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87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64"/>
          <p:cNvSpPr>
            <a:spLocks noChangeArrowheads="1"/>
          </p:cNvSpPr>
          <p:nvPr/>
        </p:nvSpPr>
        <p:spPr bwMode="gray">
          <a:xfrm>
            <a:off x="457200" y="228600"/>
            <a:ext cx="5181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ARCHITECTURE DIAGRAM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3" name="Freeform 24"/>
          <p:cNvSpPr>
            <a:spLocks/>
          </p:cNvSpPr>
          <p:nvPr/>
        </p:nvSpPr>
        <p:spPr bwMode="auto">
          <a:xfrm>
            <a:off x="1703512" y="1212322"/>
            <a:ext cx="6068126" cy="984259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0" y="410"/>
              </a:cxn>
              <a:cxn ang="0">
                <a:pos x="2879" y="410"/>
              </a:cxn>
              <a:cxn ang="0">
                <a:pos x="1440" y="0"/>
              </a:cxn>
            </a:cxnLst>
            <a:rect l="0" t="0" r="r" b="b"/>
            <a:pathLst>
              <a:path w="2879" h="410">
                <a:moveTo>
                  <a:pt x="1440" y="0"/>
                </a:moveTo>
                <a:lnTo>
                  <a:pt x="0" y="410"/>
                </a:lnTo>
                <a:lnTo>
                  <a:pt x="2879" y="410"/>
                </a:lnTo>
                <a:lnTo>
                  <a:pt x="1440" y="0"/>
                </a:lnTo>
                <a:close/>
              </a:path>
            </a:pathLst>
          </a:custGeom>
          <a:solidFill>
            <a:schemeClr val="tx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13"/>
          <p:cNvSpPr>
            <a:spLocks noChangeArrowheads="1"/>
          </p:cNvSpPr>
          <p:nvPr/>
        </p:nvSpPr>
        <p:spPr bwMode="auto">
          <a:xfrm>
            <a:off x="1737394" y="4879946"/>
            <a:ext cx="1804191" cy="384494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1575248" y="5244842"/>
            <a:ext cx="1912176" cy="304881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1460180" y="5544922"/>
            <a:ext cx="1983766" cy="304881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16"/>
          <p:cNvSpPr>
            <a:spLocks noChangeArrowheads="1"/>
          </p:cNvSpPr>
          <p:nvPr/>
        </p:nvSpPr>
        <p:spPr bwMode="auto">
          <a:xfrm>
            <a:off x="1331108" y="5845000"/>
            <a:ext cx="2065379" cy="30248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15"/>
          <p:cNvSpPr>
            <a:spLocks noChangeArrowheads="1"/>
          </p:cNvSpPr>
          <p:nvPr/>
        </p:nvSpPr>
        <p:spPr bwMode="auto">
          <a:xfrm>
            <a:off x="1184013" y="6142678"/>
            <a:ext cx="2155583" cy="304881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273235" y="1696593"/>
            <a:ext cx="2712716" cy="391201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" name="Group 46"/>
          <p:cNvGrpSpPr/>
          <p:nvPr/>
        </p:nvGrpSpPr>
        <p:grpSpPr>
          <a:xfrm>
            <a:off x="1496774" y="2244417"/>
            <a:ext cx="3495315" cy="417541"/>
            <a:chOff x="1740077" y="2371800"/>
            <a:chExt cx="3212923" cy="451727"/>
          </a:xfr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0800000" scaled="1"/>
            <a:tileRect/>
          </a:gradFill>
        </p:grpSpPr>
        <p:sp>
          <p:nvSpPr>
            <p:cNvPr id="48" name="Rectangle 12"/>
            <p:cNvSpPr>
              <a:spLocks noChangeArrowheads="1"/>
            </p:cNvSpPr>
            <p:nvPr/>
          </p:nvSpPr>
          <p:spPr bwMode="auto">
            <a:xfrm>
              <a:off x="1740077" y="2371800"/>
              <a:ext cx="2069923" cy="4517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Parallelogram 49"/>
            <p:cNvSpPr/>
            <p:nvPr/>
          </p:nvSpPr>
          <p:spPr>
            <a:xfrm>
              <a:off x="2811600" y="2374800"/>
              <a:ext cx="2141400" cy="447600"/>
            </a:xfrm>
            <a:prstGeom prst="parallelogram">
              <a:avLst>
                <a:gd name="adj" fmla="val 15262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50"/>
          <p:cNvGrpSpPr/>
          <p:nvPr/>
        </p:nvGrpSpPr>
        <p:grpSpPr>
          <a:xfrm>
            <a:off x="4416302" y="2244417"/>
            <a:ext cx="3489041" cy="417541"/>
            <a:chOff x="4496400" y="2371800"/>
            <a:chExt cx="3294000" cy="451727"/>
          </a:xfr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</p:grpSpPr>
        <p:sp>
          <p:nvSpPr>
            <p:cNvPr id="61" name="Rectangle 12"/>
            <p:cNvSpPr>
              <a:spLocks noChangeArrowheads="1"/>
            </p:cNvSpPr>
            <p:nvPr/>
          </p:nvSpPr>
          <p:spPr bwMode="auto">
            <a:xfrm>
              <a:off x="5720477" y="2371800"/>
              <a:ext cx="2069923" cy="4517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Parallelogram 62"/>
            <p:cNvSpPr/>
            <p:nvPr/>
          </p:nvSpPr>
          <p:spPr>
            <a:xfrm>
              <a:off x="4496400" y="2374800"/>
              <a:ext cx="1981200" cy="447600"/>
            </a:xfrm>
            <a:prstGeom prst="parallelogram">
              <a:avLst>
                <a:gd name="adj" fmla="val 15423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Rectangle 63"/>
          <p:cNvSpPr/>
          <p:nvPr/>
        </p:nvSpPr>
        <p:spPr>
          <a:xfrm>
            <a:off x="2009644" y="2275799"/>
            <a:ext cx="1937085" cy="391201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Example Text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343617" y="2275799"/>
            <a:ext cx="1937085" cy="391201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Example Text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6" name="Rectangle 19"/>
          <p:cNvSpPr>
            <a:spLocks noChangeArrowheads="1"/>
          </p:cNvSpPr>
          <p:nvPr/>
        </p:nvSpPr>
        <p:spPr bwMode="auto">
          <a:xfrm>
            <a:off x="1923685" y="2700294"/>
            <a:ext cx="652391" cy="209894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20"/>
          <p:cNvSpPr>
            <a:spLocks noChangeArrowheads="1"/>
          </p:cNvSpPr>
          <p:nvPr/>
        </p:nvSpPr>
        <p:spPr bwMode="auto">
          <a:xfrm>
            <a:off x="2811515" y="2700294"/>
            <a:ext cx="648864" cy="20989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21"/>
          <p:cNvSpPr>
            <a:spLocks noChangeArrowheads="1"/>
          </p:cNvSpPr>
          <p:nvPr/>
        </p:nvSpPr>
        <p:spPr bwMode="auto">
          <a:xfrm>
            <a:off x="3727945" y="2700294"/>
            <a:ext cx="652391" cy="209894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Rectangle 22"/>
          <p:cNvSpPr>
            <a:spLocks noChangeArrowheads="1"/>
          </p:cNvSpPr>
          <p:nvPr/>
        </p:nvSpPr>
        <p:spPr bwMode="auto">
          <a:xfrm>
            <a:off x="5552550" y="2700294"/>
            <a:ext cx="648864" cy="209894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23"/>
          <p:cNvSpPr>
            <a:spLocks noChangeArrowheads="1"/>
          </p:cNvSpPr>
          <p:nvPr/>
        </p:nvSpPr>
        <p:spPr bwMode="auto">
          <a:xfrm>
            <a:off x="6517566" y="2700294"/>
            <a:ext cx="652391" cy="20989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Rectangle 21"/>
          <p:cNvSpPr>
            <a:spLocks noChangeArrowheads="1"/>
          </p:cNvSpPr>
          <p:nvPr/>
        </p:nvSpPr>
        <p:spPr bwMode="auto">
          <a:xfrm>
            <a:off x="4633570" y="2700294"/>
            <a:ext cx="652391" cy="20989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13"/>
          <p:cNvSpPr>
            <a:spLocks noChangeArrowheads="1"/>
          </p:cNvSpPr>
          <p:nvPr/>
        </p:nvSpPr>
        <p:spPr bwMode="auto">
          <a:xfrm flipH="1">
            <a:off x="5444474" y="4879946"/>
            <a:ext cx="1938575" cy="384494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Rectangle 18"/>
          <p:cNvSpPr>
            <a:spLocks noChangeArrowheads="1"/>
          </p:cNvSpPr>
          <p:nvPr/>
        </p:nvSpPr>
        <p:spPr bwMode="auto">
          <a:xfrm flipH="1">
            <a:off x="5498615" y="5244842"/>
            <a:ext cx="2054602" cy="304881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17"/>
          <p:cNvSpPr>
            <a:spLocks noChangeArrowheads="1"/>
          </p:cNvSpPr>
          <p:nvPr/>
        </p:nvSpPr>
        <p:spPr bwMode="auto">
          <a:xfrm flipH="1">
            <a:off x="5542455" y="5544922"/>
            <a:ext cx="2131525" cy="304881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16"/>
          <p:cNvSpPr>
            <a:spLocks noChangeArrowheads="1"/>
          </p:cNvSpPr>
          <p:nvPr/>
        </p:nvSpPr>
        <p:spPr bwMode="auto">
          <a:xfrm flipH="1">
            <a:off x="5590219" y="5845000"/>
            <a:ext cx="2219218" cy="30248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Rectangle 15"/>
          <p:cNvSpPr>
            <a:spLocks noChangeArrowheads="1"/>
          </p:cNvSpPr>
          <p:nvPr/>
        </p:nvSpPr>
        <p:spPr bwMode="auto">
          <a:xfrm flipH="1">
            <a:off x="5647671" y="6142678"/>
            <a:ext cx="2316139" cy="304881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84"/>
          <p:cNvSpPr/>
          <p:nvPr/>
        </p:nvSpPr>
        <p:spPr>
          <a:xfrm rot="16200000">
            <a:off x="1244480" y="3604607"/>
            <a:ext cx="2030652" cy="35860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 rot="16200000">
            <a:off x="2145658" y="3604608"/>
            <a:ext cx="2030652" cy="35860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 rot="16200000">
            <a:off x="3039210" y="3604608"/>
            <a:ext cx="2030652" cy="35860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 rot="16200000">
            <a:off x="3960089" y="3604608"/>
            <a:ext cx="2030652" cy="35860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 rot="16200000">
            <a:off x="4862538" y="3604608"/>
            <a:ext cx="2030652" cy="35860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 rot="16200000">
            <a:off x="5853325" y="3604608"/>
            <a:ext cx="2030652" cy="35860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587573" y="4879946"/>
            <a:ext cx="1937085" cy="326001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3588915" y="4879946"/>
            <a:ext cx="1804191" cy="384494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18"/>
          <p:cNvSpPr>
            <a:spLocks noChangeArrowheads="1"/>
          </p:cNvSpPr>
          <p:nvPr/>
        </p:nvSpPr>
        <p:spPr bwMode="auto">
          <a:xfrm>
            <a:off x="3534576" y="5244842"/>
            <a:ext cx="1912176" cy="30488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3509754" y="5544922"/>
            <a:ext cx="1983766" cy="304881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16"/>
          <p:cNvSpPr>
            <a:spLocks noChangeArrowheads="1"/>
          </p:cNvSpPr>
          <p:nvPr/>
        </p:nvSpPr>
        <p:spPr bwMode="auto">
          <a:xfrm>
            <a:off x="3465842" y="5845000"/>
            <a:ext cx="2065379" cy="30248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15"/>
          <p:cNvSpPr>
            <a:spLocks noChangeArrowheads="1"/>
          </p:cNvSpPr>
          <p:nvPr/>
        </p:nvSpPr>
        <p:spPr bwMode="auto">
          <a:xfrm>
            <a:off x="3409628" y="6142678"/>
            <a:ext cx="2155583" cy="304881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506861" y="5231392"/>
            <a:ext cx="1937085" cy="326001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448392" y="5557417"/>
            <a:ext cx="1937085" cy="326001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318109" y="5815441"/>
            <a:ext cx="1937085" cy="326001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180200" y="6120494"/>
            <a:ext cx="1937085" cy="326001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508137" y="4879946"/>
            <a:ext cx="1937085" cy="326001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660663" y="5251094"/>
            <a:ext cx="1937085" cy="326001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784591" y="5528183"/>
            <a:ext cx="1937085" cy="326001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919322" y="5810357"/>
            <a:ext cx="1937085" cy="326001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090915" y="6102064"/>
            <a:ext cx="1937085" cy="326001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3824627" y="4879946"/>
            <a:ext cx="1314269" cy="326001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Text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3824627" y="5233934"/>
            <a:ext cx="1314269" cy="326001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Text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824627" y="5858021"/>
            <a:ext cx="1314269" cy="326001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Text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824627" y="6150999"/>
            <a:ext cx="1314269" cy="326001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Text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577407" y="5528183"/>
            <a:ext cx="1937085" cy="326001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Example Text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65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4559612</TotalTime>
  <Words>46</Words>
  <Application>Microsoft Office PowerPoint</Application>
  <PresentationFormat>全屏显示(4:3)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DG-结构</dc:subject>
  <dc:creator/>
  <cp:keywords>TZ-手动增减;XG-细微;KJ-平面;DH-静态</cp:keywords>
  <dc:description/>
  <cp:lastModifiedBy>Shiqing Tian</cp:lastModifiedBy>
  <cp:revision>1745</cp:revision>
  <dcterms:created xsi:type="dcterms:W3CDTF">2010-07-23T09:33:49Z</dcterms:created>
  <dcterms:modified xsi:type="dcterms:W3CDTF">2014-02-11T05:57:06Z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