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2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62000">
              <a:schemeClr val="bg1">
                <a:lumMod val="75000"/>
              </a:schemeClr>
            </a:gs>
            <a:gs pos="63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2895600"/>
            <a:ext cx="9144000" cy="13716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87000"/>
                </a:srgbClr>
              </a:gs>
              <a:gs pos="100000">
                <a:schemeClr val="bg1">
                  <a:lumMod val="50000"/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 6"/>
          <p:cNvSpPr>
            <a:spLocks noEditPoints="1"/>
          </p:cNvSpPr>
          <p:nvPr/>
        </p:nvSpPr>
        <p:spPr bwMode="auto">
          <a:xfrm rot="16200000">
            <a:off x="5598486" y="3160086"/>
            <a:ext cx="1372782" cy="841446"/>
          </a:xfrm>
          <a:custGeom>
            <a:avLst/>
            <a:gdLst/>
            <a:ahLst/>
            <a:cxnLst>
              <a:cxn ang="0">
                <a:pos x="281" y="0"/>
              </a:cxn>
              <a:cxn ang="0">
                <a:pos x="78" y="0"/>
              </a:cxn>
              <a:cxn ang="0">
                <a:pos x="0" y="78"/>
              </a:cxn>
              <a:cxn ang="0">
                <a:pos x="0" y="160"/>
              </a:cxn>
              <a:cxn ang="0">
                <a:pos x="78" y="237"/>
              </a:cxn>
              <a:cxn ang="0">
                <a:pos x="281" y="237"/>
              </a:cxn>
              <a:cxn ang="0">
                <a:pos x="358" y="160"/>
              </a:cxn>
              <a:cxn ang="0">
                <a:pos x="358" y="78"/>
              </a:cxn>
              <a:cxn ang="0">
                <a:pos x="281" y="0"/>
              </a:cxn>
              <a:cxn ang="0">
                <a:pos x="291" y="145"/>
              </a:cxn>
              <a:cxn ang="0">
                <a:pos x="264" y="169"/>
              </a:cxn>
              <a:cxn ang="0">
                <a:pos x="96" y="169"/>
              </a:cxn>
              <a:cxn ang="0">
                <a:pos x="69" y="145"/>
              </a:cxn>
              <a:cxn ang="0">
                <a:pos x="69" y="93"/>
              </a:cxn>
              <a:cxn ang="0">
                <a:pos x="96" y="70"/>
              </a:cxn>
              <a:cxn ang="0">
                <a:pos x="264" y="70"/>
              </a:cxn>
              <a:cxn ang="0">
                <a:pos x="291" y="93"/>
              </a:cxn>
              <a:cxn ang="0">
                <a:pos x="291" y="145"/>
              </a:cxn>
            </a:cxnLst>
            <a:rect l="0" t="0" r="r" b="b"/>
            <a:pathLst>
              <a:path w="358" h="237">
                <a:moveTo>
                  <a:pt x="281" y="0"/>
                </a:moveTo>
                <a:cubicBezTo>
                  <a:pt x="78" y="0"/>
                  <a:pt x="78" y="0"/>
                  <a:pt x="78" y="0"/>
                </a:cubicBezTo>
                <a:cubicBezTo>
                  <a:pt x="35" y="0"/>
                  <a:pt x="0" y="35"/>
                  <a:pt x="0" y="7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3"/>
                  <a:pt x="35" y="237"/>
                  <a:pt x="78" y="237"/>
                </a:cubicBezTo>
                <a:cubicBezTo>
                  <a:pt x="281" y="237"/>
                  <a:pt x="281" y="237"/>
                  <a:pt x="281" y="237"/>
                </a:cubicBezTo>
                <a:cubicBezTo>
                  <a:pt x="324" y="237"/>
                  <a:pt x="358" y="203"/>
                  <a:pt x="358" y="160"/>
                </a:cubicBezTo>
                <a:cubicBezTo>
                  <a:pt x="358" y="78"/>
                  <a:pt x="358" y="78"/>
                  <a:pt x="358" y="78"/>
                </a:cubicBezTo>
                <a:cubicBezTo>
                  <a:pt x="358" y="35"/>
                  <a:pt x="324" y="0"/>
                  <a:pt x="281" y="0"/>
                </a:cubicBezTo>
                <a:close/>
                <a:moveTo>
                  <a:pt x="291" y="145"/>
                </a:moveTo>
                <a:cubicBezTo>
                  <a:pt x="291" y="158"/>
                  <a:pt x="279" y="169"/>
                  <a:pt x="264" y="169"/>
                </a:cubicBezTo>
                <a:cubicBezTo>
                  <a:pt x="96" y="169"/>
                  <a:pt x="96" y="169"/>
                  <a:pt x="96" y="169"/>
                </a:cubicBezTo>
                <a:cubicBezTo>
                  <a:pt x="81" y="169"/>
                  <a:pt x="69" y="158"/>
                  <a:pt x="69" y="145"/>
                </a:cubicBezTo>
                <a:cubicBezTo>
                  <a:pt x="69" y="93"/>
                  <a:pt x="69" y="93"/>
                  <a:pt x="69" y="93"/>
                </a:cubicBezTo>
                <a:cubicBezTo>
                  <a:pt x="69" y="80"/>
                  <a:pt x="81" y="70"/>
                  <a:pt x="96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79" y="70"/>
                  <a:pt x="291" y="80"/>
                  <a:pt x="291" y="93"/>
                </a:cubicBezTo>
                <a:lnTo>
                  <a:pt x="291" y="145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23000">
                <a:schemeClr val="accent2">
                  <a:lumMod val="50000"/>
                </a:schemeClr>
              </a:gs>
              <a:gs pos="76000">
                <a:schemeClr val="accent2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  <a:tileRect/>
          </a:gradFill>
          <a:ln w="38100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9" name="Group 23"/>
          <p:cNvGrpSpPr/>
          <p:nvPr/>
        </p:nvGrpSpPr>
        <p:grpSpPr>
          <a:xfrm>
            <a:off x="3371850" y="5412092"/>
            <a:ext cx="1249567" cy="883934"/>
            <a:chOff x="3960522" y="1219200"/>
            <a:chExt cx="1283780" cy="849784"/>
          </a:xfrm>
        </p:grpSpPr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" name="Group 23"/>
          <p:cNvGrpSpPr/>
          <p:nvPr/>
        </p:nvGrpSpPr>
        <p:grpSpPr>
          <a:xfrm>
            <a:off x="3425410" y="1066800"/>
            <a:ext cx="1249567" cy="883934"/>
            <a:chOff x="3960522" y="1219200"/>
            <a:chExt cx="1283780" cy="849784"/>
          </a:xfrm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 rot="2214144">
            <a:off x="4885441" y="1616957"/>
            <a:ext cx="1249567" cy="883934"/>
            <a:chOff x="3960522" y="1219200"/>
            <a:chExt cx="1283780" cy="849784"/>
          </a:xfrm>
        </p:grpSpPr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Freeform 21"/>
          <p:cNvSpPr>
            <a:spLocks/>
          </p:cNvSpPr>
          <p:nvPr/>
        </p:nvSpPr>
        <p:spPr bwMode="auto">
          <a:xfrm rot="14365420">
            <a:off x="5340844" y="2526265"/>
            <a:ext cx="1294331" cy="27915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Freeform 8"/>
          <p:cNvSpPr>
            <a:spLocks/>
          </p:cNvSpPr>
          <p:nvPr/>
        </p:nvSpPr>
        <p:spPr bwMode="auto">
          <a:xfrm rot="1141093">
            <a:off x="4181358" y="1507337"/>
            <a:ext cx="1211163" cy="29832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" name="Group 28"/>
          <p:cNvGrpSpPr/>
          <p:nvPr/>
        </p:nvGrpSpPr>
        <p:grpSpPr>
          <a:xfrm rot="19385856" flipV="1">
            <a:off x="5021280" y="4705489"/>
            <a:ext cx="1249567" cy="883934"/>
            <a:chOff x="3960522" y="1219200"/>
            <a:chExt cx="1283780" cy="849784"/>
          </a:xfrm>
        </p:grpSpPr>
        <p:sp>
          <p:nvSpPr>
            <p:cNvPr id="30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Freeform 8"/>
          <p:cNvSpPr>
            <a:spLocks/>
          </p:cNvSpPr>
          <p:nvPr/>
        </p:nvSpPr>
        <p:spPr bwMode="auto">
          <a:xfrm rot="6757111">
            <a:off x="5427144" y="4283699"/>
            <a:ext cx="1294331" cy="27915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 rot="20045701">
            <a:off x="4207795" y="5438739"/>
            <a:ext cx="1211164" cy="29832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" name="Group 59"/>
          <p:cNvGrpSpPr/>
          <p:nvPr/>
        </p:nvGrpSpPr>
        <p:grpSpPr>
          <a:xfrm>
            <a:off x="1371600" y="2847030"/>
            <a:ext cx="827136" cy="1335371"/>
            <a:chOff x="2280259" y="2741253"/>
            <a:chExt cx="825106" cy="1246499"/>
          </a:xfrm>
        </p:grpSpPr>
        <p:sp>
          <p:nvSpPr>
            <p:cNvPr id="37" name="Freeform 6"/>
            <p:cNvSpPr>
              <a:spLocks noEditPoints="1"/>
            </p:cNvSpPr>
            <p:nvPr/>
          </p:nvSpPr>
          <p:spPr bwMode="auto">
            <a:xfrm rot="5400000" flipH="1">
              <a:off x="2069562" y="2951950"/>
              <a:ext cx="1246499" cy="825106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 rot="5400000" flipH="1">
              <a:off x="2303096" y="3188432"/>
              <a:ext cx="773537" cy="344776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" name="Group 38"/>
          <p:cNvGrpSpPr/>
          <p:nvPr/>
        </p:nvGrpSpPr>
        <p:grpSpPr>
          <a:xfrm rot="19385856" flipH="1">
            <a:off x="1917451" y="1605719"/>
            <a:ext cx="1249567" cy="883934"/>
            <a:chOff x="3960522" y="1219200"/>
            <a:chExt cx="1283780" cy="849784"/>
          </a:xfrm>
        </p:grpSpPr>
        <p:sp>
          <p:nvSpPr>
            <p:cNvPr id="47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0" name="Freeform 39"/>
          <p:cNvSpPr>
            <a:spLocks/>
          </p:cNvSpPr>
          <p:nvPr/>
        </p:nvSpPr>
        <p:spPr bwMode="auto">
          <a:xfrm rot="7234580" flipH="1">
            <a:off x="1428899" y="2579447"/>
            <a:ext cx="1294331" cy="27915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Freeform 8"/>
          <p:cNvSpPr>
            <a:spLocks/>
          </p:cNvSpPr>
          <p:nvPr/>
        </p:nvSpPr>
        <p:spPr bwMode="auto">
          <a:xfrm rot="20458907" flipH="1">
            <a:off x="2659939" y="1496100"/>
            <a:ext cx="1211163" cy="29832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41"/>
          <p:cNvGrpSpPr/>
          <p:nvPr/>
        </p:nvGrpSpPr>
        <p:grpSpPr>
          <a:xfrm rot="2214144" flipH="1" flipV="1">
            <a:off x="1781613" y="4694252"/>
            <a:ext cx="1249567" cy="883934"/>
            <a:chOff x="3960522" y="1219200"/>
            <a:chExt cx="1283780" cy="849784"/>
          </a:xfrm>
        </p:grpSpPr>
        <p:sp>
          <p:nvSpPr>
            <p:cNvPr id="45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3" name="Freeform 8"/>
          <p:cNvSpPr>
            <a:spLocks/>
          </p:cNvSpPr>
          <p:nvPr/>
        </p:nvSpPr>
        <p:spPr bwMode="auto">
          <a:xfrm rot="14842889" flipH="1">
            <a:off x="1342599" y="4272462"/>
            <a:ext cx="1294331" cy="27915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Freeform 8"/>
          <p:cNvSpPr>
            <a:spLocks/>
          </p:cNvSpPr>
          <p:nvPr/>
        </p:nvSpPr>
        <p:spPr bwMode="auto">
          <a:xfrm rot="1521734">
            <a:off x="2542163" y="5434029"/>
            <a:ext cx="1211163" cy="29832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667000" y="316739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55" name="Rectangle 54"/>
          <p:cNvSpPr/>
          <p:nvPr/>
        </p:nvSpPr>
        <p:spPr>
          <a:xfrm flipH="1">
            <a:off x="2667000" y="37007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of then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934200" y="3200400"/>
            <a:ext cx="152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10054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42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