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8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Notepad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075" name="AutoShape 3"/>
          <p:cNvSpPr>
            <a:spLocks noChangeAspect="1" noChangeArrowheads="1" noTextEdit="1"/>
          </p:cNvSpPr>
          <p:nvPr/>
        </p:nvSpPr>
        <p:spPr bwMode="auto">
          <a:xfrm>
            <a:off x="2362200" y="838200"/>
            <a:ext cx="4354513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2365375" y="1439863"/>
            <a:ext cx="4298950" cy="5089525"/>
          </a:xfrm>
          <a:custGeom>
            <a:avLst/>
            <a:gdLst/>
            <a:ahLst/>
            <a:cxnLst>
              <a:cxn ang="0">
                <a:pos x="1088" y="1448"/>
              </a:cxn>
              <a:cxn ang="0">
                <a:pos x="135" y="1448"/>
              </a:cxn>
              <a:cxn ang="0">
                <a:pos x="0" y="1313"/>
              </a:cxn>
              <a:cxn ang="0">
                <a:pos x="0" y="135"/>
              </a:cxn>
              <a:cxn ang="0">
                <a:pos x="135" y="0"/>
              </a:cxn>
              <a:cxn ang="0">
                <a:pos x="1088" y="0"/>
              </a:cxn>
              <a:cxn ang="0">
                <a:pos x="1223" y="135"/>
              </a:cxn>
              <a:cxn ang="0">
                <a:pos x="1223" y="1313"/>
              </a:cxn>
              <a:cxn ang="0">
                <a:pos x="1088" y="1448"/>
              </a:cxn>
            </a:cxnLst>
            <a:rect l="0" t="0" r="r" b="b"/>
            <a:pathLst>
              <a:path w="1223" h="1448">
                <a:moveTo>
                  <a:pt x="1088" y="1448"/>
                </a:moveTo>
                <a:cubicBezTo>
                  <a:pt x="135" y="1448"/>
                  <a:pt x="135" y="1448"/>
                  <a:pt x="135" y="1448"/>
                </a:cubicBezTo>
                <a:cubicBezTo>
                  <a:pt x="61" y="1448"/>
                  <a:pt x="0" y="1387"/>
                  <a:pt x="0" y="1313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61"/>
                  <a:pt x="61" y="0"/>
                  <a:pt x="135" y="0"/>
                </a:cubicBezTo>
                <a:cubicBezTo>
                  <a:pt x="1088" y="0"/>
                  <a:pt x="1088" y="0"/>
                  <a:pt x="1088" y="0"/>
                </a:cubicBezTo>
                <a:cubicBezTo>
                  <a:pt x="1163" y="0"/>
                  <a:pt x="1223" y="61"/>
                  <a:pt x="1223" y="135"/>
                </a:cubicBezTo>
                <a:cubicBezTo>
                  <a:pt x="1223" y="1313"/>
                  <a:pt x="1223" y="1313"/>
                  <a:pt x="1223" y="1313"/>
                </a:cubicBezTo>
                <a:cubicBezTo>
                  <a:pt x="1223" y="1387"/>
                  <a:pt x="1163" y="1448"/>
                  <a:pt x="1088" y="1448"/>
                </a:cubicBez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5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2454275" y="1538288"/>
            <a:ext cx="4125913" cy="4892675"/>
          </a:xfrm>
          <a:custGeom>
            <a:avLst/>
            <a:gdLst/>
            <a:ahLst/>
            <a:cxnLst>
              <a:cxn ang="0">
                <a:pos x="1174" y="1271"/>
              </a:cxn>
              <a:cxn ang="0">
                <a:pos x="1052" y="1392"/>
              </a:cxn>
              <a:cxn ang="0">
                <a:pos x="122" y="1392"/>
              </a:cxn>
              <a:cxn ang="0">
                <a:pos x="0" y="1271"/>
              </a:cxn>
              <a:cxn ang="0">
                <a:pos x="0" y="121"/>
              </a:cxn>
              <a:cxn ang="0">
                <a:pos x="122" y="0"/>
              </a:cxn>
              <a:cxn ang="0">
                <a:pos x="1052" y="0"/>
              </a:cxn>
              <a:cxn ang="0">
                <a:pos x="1174" y="121"/>
              </a:cxn>
              <a:cxn ang="0">
                <a:pos x="1174" y="1271"/>
              </a:cxn>
            </a:cxnLst>
            <a:rect l="0" t="0" r="r" b="b"/>
            <a:pathLst>
              <a:path w="1174" h="1392">
                <a:moveTo>
                  <a:pt x="1174" y="1271"/>
                </a:moveTo>
                <a:cubicBezTo>
                  <a:pt x="1174" y="1338"/>
                  <a:pt x="1119" y="1392"/>
                  <a:pt x="1052" y="1392"/>
                </a:cubicBezTo>
                <a:cubicBezTo>
                  <a:pt x="122" y="1392"/>
                  <a:pt x="122" y="1392"/>
                  <a:pt x="122" y="1392"/>
                </a:cubicBezTo>
                <a:cubicBezTo>
                  <a:pt x="55" y="1392"/>
                  <a:pt x="0" y="1338"/>
                  <a:pt x="0" y="1271"/>
                </a:cubicBezTo>
                <a:cubicBezTo>
                  <a:pt x="0" y="121"/>
                  <a:pt x="0" y="121"/>
                  <a:pt x="0" y="121"/>
                </a:cubicBezTo>
                <a:cubicBezTo>
                  <a:pt x="0" y="54"/>
                  <a:pt x="55" y="0"/>
                  <a:pt x="122" y="0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1119" y="0"/>
                  <a:pt x="1174" y="54"/>
                  <a:pt x="1174" y="121"/>
                </a:cubicBezTo>
                <a:lnTo>
                  <a:pt x="1174" y="1271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2990850" y="1590674"/>
            <a:ext cx="3725863" cy="4505325"/>
          </a:xfrm>
          <a:custGeom>
            <a:avLst/>
            <a:gdLst/>
            <a:ahLst/>
            <a:cxnLst>
              <a:cxn ang="0">
                <a:pos x="1059" y="1159"/>
              </a:cxn>
              <a:cxn ang="0">
                <a:pos x="1029" y="1193"/>
              </a:cxn>
              <a:cxn ang="0">
                <a:pos x="120" y="1262"/>
              </a:cxn>
              <a:cxn ang="0">
                <a:pos x="87" y="1233"/>
              </a:cxn>
              <a:cxn ang="0">
                <a:pos x="1" y="104"/>
              </a:cxn>
              <a:cxn ang="0">
                <a:pos x="30" y="70"/>
              </a:cxn>
              <a:cxn ang="0">
                <a:pos x="939" y="1"/>
              </a:cxn>
              <a:cxn ang="0">
                <a:pos x="973" y="30"/>
              </a:cxn>
              <a:cxn ang="0">
                <a:pos x="1059" y="1159"/>
              </a:cxn>
            </a:cxnLst>
            <a:rect l="0" t="0" r="r" b="b"/>
            <a:pathLst>
              <a:path w="1060" h="1263">
                <a:moveTo>
                  <a:pt x="1059" y="1159"/>
                </a:moveTo>
                <a:cubicBezTo>
                  <a:pt x="1060" y="1177"/>
                  <a:pt x="1047" y="1192"/>
                  <a:pt x="1029" y="1193"/>
                </a:cubicBezTo>
                <a:cubicBezTo>
                  <a:pt x="120" y="1262"/>
                  <a:pt x="120" y="1262"/>
                  <a:pt x="120" y="1262"/>
                </a:cubicBezTo>
                <a:cubicBezTo>
                  <a:pt x="103" y="1263"/>
                  <a:pt x="88" y="1250"/>
                  <a:pt x="87" y="1233"/>
                </a:cubicBezTo>
                <a:cubicBezTo>
                  <a:pt x="1" y="104"/>
                  <a:pt x="1" y="104"/>
                  <a:pt x="1" y="104"/>
                </a:cubicBezTo>
                <a:cubicBezTo>
                  <a:pt x="0" y="86"/>
                  <a:pt x="13" y="71"/>
                  <a:pt x="30" y="70"/>
                </a:cubicBezTo>
                <a:cubicBezTo>
                  <a:pt x="939" y="1"/>
                  <a:pt x="939" y="1"/>
                  <a:pt x="939" y="1"/>
                </a:cubicBezTo>
                <a:cubicBezTo>
                  <a:pt x="957" y="0"/>
                  <a:pt x="972" y="13"/>
                  <a:pt x="973" y="30"/>
                </a:cubicBezTo>
                <a:lnTo>
                  <a:pt x="1059" y="1159"/>
                </a:lnTo>
                <a:close/>
              </a:path>
            </a:pathLst>
          </a:custGeom>
          <a:gradFill flip="none" rotWithShape="1">
            <a:gsLst>
              <a:gs pos="0">
                <a:srgbClr val="CCCCCC">
                  <a:shade val="30000"/>
                  <a:satMod val="115000"/>
                </a:srgbClr>
              </a:gs>
              <a:gs pos="50000">
                <a:srgbClr val="CCCCCC">
                  <a:shade val="67500"/>
                  <a:satMod val="115000"/>
                </a:srgbClr>
              </a:gs>
              <a:gs pos="100000">
                <a:srgbClr val="CCCCCC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2541588" y="1481138"/>
            <a:ext cx="3760788" cy="4767262"/>
          </a:xfrm>
          <a:custGeom>
            <a:avLst/>
            <a:gdLst/>
            <a:ahLst/>
            <a:cxnLst>
              <a:cxn ang="0">
                <a:pos x="972" y="1241"/>
              </a:cxn>
              <a:cxn ang="0">
                <a:pos x="938" y="1270"/>
              </a:cxn>
              <a:cxn ang="0">
                <a:pos x="30" y="1193"/>
              </a:cxn>
              <a:cxn ang="0">
                <a:pos x="1" y="1158"/>
              </a:cxn>
              <a:cxn ang="0">
                <a:pos x="97" y="30"/>
              </a:cxn>
              <a:cxn ang="0">
                <a:pos x="131" y="1"/>
              </a:cxn>
              <a:cxn ang="0">
                <a:pos x="1040" y="78"/>
              </a:cxn>
              <a:cxn ang="0">
                <a:pos x="1068" y="112"/>
              </a:cxn>
              <a:cxn ang="0">
                <a:pos x="972" y="1241"/>
              </a:cxn>
            </a:cxnLst>
            <a:rect l="0" t="0" r="r" b="b"/>
            <a:pathLst>
              <a:path w="1070" h="1271">
                <a:moveTo>
                  <a:pt x="972" y="1241"/>
                </a:moveTo>
                <a:cubicBezTo>
                  <a:pt x="971" y="1258"/>
                  <a:pt x="956" y="1271"/>
                  <a:pt x="938" y="1270"/>
                </a:cubicBezTo>
                <a:cubicBezTo>
                  <a:pt x="30" y="1193"/>
                  <a:pt x="30" y="1193"/>
                  <a:pt x="30" y="1193"/>
                </a:cubicBezTo>
                <a:cubicBezTo>
                  <a:pt x="13" y="1191"/>
                  <a:pt x="0" y="1176"/>
                  <a:pt x="1" y="1158"/>
                </a:cubicBezTo>
                <a:cubicBezTo>
                  <a:pt x="97" y="30"/>
                  <a:pt x="97" y="30"/>
                  <a:pt x="97" y="30"/>
                </a:cubicBezTo>
                <a:cubicBezTo>
                  <a:pt x="99" y="12"/>
                  <a:pt x="114" y="0"/>
                  <a:pt x="131" y="1"/>
                </a:cubicBezTo>
                <a:cubicBezTo>
                  <a:pt x="1040" y="78"/>
                  <a:pt x="1040" y="78"/>
                  <a:pt x="1040" y="78"/>
                </a:cubicBezTo>
                <a:cubicBezTo>
                  <a:pt x="1057" y="80"/>
                  <a:pt x="1070" y="95"/>
                  <a:pt x="1068" y="112"/>
                </a:cubicBezTo>
                <a:lnTo>
                  <a:pt x="972" y="1241"/>
                </a:lnTo>
                <a:close/>
              </a:path>
            </a:pathLst>
          </a:custGeom>
          <a:gradFill flip="none" rotWithShape="1">
            <a:gsLst>
              <a:gs pos="0">
                <a:srgbClr val="E6E6E6">
                  <a:shade val="30000"/>
                  <a:satMod val="115000"/>
                </a:srgb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517900" y="838200"/>
            <a:ext cx="2020888" cy="1062038"/>
            <a:chOff x="3594100" y="838200"/>
            <a:chExt cx="2020888" cy="1062038"/>
          </a:xfrm>
        </p:grpSpPr>
        <p:sp>
          <p:nvSpPr>
            <p:cNvPr id="3081" name="Freeform 9"/>
            <p:cNvSpPr>
              <a:spLocks noEditPoints="1"/>
            </p:cNvSpPr>
            <p:nvPr/>
          </p:nvSpPr>
          <p:spPr bwMode="auto">
            <a:xfrm>
              <a:off x="3594100" y="838200"/>
              <a:ext cx="2020888" cy="1062038"/>
            </a:xfrm>
            <a:custGeom>
              <a:avLst/>
              <a:gdLst/>
              <a:ahLst/>
              <a:cxnLst>
                <a:cxn ang="0">
                  <a:pos x="441" y="170"/>
                </a:cxn>
                <a:cxn ang="0">
                  <a:pos x="396" y="153"/>
                </a:cxn>
                <a:cxn ang="0">
                  <a:pos x="377" y="68"/>
                </a:cxn>
                <a:cxn ang="0">
                  <a:pos x="310" y="0"/>
                </a:cxn>
                <a:cxn ang="0">
                  <a:pos x="266" y="0"/>
                </a:cxn>
                <a:cxn ang="0">
                  <a:pos x="198" y="68"/>
                </a:cxn>
                <a:cxn ang="0">
                  <a:pos x="179" y="153"/>
                </a:cxn>
                <a:cxn ang="0">
                  <a:pos x="135" y="170"/>
                </a:cxn>
                <a:cxn ang="0">
                  <a:pos x="0" y="302"/>
                </a:cxn>
                <a:cxn ang="0">
                  <a:pos x="575" y="302"/>
                </a:cxn>
                <a:cxn ang="0">
                  <a:pos x="441" y="170"/>
                </a:cxn>
                <a:cxn ang="0">
                  <a:pos x="288" y="123"/>
                </a:cxn>
                <a:cxn ang="0">
                  <a:pos x="248" y="83"/>
                </a:cxn>
                <a:cxn ang="0">
                  <a:pos x="288" y="44"/>
                </a:cxn>
                <a:cxn ang="0">
                  <a:pos x="327" y="83"/>
                </a:cxn>
                <a:cxn ang="0">
                  <a:pos x="288" y="123"/>
                </a:cxn>
              </a:cxnLst>
              <a:rect l="0" t="0" r="r" b="b"/>
              <a:pathLst>
                <a:path w="575" h="302">
                  <a:moveTo>
                    <a:pt x="441" y="170"/>
                  </a:moveTo>
                  <a:cubicBezTo>
                    <a:pt x="441" y="170"/>
                    <a:pt x="406" y="171"/>
                    <a:pt x="396" y="153"/>
                  </a:cubicBezTo>
                  <a:cubicBezTo>
                    <a:pt x="387" y="136"/>
                    <a:pt x="377" y="68"/>
                    <a:pt x="377" y="68"/>
                  </a:cubicBezTo>
                  <a:cubicBezTo>
                    <a:pt x="373" y="29"/>
                    <a:pt x="347" y="0"/>
                    <a:pt x="310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29" y="0"/>
                    <a:pt x="202" y="27"/>
                    <a:pt x="198" y="68"/>
                  </a:cubicBezTo>
                  <a:cubicBezTo>
                    <a:pt x="198" y="68"/>
                    <a:pt x="191" y="137"/>
                    <a:pt x="179" y="153"/>
                  </a:cubicBezTo>
                  <a:cubicBezTo>
                    <a:pt x="167" y="170"/>
                    <a:pt x="135" y="170"/>
                    <a:pt x="135" y="170"/>
                  </a:cubicBezTo>
                  <a:cubicBezTo>
                    <a:pt x="61" y="170"/>
                    <a:pt x="1" y="229"/>
                    <a:pt x="0" y="302"/>
                  </a:cubicBezTo>
                  <a:cubicBezTo>
                    <a:pt x="575" y="302"/>
                    <a:pt x="575" y="302"/>
                    <a:pt x="575" y="302"/>
                  </a:cubicBezTo>
                  <a:cubicBezTo>
                    <a:pt x="574" y="229"/>
                    <a:pt x="514" y="170"/>
                    <a:pt x="441" y="170"/>
                  </a:cubicBezTo>
                  <a:close/>
                  <a:moveTo>
                    <a:pt x="288" y="123"/>
                  </a:moveTo>
                  <a:cubicBezTo>
                    <a:pt x="266" y="123"/>
                    <a:pt x="248" y="105"/>
                    <a:pt x="248" y="83"/>
                  </a:cubicBezTo>
                  <a:cubicBezTo>
                    <a:pt x="248" y="62"/>
                    <a:pt x="266" y="44"/>
                    <a:pt x="288" y="44"/>
                  </a:cubicBezTo>
                  <a:cubicBezTo>
                    <a:pt x="309" y="44"/>
                    <a:pt x="327" y="62"/>
                    <a:pt x="327" y="83"/>
                  </a:cubicBezTo>
                  <a:cubicBezTo>
                    <a:pt x="327" y="105"/>
                    <a:pt x="309" y="123"/>
                    <a:pt x="288" y="123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tx1">
                    <a:lumMod val="50000"/>
                  </a:schemeClr>
                </a:gs>
                <a:gs pos="30000">
                  <a:schemeClr val="bg1"/>
                </a:gs>
                <a:gs pos="71000">
                  <a:schemeClr val="tx1">
                    <a:lumMod val="50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4300538" y="855663"/>
              <a:ext cx="612775" cy="277813"/>
            </a:xfrm>
            <a:custGeom>
              <a:avLst/>
              <a:gdLst/>
              <a:ahLst/>
              <a:cxnLst>
                <a:cxn ang="0">
                  <a:pos x="87" y="34"/>
                </a:cxn>
                <a:cxn ang="0">
                  <a:pos x="131" y="77"/>
                </a:cxn>
                <a:cxn ang="0">
                  <a:pos x="174" y="79"/>
                </a:cxn>
                <a:cxn ang="0">
                  <a:pos x="171" y="63"/>
                </a:cxn>
                <a:cxn ang="0">
                  <a:pos x="109" y="0"/>
                </a:cxn>
                <a:cxn ang="0">
                  <a:pos x="65" y="0"/>
                </a:cxn>
                <a:cxn ang="0">
                  <a:pos x="2" y="63"/>
                </a:cxn>
                <a:cxn ang="0">
                  <a:pos x="0" y="79"/>
                </a:cxn>
                <a:cxn ang="0">
                  <a:pos x="43" y="77"/>
                </a:cxn>
                <a:cxn ang="0">
                  <a:pos x="87" y="34"/>
                </a:cxn>
              </a:cxnLst>
              <a:rect l="0" t="0" r="r" b="b"/>
              <a:pathLst>
                <a:path w="174" h="79">
                  <a:moveTo>
                    <a:pt x="87" y="34"/>
                  </a:moveTo>
                  <a:cubicBezTo>
                    <a:pt x="111" y="34"/>
                    <a:pt x="130" y="53"/>
                    <a:pt x="131" y="77"/>
                  </a:cubicBezTo>
                  <a:cubicBezTo>
                    <a:pt x="145" y="77"/>
                    <a:pt x="160" y="78"/>
                    <a:pt x="174" y="79"/>
                  </a:cubicBezTo>
                  <a:cubicBezTo>
                    <a:pt x="172" y="70"/>
                    <a:pt x="171" y="64"/>
                    <a:pt x="171" y="63"/>
                  </a:cubicBezTo>
                  <a:cubicBezTo>
                    <a:pt x="167" y="26"/>
                    <a:pt x="142" y="0"/>
                    <a:pt x="109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30" y="0"/>
                    <a:pt x="6" y="24"/>
                    <a:pt x="2" y="63"/>
                  </a:cubicBezTo>
                  <a:cubicBezTo>
                    <a:pt x="2" y="65"/>
                    <a:pt x="1" y="71"/>
                    <a:pt x="0" y="79"/>
                  </a:cubicBezTo>
                  <a:cubicBezTo>
                    <a:pt x="14" y="78"/>
                    <a:pt x="28" y="78"/>
                    <a:pt x="43" y="77"/>
                  </a:cubicBezTo>
                  <a:cubicBezTo>
                    <a:pt x="43" y="54"/>
                    <a:pt x="63" y="34"/>
                    <a:pt x="87" y="3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43000"/>
                  </a:schemeClr>
                </a:gs>
                <a:gs pos="50000">
                  <a:schemeClr val="bg1">
                    <a:shade val="67500"/>
                    <a:satMod val="115000"/>
                    <a:alpha val="63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3611563" y="1822450"/>
              <a:ext cx="1985963" cy="6350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8"/>
                </a:cxn>
                <a:cxn ang="0">
                  <a:pos x="565" y="18"/>
                </a:cxn>
                <a:cxn ang="0">
                  <a:pos x="563" y="0"/>
                </a:cxn>
                <a:cxn ang="0">
                  <a:pos x="3" y="0"/>
                </a:cxn>
              </a:cxnLst>
              <a:rect l="0" t="0" r="r" b="b"/>
              <a:pathLst>
                <a:path w="565" h="18">
                  <a:moveTo>
                    <a:pt x="3" y="0"/>
                  </a:moveTo>
                  <a:cubicBezTo>
                    <a:pt x="1" y="5"/>
                    <a:pt x="1" y="11"/>
                    <a:pt x="0" y="18"/>
                  </a:cubicBezTo>
                  <a:cubicBezTo>
                    <a:pt x="565" y="18"/>
                    <a:pt x="565" y="18"/>
                    <a:pt x="565" y="18"/>
                  </a:cubicBezTo>
                  <a:cubicBezTo>
                    <a:pt x="565" y="11"/>
                    <a:pt x="564" y="5"/>
                    <a:pt x="563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808080">
                <a:alpha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 rot="335158">
            <a:off x="3598468" y="2166647"/>
            <a:ext cx="2274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grpSp>
        <p:nvGrpSpPr>
          <p:cNvPr id="19" name="Group 18"/>
          <p:cNvGrpSpPr/>
          <p:nvPr/>
        </p:nvGrpSpPr>
        <p:grpSpPr>
          <a:xfrm rot="337709">
            <a:off x="3059693" y="2771119"/>
            <a:ext cx="380800" cy="258830"/>
            <a:chOff x="5241659" y="3737224"/>
            <a:chExt cx="645781" cy="438940"/>
          </a:xfrm>
        </p:grpSpPr>
        <p:sp>
          <p:nvSpPr>
            <p:cNvPr id="20" name="Freeform 90"/>
            <p:cNvSpPr>
              <a:spLocks/>
            </p:cNvSpPr>
            <p:nvPr/>
          </p:nvSpPr>
          <p:spPr bwMode="auto">
            <a:xfrm rot="19791326">
              <a:off x="5480590" y="3737224"/>
              <a:ext cx="406850" cy="333228"/>
            </a:xfrm>
            <a:custGeom>
              <a:avLst/>
              <a:gdLst/>
              <a:ahLst/>
              <a:cxnLst>
                <a:cxn ang="0">
                  <a:pos x="47" y="31"/>
                </a:cxn>
                <a:cxn ang="0">
                  <a:pos x="0" y="69"/>
                </a:cxn>
                <a:cxn ang="0">
                  <a:pos x="3" y="73"/>
                </a:cxn>
                <a:cxn ang="0">
                  <a:pos x="51" y="35"/>
                </a:cxn>
                <a:cxn ang="0">
                  <a:pos x="89" y="4"/>
                </a:cxn>
                <a:cxn ang="0">
                  <a:pos x="86" y="0"/>
                </a:cxn>
                <a:cxn ang="0">
                  <a:pos x="47" y="31"/>
                </a:cxn>
              </a:cxnLst>
              <a:rect l="0" t="0" r="r" b="b"/>
              <a:pathLst>
                <a:path w="89" h="73">
                  <a:moveTo>
                    <a:pt x="47" y="31"/>
                  </a:moveTo>
                  <a:cubicBezTo>
                    <a:pt x="32" y="44"/>
                    <a:pt x="16" y="57"/>
                    <a:pt x="0" y="69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0" y="61"/>
                    <a:pt x="36" y="48"/>
                    <a:pt x="51" y="35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86" y="0"/>
                    <a:pt x="86" y="0"/>
                    <a:pt x="86" y="0"/>
                  </a:cubicBezTo>
                  <a:lnTo>
                    <a:pt x="47" y="31"/>
                  </a:lnTo>
                  <a:close/>
                </a:path>
              </a:pathLst>
            </a:custGeom>
            <a:solidFill>
              <a:srgbClr val="ED1C24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1"/>
            <p:cNvSpPr>
              <a:spLocks/>
            </p:cNvSpPr>
            <p:nvPr/>
          </p:nvSpPr>
          <p:spPr bwMode="auto">
            <a:xfrm>
              <a:off x="5241659" y="3810000"/>
              <a:ext cx="356479" cy="36616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7" y="41"/>
                </a:cxn>
                <a:cxn ang="0">
                  <a:pos x="74" y="80"/>
                </a:cxn>
                <a:cxn ang="0">
                  <a:pos x="78" y="76"/>
                </a:cxn>
                <a:cxn ang="0">
                  <a:pos x="40" y="37"/>
                </a:cxn>
                <a:cxn ang="0">
                  <a:pos x="5" y="0"/>
                </a:cxn>
                <a:cxn ang="0">
                  <a:pos x="0" y="3"/>
                </a:cxn>
              </a:cxnLst>
              <a:rect l="0" t="0" r="r" b="b"/>
              <a:pathLst>
                <a:path w="78" h="80">
                  <a:moveTo>
                    <a:pt x="0" y="3"/>
                  </a:moveTo>
                  <a:cubicBezTo>
                    <a:pt x="11" y="17"/>
                    <a:pt x="24" y="29"/>
                    <a:pt x="37" y="41"/>
                  </a:cubicBezTo>
                  <a:cubicBezTo>
                    <a:pt x="50" y="53"/>
                    <a:pt x="63" y="65"/>
                    <a:pt x="74" y="80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67" y="62"/>
                    <a:pt x="54" y="49"/>
                    <a:pt x="40" y="37"/>
                  </a:cubicBezTo>
                  <a:cubicBezTo>
                    <a:pt x="28" y="25"/>
                    <a:pt x="15" y="13"/>
                    <a:pt x="5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ED1C24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 rot="337709">
            <a:off x="2907293" y="3980451"/>
            <a:ext cx="380800" cy="258830"/>
            <a:chOff x="5241659" y="3737224"/>
            <a:chExt cx="645781" cy="438940"/>
          </a:xfrm>
        </p:grpSpPr>
        <p:sp>
          <p:nvSpPr>
            <p:cNvPr id="23" name="Freeform 90"/>
            <p:cNvSpPr>
              <a:spLocks/>
            </p:cNvSpPr>
            <p:nvPr/>
          </p:nvSpPr>
          <p:spPr bwMode="auto">
            <a:xfrm rot="19791326">
              <a:off x="5480590" y="3737224"/>
              <a:ext cx="406850" cy="333228"/>
            </a:xfrm>
            <a:custGeom>
              <a:avLst/>
              <a:gdLst/>
              <a:ahLst/>
              <a:cxnLst>
                <a:cxn ang="0">
                  <a:pos x="47" y="31"/>
                </a:cxn>
                <a:cxn ang="0">
                  <a:pos x="0" y="69"/>
                </a:cxn>
                <a:cxn ang="0">
                  <a:pos x="3" y="73"/>
                </a:cxn>
                <a:cxn ang="0">
                  <a:pos x="51" y="35"/>
                </a:cxn>
                <a:cxn ang="0">
                  <a:pos x="89" y="4"/>
                </a:cxn>
                <a:cxn ang="0">
                  <a:pos x="86" y="0"/>
                </a:cxn>
                <a:cxn ang="0">
                  <a:pos x="47" y="31"/>
                </a:cxn>
              </a:cxnLst>
              <a:rect l="0" t="0" r="r" b="b"/>
              <a:pathLst>
                <a:path w="89" h="73">
                  <a:moveTo>
                    <a:pt x="47" y="31"/>
                  </a:moveTo>
                  <a:cubicBezTo>
                    <a:pt x="32" y="44"/>
                    <a:pt x="16" y="57"/>
                    <a:pt x="0" y="69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0" y="61"/>
                    <a:pt x="36" y="48"/>
                    <a:pt x="51" y="35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86" y="0"/>
                    <a:pt x="86" y="0"/>
                    <a:pt x="86" y="0"/>
                  </a:cubicBezTo>
                  <a:lnTo>
                    <a:pt x="47" y="31"/>
                  </a:lnTo>
                  <a:close/>
                </a:path>
              </a:pathLst>
            </a:custGeom>
            <a:solidFill>
              <a:srgbClr val="ED1C24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1"/>
            <p:cNvSpPr>
              <a:spLocks/>
            </p:cNvSpPr>
            <p:nvPr/>
          </p:nvSpPr>
          <p:spPr bwMode="auto">
            <a:xfrm>
              <a:off x="5241659" y="3810000"/>
              <a:ext cx="356479" cy="36616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7" y="41"/>
                </a:cxn>
                <a:cxn ang="0">
                  <a:pos x="74" y="80"/>
                </a:cxn>
                <a:cxn ang="0">
                  <a:pos x="78" y="76"/>
                </a:cxn>
                <a:cxn ang="0">
                  <a:pos x="40" y="37"/>
                </a:cxn>
                <a:cxn ang="0">
                  <a:pos x="5" y="0"/>
                </a:cxn>
                <a:cxn ang="0">
                  <a:pos x="0" y="3"/>
                </a:cxn>
              </a:cxnLst>
              <a:rect l="0" t="0" r="r" b="b"/>
              <a:pathLst>
                <a:path w="78" h="80">
                  <a:moveTo>
                    <a:pt x="0" y="3"/>
                  </a:moveTo>
                  <a:cubicBezTo>
                    <a:pt x="11" y="17"/>
                    <a:pt x="24" y="29"/>
                    <a:pt x="37" y="41"/>
                  </a:cubicBezTo>
                  <a:cubicBezTo>
                    <a:pt x="50" y="53"/>
                    <a:pt x="63" y="65"/>
                    <a:pt x="74" y="80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67" y="62"/>
                    <a:pt x="54" y="49"/>
                    <a:pt x="40" y="37"/>
                  </a:cubicBezTo>
                  <a:cubicBezTo>
                    <a:pt x="28" y="25"/>
                    <a:pt x="15" y="13"/>
                    <a:pt x="5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ED1C24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rot="337709">
            <a:off x="2831175" y="4971051"/>
            <a:ext cx="380800" cy="258830"/>
            <a:chOff x="5241659" y="3737224"/>
            <a:chExt cx="645781" cy="438940"/>
          </a:xfrm>
        </p:grpSpPr>
        <p:sp>
          <p:nvSpPr>
            <p:cNvPr id="26" name="Freeform 90"/>
            <p:cNvSpPr>
              <a:spLocks/>
            </p:cNvSpPr>
            <p:nvPr/>
          </p:nvSpPr>
          <p:spPr bwMode="auto">
            <a:xfrm rot="19791326">
              <a:off x="5480590" y="3737224"/>
              <a:ext cx="406850" cy="333228"/>
            </a:xfrm>
            <a:custGeom>
              <a:avLst/>
              <a:gdLst/>
              <a:ahLst/>
              <a:cxnLst>
                <a:cxn ang="0">
                  <a:pos x="47" y="31"/>
                </a:cxn>
                <a:cxn ang="0">
                  <a:pos x="0" y="69"/>
                </a:cxn>
                <a:cxn ang="0">
                  <a:pos x="3" y="73"/>
                </a:cxn>
                <a:cxn ang="0">
                  <a:pos x="51" y="35"/>
                </a:cxn>
                <a:cxn ang="0">
                  <a:pos x="89" y="4"/>
                </a:cxn>
                <a:cxn ang="0">
                  <a:pos x="86" y="0"/>
                </a:cxn>
                <a:cxn ang="0">
                  <a:pos x="47" y="31"/>
                </a:cxn>
              </a:cxnLst>
              <a:rect l="0" t="0" r="r" b="b"/>
              <a:pathLst>
                <a:path w="89" h="73">
                  <a:moveTo>
                    <a:pt x="47" y="31"/>
                  </a:moveTo>
                  <a:cubicBezTo>
                    <a:pt x="32" y="44"/>
                    <a:pt x="16" y="57"/>
                    <a:pt x="0" y="69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0" y="61"/>
                    <a:pt x="36" y="48"/>
                    <a:pt x="51" y="35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86" y="0"/>
                    <a:pt x="86" y="0"/>
                    <a:pt x="86" y="0"/>
                  </a:cubicBezTo>
                  <a:lnTo>
                    <a:pt x="47" y="31"/>
                  </a:lnTo>
                  <a:close/>
                </a:path>
              </a:pathLst>
            </a:custGeom>
            <a:solidFill>
              <a:srgbClr val="ED1C24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91"/>
            <p:cNvSpPr>
              <a:spLocks/>
            </p:cNvSpPr>
            <p:nvPr/>
          </p:nvSpPr>
          <p:spPr bwMode="auto">
            <a:xfrm>
              <a:off x="5241659" y="3810000"/>
              <a:ext cx="356479" cy="36616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7" y="41"/>
                </a:cxn>
                <a:cxn ang="0">
                  <a:pos x="74" y="80"/>
                </a:cxn>
                <a:cxn ang="0">
                  <a:pos x="78" y="76"/>
                </a:cxn>
                <a:cxn ang="0">
                  <a:pos x="40" y="37"/>
                </a:cxn>
                <a:cxn ang="0">
                  <a:pos x="5" y="0"/>
                </a:cxn>
                <a:cxn ang="0">
                  <a:pos x="0" y="3"/>
                </a:cxn>
              </a:cxnLst>
              <a:rect l="0" t="0" r="r" b="b"/>
              <a:pathLst>
                <a:path w="78" h="80">
                  <a:moveTo>
                    <a:pt x="0" y="3"/>
                  </a:moveTo>
                  <a:cubicBezTo>
                    <a:pt x="11" y="17"/>
                    <a:pt x="24" y="29"/>
                    <a:pt x="37" y="41"/>
                  </a:cubicBezTo>
                  <a:cubicBezTo>
                    <a:pt x="50" y="53"/>
                    <a:pt x="63" y="65"/>
                    <a:pt x="74" y="80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67" y="62"/>
                    <a:pt x="54" y="49"/>
                    <a:pt x="40" y="37"/>
                  </a:cubicBezTo>
                  <a:cubicBezTo>
                    <a:pt x="28" y="25"/>
                    <a:pt x="15" y="13"/>
                    <a:pt x="5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ED1C24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 rot="337709">
            <a:off x="3524114" y="2728210"/>
            <a:ext cx="2350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9" name="Rectangle 28"/>
          <p:cNvSpPr/>
          <p:nvPr/>
        </p:nvSpPr>
        <p:spPr>
          <a:xfrm rot="337709">
            <a:off x="3362260" y="3955970"/>
            <a:ext cx="2516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30" name="Rectangle 29"/>
          <p:cNvSpPr/>
          <p:nvPr/>
        </p:nvSpPr>
        <p:spPr>
          <a:xfrm rot="337709">
            <a:off x="3235851" y="4854373"/>
            <a:ext cx="2198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24321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4552403</TotalTime>
  <Words>72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497</cp:revision>
  <dcterms:created xsi:type="dcterms:W3CDTF">2010-07-23T09:33:49Z</dcterms:created>
  <dcterms:modified xsi:type="dcterms:W3CDTF">2014-02-11T06:00:00Z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