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8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tx1"/>
            </a:gs>
            <a:gs pos="100000">
              <a:srgbClr val="44435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2133600" y="1380634"/>
            <a:ext cx="6096000" cy="1972166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1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74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Chevron 13"/>
          <p:cNvSpPr/>
          <p:nvPr/>
        </p:nvSpPr>
        <p:spPr>
          <a:xfrm rot="5400000">
            <a:off x="248619" y="2077419"/>
            <a:ext cx="2398362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 Box 394"/>
          <p:cNvSpPr txBox="1">
            <a:spLocks noChangeArrowheads="1"/>
          </p:cNvSpPr>
          <p:nvPr/>
        </p:nvSpPr>
        <p:spPr bwMode="auto">
          <a:xfrm>
            <a:off x="916985" y="2221468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6" name="Text Box 394"/>
          <p:cNvSpPr txBox="1">
            <a:spLocks noChangeArrowheads="1"/>
          </p:cNvSpPr>
          <p:nvPr/>
        </p:nvSpPr>
        <p:spPr bwMode="auto">
          <a:xfrm>
            <a:off x="2347993" y="1596320"/>
            <a:ext cx="5682712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kumimoji="0" lang="ru-RU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ru-RU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  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</a:t>
            </a:r>
            <a:endParaRPr kumimoji="0" lang="ru-RU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ru-RU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  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17" name="AutoShape 64"/>
          <p:cNvSpPr>
            <a:spLocks noChangeArrowheads="1"/>
          </p:cNvSpPr>
          <p:nvPr/>
        </p:nvSpPr>
        <p:spPr bwMode="gray">
          <a:xfrm>
            <a:off x="685800" y="273803"/>
            <a:ext cx="7696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Chevron List – Your Text Here </a:t>
            </a:r>
            <a:endParaRPr kumimoji="0" lang="en-US" sz="39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133600" y="3608516"/>
            <a:ext cx="6096000" cy="1972166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1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74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Chevron 18"/>
          <p:cNvSpPr/>
          <p:nvPr/>
        </p:nvSpPr>
        <p:spPr>
          <a:xfrm rot="5400000">
            <a:off x="248619" y="4305301"/>
            <a:ext cx="2398362" cy="1066800"/>
          </a:xfrm>
          <a:prstGeom prst="chevron">
            <a:avLst>
              <a:gd name="adj" fmla="val 43967"/>
            </a:avLst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 Box 394"/>
          <p:cNvSpPr txBox="1">
            <a:spLocks noChangeArrowheads="1"/>
          </p:cNvSpPr>
          <p:nvPr/>
        </p:nvSpPr>
        <p:spPr bwMode="auto">
          <a:xfrm>
            <a:off x="916985" y="4449350"/>
            <a:ext cx="1022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21" name="Text Box 394"/>
          <p:cNvSpPr txBox="1">
            <a:spLocks noChangeArrowheads="1"/>
          </p:cNvSpPr>
          <p:nvPr/>
        </p:nvSpPr>
        <p:spPr bwMode="auto">
          <a:xfrm>
            <a:off x="2347993" y="3812578"/>
            <a:ext cx="5682712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    Lorem is simply dummy text of then and scrambled it to make a type specimen book. It has survived not onvece. </a:t>
            </a:r>
            <a:endParaRPr kumimoji="0" lang="ru-RU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ru-RU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  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</a:t>
            </a:r>
            <a:endParaRPr kumimoji="0" lang="ru-RU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ru-RU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  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95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use and Eff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152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Cause and Effect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TZ-手动增减;XG-高光;KJ-平面;DH-静态</cp:keywords>
  <dc:description/>
  <cp:lastModifiedBy>Shiqing Tian</cp:lastModifiedBy>
  <cp:revision>55</cp:revision>
  <dcterms:created xsi:type="dcterms:W3CDTF">2009-08-18T06:53:28Z</dcterms:created>
  <dcterms:modified xsi:type="dcterms:W3CDTF">2014-02-11T05:57:38Z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