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65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tx1"/>
            </a:gs>
            <a:gs pos="100000">
              <a:srgbClr val="44435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ounded Rectangle 48"/>
          <p:cNvSpPr/>
          <p:nvPr/>
        </p:nvSpPr>
        <p:spPr>
          <a:xfrm>
            <a:off x="990600" y="1219200"/>
            <a:ext cx="7467600" cy="4724400"/>
          </a:xfrm>
          <a:prstGeom prst="roundRect">
            <a:avLst>
              <a:gd name="adj" fmla="val 2502"/>
            </a:avLst>
          </a:prstGeom>
          <a:gradFill>
            <a:gsLst>
              <a:gs pos="7000">
                <a:schemeClr val="bg1">
                  <a:alpha val="0"/>
                </a:schemeClr>
              </a:gs>
              <a:gs pos="100000">
                <a:schemeClr val="bg1">
                  <a:alpha val="68000"/>
                </a:schemeClr>
              </a:gs>
              <a:gs pos="79000">
                <a:schemeClr val="bg1">
                  <a:alpha val="0"/>
                </a:schemeClr>
              </a:gs>
            </a:gsLst>
            <a:lin ang="16200000" scaled="0"/>
          </a:gradFill>
          <a:ln w="635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0" name="Group 144"/>
          <p:cNvGrpSpPr/>
          <p:nvPr/>
        </p:nvGrpSpPr>
        <p:grpSpPr>
          <a:xfrm>
            <a:off x="1015365" y="2278380"/>
            <a:ext cx="7397115" cy="2714625"/>
            <a:chOff x="1015365" y="2506980"/>
            <a:chExt cx="7397115" cy="2714625"/>
          </a:xfrm>
        </p:grpSpPr>
        <p:sp>
          <p:nvSpPr>
            <p:cNvPr id="51" name="Line 73"/>
            <p:cNvSpPr>
              <a:spLocks noChangeShapeType="1"/>
            </p:cNvSpPr>
            <p:nvPr/>
          </p:nvSpPr>
          <p:spPr bwMode="auto">
            <a:xfrm flipV="1">
              <a:off x="1015365" y="5219700"/>
              <a:ext cx="7397115" cy="1905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  <a:alpha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Line 73"/>
            <p:cNvSpPr>
              <a:spLocks noChangeShapeType="1"/>
            </p:cNvSpPr>
            <p:nvPr/>
          </p:nvSpPr>
          <p:spPr bwMode="auto">
            <a:xfrm flipV="1">
              <a:off x="1015365" y="4549140"/>
              <a:ext cx="7397115" cy="1905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  <a:alpha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Line 73"/>
            <p:cNvSpPr>
              <a:spLocks noChangeShapeType="1"/>
            </p:cNvSpPr>
            <p:nvPr/>
          </p:nvSpPr>
          <p:spPr bwMode="auto">
            <a:xfrm flipV="1">
              <a:off x="1015365" y="3870960"/>
              <a:ext cx="7397115" cy="1905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  <a:alpha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Line 73"/>
            <p:cNvSpPr>
              <a:spLocks noChangeShapeType="1"/>
            </p:cNvSpPr>
            <p:nvPr/>
          </p:nvSpPr>
          <p:spPr bwMode="auto">
            <a:xfrm flipV="1">
              <a:off x="1015365" y="3192780"/>
              <a:ext cx="7397115" cy="1905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  <a:alpha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Line 73"/>
            <p:cNvSpPr>
              <a:spLocks noChangeShapeType="1"/>
            </p:cNvSpPr>
            <p:nvPr/>
          </p:nvSpPr>
          <p:spPr bwMode="auto">
            <a:xfrm flipV="1">
              <a:off x="1015365" y="2506980"/>
              <a:ext cx="7397115" cy="1905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  <a:alpha val="5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6" name="AutoShape 64"/>
          <p:cNvSpPr>
            <a:spLocks noChangeArrowheads="1"/>
          </p:cNvSpPr>
          <p:nvPr/>
        </p:nvSpPr>
        <p:spPr bwMode="gray">
          <a:xfrm>
            <a:off x="685800" y="273803"/>
            <a:ext cx="7696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Chevron List – Your Text Here </a:t>
            </a:r>
            <a:endParaRPr kumimoji="0" lang="en-US" sz="39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57" name="Chevron 56"/>
          <p:cNvSpPr/>
          <p:nvPr/>
        </p:nvSpPr>
        <p:spPr>
          <a:xfrm rot="16200000">
            <a:off x="1252651" y="5231968"/>
            <a:ext cx="762002" cy="3564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Rectangle 54"/>
          <p:cNvSpPr>
            <a:spLocks noChangeArrowheads="1"/>
          </p:cNvSpPr>
          <p:nvPr/>
        </p:nvSpPr>
        <p:spPr bwMode="auto">
          <a:xfrm>
            <a:off x="1295400" y="6019800"/>
            <a:ext cx="6762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20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</a:t>
            </a:r>
            <a:r>
              <a:rPr kumimoji="0" lang="uk-UA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3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59" name="Rectangle 55"/>
          <p:cNvSpPr>
            <a:spLocks noChangeArrowheads="1"/>
          </p:cNvSpPr>
          <p:nvPr/>
        </p:nvSpPr>
        <p:spPr bwMode="auto">
          <a:xfrm>
            <a:off x="7505700" y="6019800"/>
            <a:ext cx="6762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20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</a:t>
            </a:r>
            <a:r>
              <a:rPr kumimoji="0" lang="uk-UA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9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60" name="Rectangle 56"/>
          <p:cNvSpPr>
            <a:spLocks noChangeArrowheads="1"/>
          </p:cNvSpPr>
          <p:nvPr/>
        </p:nvSpPr>
        <p:spPr bwMode="auto">
          <a:xfrm>
            <a:off x="6477000" y="6019800"/>
            <a:ext cx="6762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7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20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</a:t>
            </a:r>
            <a:r>
              <a:rPr kumimoji="0" lang="uk-UA" sz="17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8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61" name="Rectangle 57"/>
          <p:cNvSpPr>
            <a:spLocks noChangeArrowheads="1"/>
          </p:cNvSpPr>
          <p:nvPr/>
        </p:nvSpPr>
        <p:spPr bwMode="auto">
          <a:xfrm>
            <a:off x="5429250" y="6019800"/>
            <a:ext cx="6762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7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20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</a:t>
            </a:r>
            <a:r>
              <a:rPr kumimoji="0" lang="uk-UA" sz="17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7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62" name="Rectangle 58"/>
          <p:cNvSpPr>
            <a:spLocks noChangeArrowheads="1"/>
          </p:cNvSpPr>
          <p:nvPr/>
        </p:nvSpPr>
        <p:spPr bwMode="auto">
          <a:xfrm>
            <a:off x="4410075" y="6019800"/>
            <a:ext cx="6762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7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20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</a:t>
            </a:r>
            <a:r>
              <a:rPr kumimoji="0" lang="uk-UA" sz="17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6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63" name="Rectangle 59"/>
          <p:cNvSpPr>
            <a:spLocks noChangeArrowheads="1"/>
          </p:cNvSpPr>
          <p:nvPr/>
        </p:nvSpPr>
        <p:spPr bwMode="auto">
          <a:xfrm>
            <a:off x="3419475" y="6019800"/>
            <a:ext cx="6762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7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20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</a:t>
            </a:r>
            <a:r>
              <a:rPr kumimoji="0" lang="uk-UA" sz="17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5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64" name="Rectangle 60"/>
          <p:cNvSpPr>
            <a:spLocks noChangeArrowheads="1"/>
          </p:cNvSpPr>
          <p:nvPr/>
        </p:nvSpPr>
        <p:spPr bwMode="auto">
          <a:xfrm>
            <a:off x="2314575" y="6019800"/>
            <a:ext cx="6762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20</a:t>
            </a: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</a:t>
            </a:r>
            <a:r>
              <a:rPr kumimoji="0" lang="uk-UA" sz="17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4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65" name="Chevron 64"/>
          <p:cNvSpPr/>
          <p:nvPr/>
        </p:nvSpPr>
        <p:spPr>
          <a:xfrm rot="16200000">
            <a:off x="2266112" y="5231968"/>
            <a:ext cx="762002" cy="3564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Chevron 65"/>
          <p:cNvSpPr/>
          <p:nvPr/>
        </p:nvSpPr>
        <p:spPr>
          <a:xfrm rot="16200000">
            <a:off x="2266113" y="4553788"/>
            <a:ext cx="762002" cy="3564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Chevron 66"/>
          <p:cNvSpPr/>
          <p:nvPr/>
        </p:nvSpPr>
        <p:spPr>
          <a:xfrm rot="16200000">
            <a:off x="2266114" y="3883228"/>
            <a:ext cx="762002" cy="3564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Chevron 67"/>
          <p:cNvSpPr/>
          <p:nvPr/>
        </p:nvSpPr>
        <p:spPr>
          <a:xfrm rot="16200000">
            <a:off x="3363393" y="5231968"/>
            <a:ext cx="762002" cy="3564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Chevron 68"/>
          <p:cNvSpPr/>
          <p:nvPr/>
        </p:nvSpPr>
        <p:spPr>
          <a:xfrm rot="16200000">
            <a:off x="3363394" y="4553788"/>
            <a:ext cx="762002" cy="3564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Chevron 69"/>
          <p:cNvSpPr/>
          <p:nvPr/>
        </p:nvSpPr>
        <p:spPr>
          <a:xfrm rot="16200000">
            <a:off x="3363395" y="3883228"/>
            <a:ext cx="762002" cy="3564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Chevron 70"/>
          <p:cNvSpPr/>
          <p:nvPr/>
        </p:nvSpPr>
        <p:spPr>
          <a:xfrm rot="16200000">
            <a:off x="3363396" y="3197430"/>
            <a:ext cx="762002" cy="3564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Chevron 71"/>
          <p:cNvSpPr/>
          <p:nvPr/>
        </p:nvSpPr>
        <p:spPr>
          <a:xfrm rot="16200000">
            <a:off x="4361614" y="5231969"/>
            <a:ext cx="762002" cy="3564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Chevron 72"/>
          <p:cNvSpPr/>
          <p:nvPr/>
        </p:nvSpPr>
        <p:spPr>
          <a:xfrm rot="16200000">
            <a:off x="4361615" y="4553789"/>
            <a:ext cx="762002" cy="3564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Chevron 73"/>
          <p:cNvSpPr/>
          <p:nvPr/>
        </p:nvSpPr>
        <p:spPr>
          <a:xfrm rot="16200000">
            <a:off x="4361616" y="3883229"/>
            <a:ext cx="762002" cy="3564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Chevron 74"/>
          <p:cNvSpPr/>
          <p:nvPr/>
        </p:nvSpPr>
        <p:spPr>
          <a:xfrm rot="16200000">
            <a:off x="5367455" y="5231969"/>
            <a:ext cx="762002" cy="3564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Chevron 75"/>
          <p:cNvSpPr/>
          <p:nvPr/>
        </p:nvSpPr>
        <p:spPr>
          <a:xfrm rot="16200000">
            <a:off x="5367456" y="4553789"/>
            <a:ext cx="762002" cy="3564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Chevron 76"/>
          <p:cNvSpPr/>
          <p:nvPr/>
        </p:nvSpPr>
        <p:spPr>
          <a:xfrm rot="16200000">
            <a:off x="5367457" y="3883229"/>
            <a:ext cx="762002" cy="3564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Chevron 77"/>
          <p:cNvSpPr/>
          <p:nvPr/>
        </p:nvSpPr>
        <p:spPr>
          <a:xfrm rot="16200000">
            <a:off x="5367458" y="3197431"/>
            <a:ext cx="762002" cy="3564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Chevron 78"/>
          <p:cNvSpPr/>
          <p:nvPr/>
        </p:nvSpPr>
        <p:spPr>
          <a:xfrm rot="16200000">
            <a:off x="6411396" y="5231969"/>
            <a:ext cx="762002" cy="3564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Chevron 79"/>
          <p:cNvSpPr/>
          <p:nvPr/>
        </p:nvSpPr>
        <p:spPr>
          <a:xfrm rot="16200000">
            <a:off x="6411397" y="4553789"/>
            <a:ext cx="762002" cy="3564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Chevron 80"/>
          <p:cNvSpPr/>
          <p:nvPr/>
        </p:nvSpPr>
        <p:spPr>
          <a:xfrm rot="16200000">
            <a:off x="7478197" y="5231969"/>
            <a:ext cx="762002" cy="3564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Chevron 81"/>
          <p:cNvSpPr/>
          <p:nvPr/>
        </p:nvSpPr>
        <p:spPr>
          <a:xfrm rot="16200000">
            <a:off x="7478198" y="4553789"/>
            <a:ext cx="762002" cy="3564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Chevron 82"/>
          <p:cNvSpPr/>
          <p:nvPr/>
        </p:nvSpPr>
        <p:spPr>
          <a:xfrm rot="16200000">
            <a:off x="7478199" y="3883229"/>
            <a:ext cx="762002" cy="3564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Chevron 83"/>
          <p:cNvSpPr/>
          <p:nvPr/>
        </p:nvSpPr>
        <p:spPr>
          <a:xfrm rot="16200000">
            <a:off x="7478200" y="3197431"/>
            <a:ext cx="762002" cy="3564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Chevron 84"/>
          <p:cNvSpPr/>
          <p:nvPr/>
        </p:nvSpPr>
        <p:spPr>
          <a:xfrm rot="16200000">
            <a:off x="7478201" y="2511631"/>
            <a:ext cx="762002" cy="3564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Chevron 85"/>
          <p:cNvSpPr/>
          <p:nvPr/>
        </p:nvSpPr>
        <p:spPr>
          <a:xfrm rot="16200000">
            <a:off x="7478202" y="1825831"/>
            <a:ext cx="762002" cy="3564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Chevron 92"/>
          <p:cNvSpPr/>
          <p:nvPr/>
        </p:nvSpPr>
        <p:spPr>
          <a:xfrm rot="16200000">
            <a:off x="3363397" y="2511630"/>
            <a:ext cx="762002" cy="3564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Rectangle 54"/>
          <p:cNvSpPr>
            <a:spLocks noChangeArrowheads="1"/>
          </p:cNvSpPr>
          <p:nvPr/>
        </p:nvSpPr>
        <p:spPr bwMode="auto">
          <a:xfrm>
            <a:off x="228600" y="5715000"/>
            <a:ext cx="65093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96" name="Rectangle 54"/>
          <p:cNvSpPr>
            <a:spLocks noChangeArrowheads="1"/>
          </p:cNvSpPr>
          <p:nvPr/>
        </p:nvSpPr>
        <p:spPr bwMode="auto">
          <a:xfrm>
            <a:off x="228600" y="4821555"/>
            <a:ext cx="65093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100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97" name="Rectangle 54"/>
          <p:cNvSpPr>
            <a:spLocks noChangeArrowheads="1"/>
          </p:cNvSpPr>
          <p:nvPr/>
        </p:nvSpPr>
        <p:spPr bwMode="auto">
          <a:xfrm>
            <a:off x="228600" y="4124325"/>
            <a:ext cx="65093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2</a:t>
            </a:r>
            <a:r>
              <a:rPr kumimoji="0" lang="ru-RU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00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98" name="Rectangle 54"/>
          <p:cNvSpPr>
            <a:spLocks noChangeArrowheads="1"/>
          </p:cNvSpPr>
          <p:nvPr/>
        </p:nvSpPr>
        <p:spPr bwMode="auto">
          <a:xfrm>
            <a:off x="228600" y="3469005"/>
            <a:ext cx="65093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kumimoji="0" lang="ru-RU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00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99" name="Rectangle 54"/>
          <p:cNvSpPr>
            <a:spLocks noChangeArrowheads="1"/>
          </p:cNvSpPr>
          <p:nvPr/>
        </p:nvSpPr>
        <p:spPr bwMode="auto">
          <a:xfrm>
            <a:off x="228600" y="2788920"/>
            <a:ext cx="65093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kumimoji="0" lang="ru-RU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00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00" name="Rectangle 54"/>
          <p:cNvSpPr>
            <a:spLocks noChangeArrowheads="1"/>
          </p:cNvSpPr>
          <p:nvPr/>
        </p:nvSpPr>
        <p:spPr bwMode="auto">
          <a:xfrm>
            <a:off x="228600" y="2105025"/>
            <a:ext cx="65093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kumimoji="0" lang="ru-RU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00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266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use and Eff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37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Cause and Effect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CT-条型</dc:subject>
  <dc:creator/>
  <cp:keywords>TZ-手动增减;XG-高光;KJ-平面;DH-静态</cp:keywords>
  <dc:description/>
  <cp:lastModifiedBy>Shiqing Tian</cp:lastModifiedBy>
  <cp:revision>55</cp:revision>
  <dcterms:created xsi:type="dcterms:W3CDTF">2009-08-18T06:53:28Z</dcterms:created>
  <dcterms:modified xsi:type="dcterms:W3CDTF">2014-02-11T05:57:39Z</dcterms:modified>
  <cp:category>UDi-数据图表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