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44D9B-CD6C-42D8-ABBA-3FE7AFE61CDD}" type="datetimeFigureOut">
              <a:rPr lang="zh-CN" altLang="en-US" smtClean="0"/>
              <a:t>2014/2/11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EAB8D-947E-429F-80B5-0DE0AF56FC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363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23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2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gradFill>
            <a:gsLst>
              <a:gs pos="54000">
                <a:schemeClr val="bg1">
                  <a:lumMod val="65000"/>
                  <a:alpha val="0"/>
                </a:schemeClr>
              </a:gs>
              <a:gs pos="100000">
                <a:srgbClr val="3A3A3A">
                  <a:alpha val="17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utoShape 64"/>
          <p:cNvSpPr>
            <a:spLocks noChangeArrowheads="1"/>
          </p:cNvSpPr>
          <p:nvPr/>
        </p:nvSpPr>
        <p:spPr bwMode="gray">
          <a:xfrm>
            <a:off x="457200" y="228600"/>
            <a:ext cx="5867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3D  Puzzles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838200" y="1905000"/>
            <a:ext cx="5613401" cy="3228976"/>
            <a:chOff x="1295400" y="1908175"/>
            <a:chExt cx="5613401" cy="3228976"/>
          </a:xfrm>
        </p:grpSpPr>
        <p:grpSp>
          <p:nvGrpSpPr>
            <p:cNvPr id="26" name="Group 25"/>
            <p:cNvGrpSpPr/>
            <p:nvPr/>
          </p:nvGrpSpPr>
          <p:grpSpPr>
            <a:xfrm>
              <a:off x="1295400" y="1908175"/>
              <a:ext cx="5613401" cy="2846388"/>
              <a:chOff x="1295400" y="1908175"/>
              <a:chExt cx="5613401" cy="2846388"/>
            </a:xfr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grpSpPr>
          <p:sp>
            <p:nvSpPr>
              <p:cNvPr id="3078" name="Freeform 6"/>
              <p:cNvSpPr>
                <a:spLocks/>
              </p:cNvSpPr>
              <p:nvPr/>
            </p:nvSpPr>
            <p:spPr bwMode="auto">
              <a:xfrm>
                <a:off x="2820988" y="3540125"/>
                <a:ext cx="1879600" cy="1214438"/>
              </a:xfrm>
              <a:custGeom>
                <a:avLst/>
                <a:gdLst/>
                <a:ahLst/>
                <a:cxnLst>
                  <a:cxn ang="0">
                    <a:pos x="415" y="165"/>
                  </a:cxn>
                  <a:cxn ang="0">
                    <a:pos x="455" y="179"/>
                  </a:cxn>
                  <a:cxn ang="0">
                    <a:pos x="459" y="182"/>
                  </a:cxn>
                  <a:cxn ang="0">
                    <a:pos x="501" y="92"/>
                  </a:cxn>
                  <a:cxn ang="0">
                    <a:pos x="337" y="76"/>
                  </a:cxn>
                  <a:cxn ang="0">
                    <a:pos x="338" y="73"/>
                  </a:cxn>
                  <a:cxn ang="0">
                    <a:pos x="352" y="62"/>
                  </a:cxn>
                  <a:cxn ang="0">
                    <a:pos x="378" y="40"/>
                  </a:cxn>
                  <a:cxn ang="0">
                    <a:pos x="345" y="3"/>
                  </a:cxn>
                  <a:cxn ang="0">
                    <a:pos x="279" y="31"/>
                  </a:cxn>
                  <a:cxn ang="0">
                    <a:pos x="280" y="53"/>
                  </a:cxn>
                  <a:cxn ang="0">
                    <a:pos x="283" y="56"/>
                  </a:cxn>
                  <a:cxn ang="0">
                    <a:pos x="284" y="68"/>
                  </a:cxn>
                  <a:cxn ang="0">
                    <a:pos x="282" y="71"/>
                  </a:cxn>
                  <a:cxn ang="0">
                    <a:pos x="122" y="56"/>
                  </a:cxn>
                  <a:cxn ang="0">
                    <a:pos x="76" y="142"/>
                  </a:cxn>
                  <a:cxn ang="0">
                    <a:pos x="77" y="141"/>
                  </a:cxn>
                  <a:cxn ang="0">
                    <a:pos x="126" y="137"/>
                  </a:cxn>
                  <a:cxn ang="0">
                    <a:pos x="175" y="180"/>
                  </a:cxn>
                  <a:cxn ang="0">
                    <a:pos x="87" y="210"/>
                  </a:cxn>
                  <a:cxn ang="0">
                    <a:pos x="47" y="195"/>
                  </a:cxn>
                  <a:cxn ang="0">
                    <a:pos x="0" y="282"/>
                  </a:cxn>
                  <a:cxn ang="0">
                    <a:pos x="393" y="324"/>
                  </a:cxn>
                  <a:cxn ang="0">
                    <a:pos x="435" y="233"/>
                  </a:cxn>
                  <a:cxn ang="0">
                    <a:pos x="433" y="234"/>
                  </a:cxn>
                  <a:cxn ang="0">
                    <a:pos x="380" y="240"/>
                  </a:cxn>
                  <a:cxn ang="0">
                    <a:pos x="329" y="196"/>
                  </a:cxn>
                  <a:cxn ang="0">
                    <a:pos x="415" y="165"/>
                  </a:cxn>
                </a:cxnLst>
                <a:rect l="0" t="0" r="r" b="b"/>
                <a:pathLst>
                  <a:path w="501" h="324">
                    <a:moveTo>
                      <a:pt x="415" y="165"/>
                    </a:moveTo>
                    <a:cubicBezTo>
                      <a:pt x="432" y="167"/>
                      <a:pt x="445" y="172"/>
                      <a:pt x="455" y="179"/>
                    </a:cubicBezTo>
                    <a:cubicBezTo>
                      <a:pt x="456" y="180"/>
                      <a:pt x="457" y="181"/>
                      <a:pt x="459" y="182"/>
                    </a:cubicBezTo>
                    <a:cubicBezTo>
                      <a:pt x="501" y="92"/>
                      <a:pt x="501" y="92"/>
                      <a:pt x="501" y="92"/>
                    </a:cubicBezTo>
                    <a:cubicBezTo>
                      <a:pt x="337" y="76"/>
                      <a:pt x="337" y="76"/>
                      <a:pt x="337" y="76"/>
                    </a:cubicBezTo>
                    <a:cubicBezTo>
                      <a:pt x="338" y="75"/>
                      <a:pt x="338" y="75"/>
                      <a:pt x="338" y="73"/>
                    </a:cubicBezTo>
                    <a:cubicBezTo>
                      <a:pt x="340" y="69"/>
                      <a:pt x="347" y="64"/>
                      <a:pt x="352" y="62"/>
                    </a:cubicBezTo>
                    <a:cubicBezTo>
                      <a:pt x="357" y="60"/>
                      <a:pt x="374" y="50"/>
                      <a:pt x="378" y="40"/>
                    </a:cubicBezTo>
                    <a:cubicBezTo>
                      <a:pt x="387" y="22"/>
                      <a:pt x="372" y="5"/>
                      <a:pt x="345" y="3"/>
                    </a:cubicBezTo>
                    <a:cubicBezTo>
                      <a:pt x="317" y="0"/>
                      <a:pt x="288" y="13"/>
                      <a:pt x="279" y="31"/>
                    </a:cubicBezTo>
                    <a:cubicBezTo>
                      <a:pt x="274" y="39"/>
                      <a:pt x="275" y="47"/>
                      <a:pt x="280" y="53"/>
                    </a:cubicBezTo>
                    <a:cubicBezTo>
                      <a:pt x="281" y="54"/>
                      <a:pt x="282" y="55"/>
                      <a:pt x="283" y="56"/>
                    </a:cubicBezTo>
                    <a:cubicBezTo>
                      <a:pt x="284" y="59"/>
                      <a:pt x="286" y="64"/>
                      <a:pt x="284" y="68"/>
                    </a:cubicBezTo>
                    <a:cubicBezTo>
                      <a:pt x="283" y="69"/>
                      <a:pt x="282" y="70"/>
                      <a:pt x="282" y="71"/>
                    </a:cubicBezTo>
                    <a:cubicBezTo>
                      <a:pt x="122" y="56"/>
                      <a:pt x="122" y="56"/>
                      <a:pt x="122" y="56"/>
                    </a:cubicBezTo>
                    <a:cubicBezTo>
                      <a:pt x="76" y="142"/>
                      <a:pt x="76" y="142"/>
                      <a:pt x="76" y="142"/>
                    </a:cubicBezTo>
                    <a:cubicBezTo>
                      <a:pt x="76" y="141"/>
                      <a:pt x="77" y="141"/>
                      <a:pt x="77" y="141"/>
                    </a:cubicBezTo>
                    <a:cubicBezTo>
                      <a:pt x="92" y="137"/>
                      <a:pt x="109" y="135"/>
                      <a:pt x="126" y="137"/>
                    </a:cubicBezTo>
                    <a:cubicBezTo>
                      <a:pt x="163" y="140"/>
                      <a:pt x="185" y="160"/>
                      <a:pt x="175" y="180"/>
                    </a:cubicBezTo>
                    <a:cubicBezTo>
                      <a:pt x="164" y="200"/>
                      <a:pt x="125" y="214"/>
                      <a:pt x="87" y="210"/>
                    </a:cubicBezTo>
                    <a:cubicBezTo>
                      <a:pt x="69" y="208"/>
                      <a:pt x="53" y="199"/>
                      <a:pt x="47" y="195"/>
                    </a:cubicBezTo>
                    <a:cubicBezTo>
                      <a:pt x="0" y="282"/>
                      <a:pt x="0" y="282"/>
                      <a:pt x="0" y="282"/>
                    </a:cubicBezTo>
                    <a:cubicBezTo>
                      <a:pt x="393" y="324"/>
                      <a:pt x="393" y="324"/>
                      <a:pt x="393" y="324"/>
                    </a:cubicBezTo>
                    <a:cubicBezTo>
                      <a:pt x="435" y="233"/>
                      <a:pt x="435" y="233"/>
                      <a:pt x="435" y="233"/>
                    </a:cubicBezTo>
                    <a:cubicBezTo>
                      <a:pt x="434" y="234"/>
                      <a:pt x="434" y="234"/>
                      <a:pt x="433" y="234"/>
                    </a:cubicBezTo>
                    <a:cubicBezTo>
                      <a:pt x="427" y="236"/>
                      <a:pt x="400" y="242"/>
                      <a:pt x="380" y="240"/>
                    </a:cubicBezTo>
                    <a:cubicBezTo>
                      <a:pt x="342" y="236"/>
                      <a:pt x="319" y="216"/>
                      <a:pt x="329" y="196"/>
                    </a:cubicBezTo>
                    <a:cubicBezTo>
                      <a:pt x="339" y="175"/>
                      <a:pt x="378" y="162"/>
                      <a:pt x="415" y="16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auto">
              <a:xfrm>
                <a:off x="2344738" y="1908175"/>
                <a:ext cx="2014538" cy="938213"/>
              </a:xfrm>
              <a:custGeom>
                <a:avLst/>
                <a:gdLst/>
                <a:ahLst/>
                <a:cxnLst>
                  <a:cxn ang="0">
                    <a:pos x="493" y="117"/>
                  </a:cxn>
                  <a:cxn ang="0">
                    <a:pos x="456" y="121"/>
                  </a:cxn>
                  <a:cxn ang="0">
                    <a:pos x="450" y="124"/>
                  </a:cxn>
                  <a:cxn ang="0">
                    <a:pos x="431" y="126"/>
                  </a:cxn>
                  <a:cxn ang="0">
                    <a:pos x="486" y="25"/>
                  </a:cxn>
                  <a:cxn ang="0">
                    <a:pos x="135" y="0"/>
                  </a:cxn>
                  <a:cxn ang="0">
                    <a:pos x="0" y="220"/>
                  </a:cxn>
                  <a:cxn ang="0">
                    <a:pos x="151" y="233"/>
                  </a:cxn>
                  <a:cxn ang="0">
                    <a:pos x="150" y="231"/>
                  </a:cxn>
                  <a:cxn ang="0">
                    <a:pos x="147" y="227"/>
                  </a:cxn>
                  <a:cxn ang="0">
                    <a:pos x="148" y="200"/>
                  </a:cxn>
                  <a:cxn ang="0">
                    <a:pos x="230" y="166"/>
                  </a:cxn>
                  <a:cxn ang="0">
                    <a:pos x="266" y="210"/>
                  </a:cxn>
                  <a:cxn ang="0">
                    <a:pos x="233" y="236"/>
                  </a:cxn>
                  <a:cxn ang="0">
                    <a:pos x="228" y="239"/>
                  </a:cxn>
                  <a:cxn ang="0">
                    <a:pos x="364" y="250"/>
                  </a:cxn>
                  <a:cxn ang="0">
                    <a:pos x="414" y="159"/>
                  </a:cxn>
                  <a:cxn ang="0">
                    <a:pos x="429" y="165"/>
                  </a:cxn>
                  <a:cxn ang="0">
                    <a:pos x="461" y="176"/>
                  </a:cxn>
                  <a:cxn ang="0">
                    <a:pos x="528" y="151"/>
                  </a:cxn>
                  <a:cxn ang="0">
                    <a:pos x="493" y="117"/>
                  </a:cxn>
                </a:cxnLst>
                <a:rect l="0" t="0" r="r" b="b"/>
                <a:pathLst>
                  <a:path w="537" h="250">
                    <a:moveTo>
                      <a:pt x="493" y="117"/>
                    </a:moveTo>
                    <a:cubicBezTo>
                      <a:pt x="480" y="116"/>
                      <a:pt x="467" y="118"/>
                      <a:pt x="456" y="121"/>
                    </a:cubicBezTo>
                    <a:cubicBezTo>
                      <a:pt x="454" y="122"/>
                      <a:pt x="452" y="123"/>
                      <a:pt x="450" y="124"/>
                    </a:cubicBezTo>
                    <a:cubicBezTo>
                      <a:pt x="445" y="125"/>
                      <a:pt x="437" y="127"/>
                      <a:pt x="431" y="126"/>
                    </a:cubicBezTo>
                    <a:cubicBezTo>
                      <a:pt x="486" y="25"/>
                      <a:pt x="486" y="25"/>
                      <a:pt x="486" y="25"/>
                    </a:cubicBezTo>
                    <a:cubicBezTo>
                      <a:pt x="135" y="0"/>
                      <a:pt x="135" y="0"/>
                      <a:pt x="135" y="0"/>
                    </a:cubicBezTo>
                    <a:cubicBezTo>
                      <a:pt x="0" y="220"/>
                      <a:pt x="0" y="220"/>
                      <a:pt x="0" y="220"/>
                    </a:cubicBezTo>
                    <a:cubicBezTo>
                      <a:pt x="151" y="233"/>
                      <a:pt x="151" y="233"/>
                      <a:pt x="151" y="233"/>
                    </a:cubicBezTo>
                    <a:cubicBezTo>
                      <a:pt x="151" y="232"/>
                      <a:pt x="151" y="231"/>
                      <a:pt x="150" y="231"/>
                    </a:cubicBezTo>
                    <a:cubicBezTo>
                      <a:pt x="149" y="229"/>
                      <a:pt x="148" y="228"/>
                      <a:pt x="147" y="227"/>
                    </a:cubicBezTo>
                    <a:cubicBezTo>
                      <a:pt x="143" y="219"/>
                      <a:pt x="142" y="210"/>
                      <a:pt x="148" y="200"/>
                    </a:cubicBezTo>
                    <a:cubicBezTo>
                      <a:pt x="161" y="179"/>
                      <a:pt x="197" y="164"/>
                      <a:pt x="230" y="166"/>
                    </a:cubicBezTo>
                    <a:cubicBezTo>
                      <a:pt x="262" y="169"/>
                      <a:pt x="278" y="188"/>
                      <a:pt x="266" y="210"/>
                    </a:cubicBezTo>
                    <a:cubicBezTo>
                      <a:pt x="259" y="222"/>
                      <a:pt x="238" y="234"/>
                      <a:pt x="233" y="236"/>
                    </a:cubicBezTo>
                    <a:cubicBezTo>
                      <a:pt x="231" y="237"/>
                      <a:pt x="230" y="238"/>
                      <a:pt x="228" y="239"/>
                    </a:cubicBezTo>
                    <a:cubicBezTo>
                      <a:pt x="364" y="250"/>
                      <a:pt x="364" y="250"/>
                      <a:pt x="364" y="250"/>
                    </a:cubicBezTo>
                    <a:cubicBezTo>
                      <a:pt x="414" y="159"/>
                      <a:pt x="414" y="159"/>
                      <a:pt x="414" y="159"/>
                    </a:cubicBezTo>
                    <a:cubicBezTo>
                      <a:pt x="420" y="160"/>
                      <a:pt x="426" y="162"/>
                      <a:pt x="429" y="165"/>
                    </a:cubicBezTo>
                    <a:cubicBezTo>
                      <a:pt x="432" y="167"/>
                      <a:pt x="446" y="175"/>
                      <a:pt x="461" y="176"/>
                    </a:cubicBezTo>
                    <a:cubicBezTo>
                      <a:pt x="490" y="179"/>
                      <a:pt x="520" y="167"/>
                      <a:pt x="528" y="151"/>
                    </a:cubicBezTo>
                    <a:cubicBezTo>
                      <a:pt x="537" y="134"/>
                      <a:pt x="521" y="119"/>
                      <a:pt x="493" y="11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auto">
              <a:xfrm>
                <a:off x="1295400" y="3608388"/>
                <a:ext cx="2163763" cy="985838"/>
              </a:xfrm>
              <a:custGeom>
                <a:avLst/>
                <a:gdLst/>
                <a:ahLst/>
                <a:cxnLst>
                  <a:cxn ang="0">
                    <a:pos x="528" y="125"/>
                  </a:cxn>
                  <a:cxn ang="0">
                    <a:pos x="489" y="129"/>
                  </a:cxn>
                  <a:cxn ang="0">
                    <a:pos x="482" y="131"/>
                  </a:cxn>
                  <a:cxn ang="0">
                    <a:pos x="463" y="133"/>
                  </a:cxn>
                  <a:cxn ang="0">
                    <a:pos x="515" y="36"/>
                  </a:cxn>
                  <a:cxn ang="0">
                    <a:pos x="374" y="23"/>
                  </a:cxn>
                  <a:cxn ang="0">
                    <a:pos x="375" y="26"/>
                  </a:cxn>
                  <a:cxn ang="0">
                    <a:pos x="378" y="55"/>
                  </a:cxn>
                  <a:cxn ang="0">
                    <a:pos x="293" y="88"/>
                  </a:cxn>
                  <a:cxn ang="0">
                    <a:pos x="254" y="43"/>
                  </a:cxn>
                  <a:cxn ang="0">
                    <a:pos x="283" y="19"/>
                  </a:cxn>
                  <a:cxn ang="0">
                    <a:pos x="291" y="16"/>
                  </a:cxn>
                  <a:cxn ang="0">
                    <a:pos x="293" y="15"/>
                  </a:cxn>
                  <a:cxn ang="0">
                    <a:pos x="136" y="0"/>
                  </a:cxn>
                  <a:cxn ang="0">
                    <a:pos x="0" y="221"/>
                  </a:cxn>
                  <a:cxn ang="0">
                    <a:pos x="393" y="263"/>
                  </a:cxn>
                  <a:cxn ang="0">
                    <a:pos x="445" y="166"/>
                  </a:cxn>
                  <a:cxn ang="0">
                    <a:pos x="462" y="172"/>
                  </a:cxn>
                  <a:cxn ang="0">
                    <a:pos x="497" y="185"/>
                  </a:cxn>
                  <a:cxn ang="0">
                    <a:pos x="568" y="161"/>
                  </a:cxn>
                  <a:cxn ang="0">
                    <a:pos x="528" y="125"/>
                  </a:cxn>
                </a:cxnLst>
                <a:rect l="0" t="0" r="r" b="b"/>
                <a:pathLst>
                  <a:path w="577" h="263">
                    <a:moveTo>
                      <a:pt x="528" y="125"/>
                    </a:moveTo>
                    <a:cubicBezTo>
                      <a:pt x="515" y="124"/>
                      <a:pt x="501" y="125"/>
                      <a:pt x="489" y="129"/>
                    </a:cubicBezTo>
                    <a:cubicBezTo>
                      <a:pt x="487" y="129"/>
                      <a:pt x="485" y="130"/>
                      <a:pt x="482" y="131"/>
                    </a:cubicBezTo>
                    <a:cubicBezTo>
                      <a:pt x="477" y="132"/>
                      <a:pt x="469" y="133"/>
                      <a:pt x="463" y="133"/>
                    </a:cubicBezTo>
                    <a:cubicBezTo>
                      <a:pt x="515" y="36"/>
                      <a:pt x="515" y="36"/>
                      <a:pt x="515" y="36"/>
                    </a:cubicBezTo>
                    <a:cubicBezTo>
                      <a:pt x="374" y="23"/>
                      <a:pt x="374" y="23"/>
                      <a:pt x="374" y="23"/>
                    </a:cubicBezTo>
                    <a:cubicBezTo>
                      <a:pt x="374" y="24"/>
                      <a:pt x="375" y="25"/>
                      <a:pt x="375" y="26"/>
                    </a:cubicBezTo>
                    <a:cubicBezTo>
                      <a:pt x="378" y="29"/>
                      <a:pt x="384" y="43"/>
                      <a:pt x="378" y="55"/>
                    </a:cubicBezTo>
                    <a:cubicBezTo>
                      <a:pt x="366" y="77"/>
                      <a:pt x="328" y="91"/>
                      <a:pt x="293" y="88"/>
                    </a:cubicBezTo>
                    <a:cubicBezTo>
                      <a:pt x="259" y="85"/>
                      <a:pt x="241" y="64"/>
                      <a:pt x="254" y="43"/>
                    </a:cubicBezTo>
                    <a:cubicBezTo>
                      <a:pt x="259" y="33"/>
                      <a:pt x="270" y="25"/>
                      <a:pt x="283" y="19"/>
                    </a:cubicBezTo>
                    <a:cubicBezTo>
                      <a:pt x="286" y="18"/>
                      <a:pt x="288" y="17"/>
                      <a:pt x="291" y="16"/>
                    </a:cubicBezTo>
                    <a:cubicBezTo>
                      <a:pt x="292" y="16"/>
                      <a:pt x="292" y="15"/>
                      <a:pt x="293" y="15"/>
                    </a:cubicBezTo>
                    <a:cubicBezTo>
                      <a:pt x="136" y="0"/>
                      <a:pt x="136" y="0"/>
                      <a:pt x="136" y="0"/>
                    </a:cubicBezTo>
                    <a:cubicBezTo>
                      <a:pt x="0" y="221"/>
                      <a:pt x="0" y="221"/>
                      <a:pt x="0" y="221"/>
                    </a:cubicBezTo>
                    <a:cubicBezTo>
                      <a:pt x="393" y="263"/>
                      <a:pt x="393" y="263"/>
                      <a:pt x="393" y="263"/>
                    </a:cubicBezTo>
                    <a:cubicBezTo>
                      <a:pt x="445" y="166"/>
                      <a:pt x="445" y="166"/>
                      <a:pt x="445" y="166"/>
                    </a:cubicBezTo>
                    <a:cubicBezTo>
                      <a:pt x="452" y="166"/>
                      <a:pt x="459" y="170"/>
                      <a:pt x="462" y="172"/>
                    </a:cubicBezTo>
                    <a:cubicBezTo>
                      <a:pt x="465" y="174"/>
                      <a:pt x="480" y="183"/>
                      <a:pt x="497" y="185"/>
                    </a:cubicBezTo>
                    <a:cubicBezTo>
                      <a:pt x="528" y="188"/>
                      <a:pt x="559" y="177"/>
                      <a:pt x="568" y="161"/>
                    </a:cubicBezTo>
                    <a:cubicBezTo>
                      <a:pt x="577" y="144"/>
                      <a:pt x="559" y="128"/>
                      <a:pt x="528" y="1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auto">
              <a:xfrm>
                <a:off x="5176838" y="2103438"/>
                <a:ext cx="1731963" cy="982663"/>
              </a:xfrm>
              <a:custGeom>
                <a:avLst/>
                <a:gdLst/>
                <a:ahLst/>
                <a:cxnLst>
                  <a:cxn ang="0">
                    <a:pos x="152" y="237"/>
                  </a:cxn>
                  <a:cxn ang="0">
                    <a:pos x="150" y="210"/>
                  </a:cxn>
                  <a:cxn ang="0">
                    <a:pos x="226" y="173"/>
                  </a:cxn>
                  <a:cxn ang="0">
                    <a:pos x="268" y="219"/>
                  </a:cxn>
                  <a:cxn ang="0">
                    <a:pos x="238" y="247"/>
                  </a:cxn>
                  <a:cxn ang="0">
                    <a:pos x="232" y="251"/>
                  </a:cxn>
                  <a:cxn ang="0">
                    <a:pos x="369" y="262"/>
                  </a:cxn>
                  <a:cxn ang="0">
                    <a:pos x="462" y="26"/>
                  </a:cxn>
                  <a:cxn ang="0">
                    <a:pos x="107" y="0"/>
                  </a:cxn>
                  <a:cxn ang="0">
                    <a:pos x="63" y="96"/>
                  </a:cxn>
                  <a:cxn ang="0">
                    <a:pos x="66" y="96"/>
                  </a:cxn>
                  <a:cxn ang="0">
                    <a:pos x="73" y="93"/>
                  </a:cxn>
                  <a:cxn ang="0">
                    <a:pos x="118" y="87"/>
                  </a:cxn>
                  <a:cxn ang="0">
                    <a:pos x="164" y="129"/>
                  </a:cxn>
                  <a:cxn ang="0">
                    <a:pos x="84" y="162"/>
                  </a:cxn>
                  <a:cxn ang="0">
                    <a:pos x="44" y="147"/>
                  </a:cxn>
                  <a:cxn ang="0">
                    <a:pos x="40" y="145"/>
                  </a:cxn>
                  <a:cxn ang="0">
                    <a:pos x="0" y="231"/>
                  </a:cxn>
                  <a:cxn ang="0">
                    <a:pos x="157" y="245"/>
                  </a:cxn>
                  <a:cxn ang="0">
                    <a:pos x="156" y="241"/>
                  </a:cxn>
                  <a:cxn ang="0">
                    <a:pos x="152" y="237"/>
                  </a:cxn>
                </a:cxnLst>
                <a:rect l="0" t="0" r="r" b="b"/>
                <a:pathLst>
                  <a:path w="462" h="262">
                    <a:moveTo>
                      <a:pt x="152" y="237"/>
                    </a:moveTo>
                    <a:cubicBezTo>
                      <a:pt x="146" y="229"/>
                      <a:pt x="145" y="220"/>
                      <a:pt x="150" y="210"/>
                    </a:cubicBezTo>
                    <a:cubicBezTo>
                      <a:pt x="159" y="187"/>
                      <a:pt x="194" y="171"/>
                      <a:pt x="226" y="173"/>
                    </a:cubicBezTo>
                    <a:cubicBezTo>
                      <a:pt x="258" y="176"/>
                      <a:pt x="277" y="197"/>
                      <a:pt x="268" y="219"/>
                    </a:cubicBezTo>
                    <a:cubicBezTo>
                      <a:pt x="262" y="232"/>
                      <a:pt x="243" y="244"/>
                      <a:pt x="238" y="247"/>
                    </a:cubicBezTo>
                    <a:cubicBezTo>
                      <a:pt x="236" y="248"/>
                      <a:pt x="234" y="249"/>
                      <a:pt x="232" y="251"/>
                    </a:cubicBezTo>
                    <a:cubicBezTo>
                      <a:pt x="369" y="262"/>
                      <a:pt x="369" y="262"/>
                      <a:pt x="369" y="262"/>
                    </a:cubicBezTo>
                    <a:cubicBezTo>
                      <a:pt x="462" y="26"/>
                      <a:pt x="462" y="26"/>
                      <a:pt x="462" y="26"/>
                    </a:cubicBezTo>
                    <a:cubicBezTo>
                      <a:pt x="107" y="0"/>
                      <a:pt x="107" y="0"/>
                      <a:pt x="107" y="0"/>
                    </a:cubicBezTo>
                    <a:cubicBezTo>
                      <a:pt x="63" y="96"/>
                      <a:pt x="63" y="96"/>
                      <a:pt x="63" y="96"/>
                    </a:cubicBezTo>
                    <a:cubicBezTo>
                      <a:pt x="64" y="96"/>
                      <a:pt x="65" y="96"/>
                      <a:pt x="66" y="96"/>
                    </a:cubicBezTo>
                    <a:cubicBezTo>
                      <a:pt x="69" y="95"/>
                      <a:pt x="71" y="94"/>
                      <a:pt x="73" y="93"/>
                    </a:cubicBezTo>
                    <a:cubicBezTo>
                      <a:pt x="87" y="88"/>
                      <a:pt x="102" y="86"/>
                      <a:pt x="118" y="87"/>
                    </a:cubicBezTo>
                    <a:cubicBezTo>
                      <a:pt x="153" y="90"/>
                      <a:pt x="173" y="109"/>
                      <a:pt x="164" y="129"/>
                    </a:cubicBezTo>
                    <a:cubicBezTo>
                      <a:pt x="155" y="150"/>
                      <a:pt x="119" y="165"/>
                      <a:pt x="84" y="162"/>
                    </a:cubicBezTo>
                    <a:cubicBezTo>
                      <a:pt x="65" y="160"/>
                      <a:pt x="48" y="150"/>
                      <a:pt x="44" y="147"/>
                    </a:cubicBezTo>
                    <a:cubicBezTo>
                      <a:pt x="43" y="146"/>
                      <a:pt x="42" y="146"/>
                      <a:pt x="40" y="145"/>
                    </a:cubicBezTo>
                    <a:cubicBezTo>
                      <a:pt x="0" y="231"/>
                      <a:pt x="0" y="231"/>
                      <a:pt x="0" y="231"/>
                    </a:cubicBezTo>
                    <a:cubicBezTo>
                      <a:pt x="157" y="245"/>
                      <a:pt x="157" y="245"/>
                      <a:pt x="157" y="245"/>
                    </a:cubicBezTo>
                    <a:cubicBezTo>
                      <a:pt x="157" y="243"/>
                      <a:pt x="156" y="242"/>
                      <a:pt x="156" y="241"/>
                    </a:cubicBezTo>
                    <a:cubicBezTo>
                      <a:pt x="155" y="240"/>
                      <a:pt x="153" y="239"/>
                      <a:pt x="152" y="23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auto">
              <a:xfrm>
                <a:off x="4767263" y="2778125"/>
                <a:ext cx="1781175" cy="1219200"/>
              </a:xfrm>
              <a:custGeom>
                <a:avLst/>
                <a:gdLst/>
                <a:ahLst/>
                <a:cxnLst>
                  <a:cxn ang="0">
                    <a:pos x="327" y="79"/>
                  </a:cxn>
                  <a:cxn ang="0">
                    <a:pos x="329" y="74"/>
                  </a:cxn>
                  <a:cxn ang="0">
                    <a:pos x="341" y="62"/>
                  </a:cxn>
                  <a:cxn ang="0">
                    <a:pos x="365" y="39"/>
                  </a:cxn>
                  <a:cxn ang="0">
                    <a:pos x="332" y="2"/>
                  </a:cxn>
                  <a:cxn ang="0">
                    <a:pos x="269" y="31"/>
                  </a:cxn>
                  <a:cxn ang="0">
                    <a:pos x="271" y="54"/>
                  </a:cxn>
                  <a:cxn ang="0">
                    <a:pos x="274" y="57"/>
                  </a:cxn>
                  <a:cxn ang="0">
                    <a:pos x="276" y="69"/>
                  </a:cxn>
                  <a:cxn ang="0">
                    <a:pos x="273" y="74"/>
                  </a:cxn>
                  <a:cxn ang="0">
                    <a:pos x="105" y="60"/>
                  </a:cxn>
                  <a:cxn ang="0">
                    <a:pos x="63" y="151"/>
                  </a:cxn>
                  <a:cxn ang="0">
                    <a:pos x="68" y="150"/>
                  </a:cxn>
                  <a:cxn ang="0">
                    <a:pos x="76" y="147"/>
                  </a:cxn>
                  <a:cxn ang="0">
                    <a:pos x="122" y="142"/>
                  </a:cxn>
                  <a:cxn ang="0">
                    <a:pos x="171" y="185"/>
                  </a:cxn>
                  <a:cxn ang="0">
                    <a:pos x="88" y="217"/>
                  </a:cxn>
                  <a:cxn ang="0">
                    <a:pos x="47" y="202"/>
                  </a:cxn>
                  <a:cxn ang="0">
                    <a:pos x="41" y="199"/>
                  </a:cxn>
                  <a:cxn ang="0">
                    <a:pos x="0" y="288"/>
                  </a:cxn>
                  <a:cxn ang="0">
                    <a:pos x="164" y="304"/>
                  </a:cxn>
                  <a:cxn ang="0">
                    <a:pos x="162" y="298"/>
                  </a:cxn>
                  <a:cxn ang="0">
                    <a:pos x="158" y="294"/>
                  </a:cxn>
                  <a:cxn ang="0">
                    <a:pos x="155" y="266"/>
                  </a:cxn>
                  <a:cxn ang="0">
                    <a:pos x="234" y="231"/>
                  </a:cxn>
                  <a:cxn ang="0">
                    <a:pos x="278" y="277"/>
                  </a:cxn>
                  <a:cxn ang="0">
                    <a:pos x="248" y="305"/>
                  </a:cxn>
                  <a:cxn ang="0">
                    <a:pos x="239" y="311"/>
                  </a:cxn>
                  <a:cxn ang="0">
                    <a:pos x="383" y="325"/>
                  </a:cxn>
                  <a:cxn ang="0">
                    <a:pos x="475" y="91"/>
                  </a:cxn>
                  <a:cxn ang="0">
                    <a:pos x="327" y="79"/>
                  </a:cxn>
                </a:cxnLst>
                <a:rect l="0" t="0" r="r" b="b"/>
                <a:pathLst>
                  <a:path w="475" h="325">
                    <a:moveTo>
                      <a:pt x="327" y="79"/>
                    </a:moveTo>
                    <a:cubicBezTo>
                      <a:pt x="327" y="77"/>
                      <a:pt x="328" y="76"/>
                      <a:pt x="329" y="74"/>
                    </a:cubicBezTo>
                    <a:cubicBezTo>
                      <a:pt x="330" y="69"/>
                      <a:pt x="336" y="64"/>
                      <a:pt x="341" y="62"/>
                    </a:cubicBezTo>
                    <a:cubicBezTo>
                      <a:pt x="345" y="59"/>
                      <a:pt x="361" y="49"/>
                      <a:pt x="365" y="39"/>
                    </a:cubicBezTo>
                    <a:cubicBezTo>
                      <a:pt x="373" y="21"/>
                      <a:pt x="358" y="4"/>
                      <a:pt x="332" y="2"/>
                    </a:cubicBezTo>
                    <a:cubicBezTo>
                      <a:pt x="305" y="0"/>
                      <a:pt x="277" y="13"/>
                      <a:pt x="269" y="31"/>
                    </a:cubicBezTo>
                    <a:cubicBezTo>
                      <a:pt x="266" y="40"/>
                      <a:pt x="267" y="47"/>
                      <a:pt x="271" y="54"/>
                    </a:cubicBezTo>
                    <a:cubicBezTo>
                      <a:pt x="272" y="55"/>
                      <a:pt x="273" y="56"/>
                      <a:pt x="274" y="57"/>
                    </a:cubicBezTo>
                    <a:cubicBezTo>
                      <a:pt x="276" y="60"/>
                      <a:pt x="277" y="65"/>
                      <a:pt x="276" y="69"/>
                    </a:cubicBezTo>
                    <a:cubicBezTo>
                      <a:pt x="275" y="71"/>
                      <a:pt x="274" y="72"/>
                      <a:pt x="273" y="74"/>
                    </a:cubicBezTo>
                    <a:cubicBezTo>
                      <a:pt x="105" y="60"/>
                      <a:pt x="105" y="60"/>
                      <a:pt x="105" y="60"/>
                    </a:cubicBezTo>
                    <a:cubicBezTo>
                      <a:pt x="63" y="151"/>
                      <a:pt x="63" y="151"/>
                      <a:pt x="63" y="151"/>
                    </a:cubicBezTo>
                    <a:cubicBezTo>
                      <a:pt x="65" y="151"/>
                      <a:pt x="67" y="150"/>
                      <a:pt x="68" y="150"/>
                    </a:cubicBezTo>
                    <a:cubicBezTo>
                      <a:pt x="71" y="149"/>
                      <a:pt x="73" y="148"/>
                      <a:pt x="76" y="147"/>
                    </a:cubicBezTo>
                    <a:cubicBezTo>
                      <a:pt x="90" y="143"/>
                      <a:pt x="106" y="141"/>
                      <a:pt x="122" y="142"/>
                    </a:cubicBezTo>
                    <a:cubicBezTo>
                      <a:pt x="158" y="145"/>
                      <a:pt x="180" y="165"/>
                      <a:pt x="171" y="185"/>
                    </a:cubicBezTo>
                    <a:cubicBezTo>
                      <a:pt x="162" y="206"/>
                      <a:pt x="125" y="220"/>
                      <a:pt x="88" y="217"/>
                    </a:cubicBezTo>
                    <a:cubicBezTo>
                      <a:pt x="68" y="215"/>
                      <a:pt x="50" y="205"/>
                      <a:pt x="47" y="202"/>
                    </a:cubicBezTo>
                    <a:cubicBezTo>
                      <a:pt x="45" y="201"/>
                      <a:pt x="43" y="200"/>
                      <a:pt x="41" y="199"/>
                    </a:cubicBezTo>
                    <a:cubicBezTo>
                      <a:pt x="0" y="288"/>
                      <a:pt x="0" y="288"/>
                      <a:pt x="0" y="288"/>
                    </a:cubicBezTo>
                    <a:cubicBezTo>
                      <a:pt x="164" y="304"/>
                      <a:pt x="164" y="304"/>
                      <a:pt x="164" y="304"/>
                    </a:cubicBezTo>
                    <a:cubicBezTo>
                      <a:pt x="164" y="302"/>
                      <a:pt x="163" y="300"/>
                      <a:pt x="162" y="298"/>
                    </a:cubicBezTo>
                    <a:cubicBezTo>
                      <a:pt x="161" y="296"/>
                      <a:pt x="159" y="295"/>
                      <a:pt x="158" y="294"/>
                    </a:cubicBezTo>
                    <a:cubicBezTo>
                      <a:pt x="152" y="286"/>
                      <a:pt x="151" y="276"/>
                      <a:pt x="155" y="266"/>
                    </a:cubicBezTo>
                    <a:cubicBezTo>
                      <a:pt x="165" y="243"/>
                      <a:pt x="200" y="228"/>
                      <a:pt x="234" y="231"/>
                    </a:cubicBezTo>
                    <a:cubicBezTo>
                      <a:pt x="268" y="234"/>
                      <a:pt x="287" y="255"/>
                      <a:pt x="278" y="277"/>
                    </a:cubicBezTo>
                    <a:cubicBezTo>
                      <a:pt x="273" y="290"/>
                      <a:pt x="253" y="302"/>
                      <a:pt x="248" y="305"/>
                    </a:cubicBezTo>
                    <a:cubicBezTo>
                      <a:pt x="244" y="307"/>
                      <a:pt x="241" y="309"/>
                      <a:pt x="239" y="311"/>
                    </a:cubicBezTo>
                    <a:cubicBezTo>
                      <a:pt x="383" y="325"/>
                      <a:pt x="383" y="325"/>
                      <a:pt x="383" y="325"/>
                    </a:cubicBezTo>
                    <a:cubicBezTo>
                      <a:pt x="475" y="91"/>
                      <a:pt x="475" y="91"/>
                      <a:pt x="475" y="91"/>
                    </a:cubicBezTo>
                    <a:lnTo>
                      <a:pt x="327" y="7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auto">
              <a:xfrm>
                <a:off x="3035300" y="2884488"/>
                <a:ext cx="2351088" cy="969963"/>
              </a:xfrm>
              <a:custGeom>
                <a:avLst/>
                <a:gdLst/>
                <a:ahLst/>
                <a:cxnLst>
                  <a:cxn ang="0">
                    <a:pos x="580" y="121"/>
                  </a:cxn>
                  <a:cxn ang="0">
                    <a:pos x="542" y="125"/>
                  </a:cxn>
                  <a:cxn ang="0">
                    <a:pos x="536" y="127"/>
                  </a:cxn>
                  <a:cxn ang="0">
                    <a:pos x="517" y="130"/>
                  </a:cxn>
                  <a:cxn ang="0">
                    <a:pos x="508" y="129"/>
                  </a:cxn>
                  <a:cxn ang="0">
                    <a:pos x="554" y="31"/>
                  </a:cxn>
                  <a:cxn ang="0">
                    <a:pos x="408" y="18"/>
                  </a:cxn>
                  <a:cxn ang="0">
                    <a:pos x="410" y="23"/>
                  </a:cxn>
                  <a:cxn ang="0">
                    <a:pos x="413" y="53"/>
                  </a:cxn>
                  <a:cxn ang="0">
                    <a:pos x="333" y="87"/>
                  </a:cxn>
                  <a:cxn ang="0">
                    <a:pos x="294" y="42"/>
                  </a:cxn>
                  <a:cxn ang="0">
                    <a:pos x="321" y="18"/>
                  </a:cxn>
                  <a:cxn ang="0">
                    <a:pos x="328" y="14"/>
                  </a:cxn>
                  <a:cxn ang="0">
                    <a:pos x="332" y="12"/>
                  </a:cxn>
                  <a:cxn ang="0">
                    <a:pos x="189" y="0"/>
                  </a:cxn>
                  <a:cxn ang="0">
                    <a:pos x="138" y="95"/>
                  </a:cxn>
                  <a:cxn ang="0">
                    <a:pos x="128" y="95"/>
                  </a:cxn>
                  <a:cxn ang="0">
                    <a:pos x="113" y="90"/>
                  </a:cxn>
                  <a:cxn ang="0">
                    <a:pos x="110" y="87"/>
                  </a:cxn>
                  <a:cxn ang="0">
                    <a:pos x="79" y="76"/>
                  </a:cxn>
                  <a:cxn ang="0">
                    <a:pos x="9" y="101"/>
                  </a:cxn>
                  <a:cxn ang="0">
                    <a:pos x="46" y="136"/>
                  </a:cxn>
                  <a:cxn ang="0">
                    <a:pos x="89" y="130"/>
                  </a:cxn>
                  <a:cxn ang="0">
                    <a:pos x="112" y="128"/>
                  </a:cxn>
                  <a:cxn ang="0">
                    <a:pos x="120" y="129"/>
                  </a:cxn>
                  <a:cxn ang="0">
                    <a:pos x="69" y="222"/>
                  </a:cxn>
                  <a:cxn ang="0">
                    <a:pos x="216" y="237"/>
                  </a:cxn>
                  <a:cxn ang="0">
                    <a:pos x="216" y="235"/>
                  </a:cxn>
                  <a:cxn ang="0">
                    <a:pos x="212" y="231"/>
                  </a:cxn>
                  <a:cxn ang="0">
                    <a:pos x="211" y="204"/>
                  </a:cxn>
                  <a:cxn ang="0">
                    <a:pos x="292" y="170"/>
                  </a:cxn>
                  <a:cxn ang="0">
                    <a:pos x="333" y="216"/>
                  </a:cxn>
                  <a:cxn ang="0">
                    <a:pos x="301" y="242"/>
                  </a:cxn>
                  <a:cxn ang="0">
                    <a:pos x="297" y="244"/>
                  </a:cxn>
                  <a:cxn ang="0">
                    <a:pos x="448" y="259"/>
                  </a:cxn>
                  <a:cxn ang="0">
                    <a:pos x="493" y="163"/>
                  </a:cxn>
                  <a:cxn ang="0">
                    <a:pos x="500" y="163"/>
                  </a:cxn>
                  <a:cxn ang="0">
                    <a:pos x="518" y="170"/>
                  </a:cxn>
                  <a:cxn ang="0">
                    <a:pos x="552" y="182"/>
                  </a:cxn>
                  <a:cxn ang="0">
                    <a:pos x="619" y="156"/>
                  </a:cxn>
                  <a:cxn ang="0">
                    <a:pos x="580" y="121"/>
                  </a:cxn>
                </a:cxnLst>
                <a:rect l="0" t="0" r="r" b="b"/>
                <a:pathLst>
                  <a:path w="627" h="259">
                    <a:moveTo>
                      <a:pt x="580" y="121"/>
                    </a:moveTo>
                    <a:cubicBezTo>
                      <a:pt x="567" y="120"/>
                      <a:pt x="553" y="121"/>
                      <a:pt x="542" y="125"/>
                    </a:cubicBezTo>
                    <a:cubicBezTo>
                      <a:pt x="540" y="126"/>
                      <a:pt x="538" y="127"/>
                      <a:pt x="536" y="127"/>
                    </a:cubicBezTo>
                    <a:cubicBezTo>
                      <a:pt x="531" y="129"/>
                      <a:pt x="523" y="130"/>
                      <a:pt x="517" y="130"/>
                    </a:cubicBezTo>
                    <a:cubicBezTo>
                      <a:pt x="513" y="129"/>
                      <a:pt x="511" y="129"/>
                      <a:pt x="508" y="129"/>
                    </a:cubicBezTo>
                    <a:cubicBezTo>
                      <a:pt x="554" y="31"/>
                      <a:pt x="554" y="31"/>
                      <a:pt x="554" y="31"/>
                    </a:cubicBezTo>
                    <a:cubicBezTo>
                      <a:pt x="408" y="18"/>
                      <a:pt x="408" y="18"/>
                      <a:pt x="408" y="18"/>
                    </a:cubicBezTo>
                    <a:cubicBezTo>
                      <a:pt x="408" y="20"/>
                      <a:pt x="409" y="21"/>
                      <a:pt x="410" y="23"/>
                    </a:cubicBezTo>
                    <a:cubicBezTo>
                      <a:pt x="412" y="26"/>
                      <a:pt x="419" y="40"/>
                      <a:pt x="413" y="53"/>
                    </a:cubicBezTo>
                    <a:cubicBezTo>
                      <a:pt x="402" y="75"/>
                      <a:pt x="366" y="90"/>
                      <a:pt x="333" y="87"/>
                    </a:cubicBezTo>
                    <a:cubicBezTo>
                      <a:pt x="300" y="84"/>
                      <a:pt x="282" y="64"/>
                      <a:pt x="294" y="42"/>
                    </a:cubicBezTo>
                    <a:cubicBezTo>
                      <a:pt x="299" y="32"/>
                      <a:pt x="309" y="24"/>
                      <a:pt x="321" y="18"/>
                    </a:cubicBezTo>
                    <a:cubicBezTo>
                      <a:pt x="323" y="16"/>
                      <a:pt x="326" y="16"/>
                      <a:pt x="328" y="14"/>
                    </a:cubicBezTo>
                    <a:cubicBezTo>
                      <a:pt x="330" y="14"/>
                      <a:pt x="331" y="13"/>
                      <a:pt x="332" y="12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38" y="95"/>
                      <a:pt x="138" y="95"/>
                      <a:pt x="138" y="95"/>
                    </a:cubicBezTo>
                    <a:cubicBezTo>
                      <a:pt x="135" y="95"/>
                      <a:pt x="132" y="95"/>
                      <a:pt x="128" y="95"/>
                    </a:cubicBezTo>
                    <a:cubicBezTo>
                      <a:pt x="122" y="94"/>
                      <a:pt x="116" y="92"/>
                      <a:pt x="113" y="90"/>
                    </a:cubicBezTo>
                    <a:cubicBezTo>
                      <a:pt x="112" y="88"/>
                      <a:pt x="111" y="88"/>
                      <a:pt x="110" y="87"/>
                    </a:cubicBezTo>
                    <a:cubicBezTo>
                      <a:pt x="103" y="81"/>
                      <a:pt x="92" y="78"/>
                      <a:pt x="79" y="76"/>
                    </a:cubicBezTo>
                    <a:cubicBezTo>
                      <a:pt x="50" y="74"/>
                      <a:pt x="18" y="85"/>
                      <a:pt x="9" y="101"/>
                    </a:cubicBezTo>
                    <a:cubicBezTo>
                      <a:pt x="0" y="117"/>
                      <a:pt x="17" y="133"/>
                      <a:pt x="46" y="136"/>
                    </a:cubicBezTo>
                    <a:cubicBezTo>
                      <a:pt x="62" y="137"/>
                      <a:pt x="84" y="132"/>
                      <a:pt x="89" y="130"/>
                    </a:cubicBezTo>
                    <a:cubicBezTo>
                      <a:pt x="95" y="129"/>
                      <a:pt x="105" y="127"/>
                      <a:pt x="112" y="128"/>
                    </a:cubicBezTo>
                    <a:cubicBezTo>
                      <a:pt x="115" y="128"/>
                      <a:pt x="117" y="128"/>
                      <a:pt x="120" y="129"/>
                    </a:cubicBezTo>
                    <a:cubicBezTo>
                      <a:pt x="69" y="222"/>
                      <a:pt x="69" y="222"/>
                      <a:pt x="69" y="222"/>
                    </a:cubicBezTo>
                    <a:cubicBezTo>
                      <a:pt x="216" y="237"/>
                      <a:pt x="216" y="237"/>
                      <a:pt x="216" y="237"/>
                    </a:cubicBezTo>
                    <a:cubicBezTo>
                      <a:pt x="216" y="236"/>
                      <a:pt x="216" y="236"/>
                      <a:pt x="216" y="235"/>
                    </a:cubicBezTo>
                    <a:cubicBezTo>
                      <a:pt x="214" y="234"/>
                      <a:pt x="213" y="233"/>
                      <a:pt x="212" y="231"/>
                    </a:cubicBezTo>
                    <a:cubicBezTo>
                      <a:pt x="206" y="223"/>
                      <a:pt x="205" y="214"/>
                      <a:pt x="211" y="204"/>
                    </a:cubicBezTo>
                    <a:cubicBezTo>
                      <a:pt x="222" y="182"/>
                      <a:pt x="258" y="167"/>
                      <a:pt x="292" y="170"/>
                    </a:cubicBezTo>
                    <a:cubicBezTo>
                      <a:pt x="326" y="173"/>
                      <a:pt x="344" y="193"/>
                      <a:pt x="333" y="216"/>
                    </a:cubicBezTo>
                    <a:cubicBezTo>
                      <a:pt x="327" y="228"/>
                      <a:pt x="307" y="240"/>
                      <a:pt x="301" y="242"/>
                    </a:cubicBezTo>
                    <a:cubicBezTo>
                      <a:pt x="300" y="243"/>
                      <a:pt x="299" y="244"/>
                      <a:pt x="297" y="244"/>
                    </a:cubicBezTo>
                    <a:cubicBezTo>
                      <a:pt x="448" y="259"/>
                      <a:pt x="448" y="259"/>
                      <a:pt x="448" y="259"/>
                    </a:cubicBezTo>
                    <a:cubicBezTo>
                      <a:pt x="493" y="163"/>
                      <a:pt x="493" y="163"/>
                      <a:pt x="493" y="163"/>
                    </a:cubicBezTo>
                    <a:cubicBezTo>
                      <a:pt x="495" y="163"/>
                      <a:pt x="497" y="163"/>
                      <a:pt x="500" y="163"/>
                    </a:cubicBezTo>
                    <a:cubicBezTo>
                      <a:pt x="507" y="164"/>
                      <a:pt x="515" y="167"/>
                      <a:pt x="518" y="170"/>
                    </a:cubicBezTo>
                    <a:cubicBezTo>
                      <a:pt x="521" y="172"/>
                      <a:pt x="536" y="181"/>
                      <a:pt x="552" y="182"/>
                    </a:cubicBezTo>
                    <a:cubicBezTo>
                      <a:pt x="582" y="185"/>
                      <a:pt x="612" y="173"/>
                      <a:pt x="619" y="156"/>
                    </a:cubicBezTo>
                    <a:cubicBezTo>
                      <a:pt x="627" y="139"/>
                      <a:pt x="609" y="124"/>
                      <a:pt x="580" y="12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auto">
              <a:xfrm>
                <a:off x="3762375" y="2006600"/>
                <a:ext cx="2009775" cy="1184275"/>
              </a:xfrm>
              <a:custGeom>
                <a:avLst/>
                <a:gdLst/>
                <a:ahLst/>
                <a:cxnLst>
                  <a:cxn ang="0">
                    <a:pos x="491" y="120"/>
                  </a:cxn>
                  <a:cxn ang="0">
                    <a:pos x="454" y="125"/>
                  </a:cxn>
                  <a:cxn ang="0">
                    <a:pos x="448" y="127"/>
                  </a:cxn>
                  <a:cxn ang="0">
                    <a:pos x="430" y="129"/>
                  </a:cxn>
                  <a:cxn ang="0">
                    <a:pos x="423" y="129"/>
                  </a:cxn>
                  <a:cxn ang="0">
                    <a:pos x="472" y="25"/>
                  </a:cxn>
                  <a:cxn ang="0">
                    <a:pos x="121" y="0"/>
                  </a:cxn>
                  <a:cxn ang="0">
                    <a:pos x="72" y="90"/>
                  </a:cxn>
                  <a:cxn ang="0">
                    <a:pos x="74" y="90"/>
                  </a:cxn>
                  <a:cxn ang="0">
                    <a:pos x="119" y="84"/>
                  </a:cxn>
                  <a:cxn ang="0">
                    <a:pos x="163" y="126"/>
                  </a:cxn>
                  <a:cxn ang="0">
                    <a:pos x="81" y="157"/>
                  </a:cxn>
                  <a:cxn ang="0">
                    <a:pos x="43" y="144"/>
                  </a:cxn>
                  <a:cxn ang="0">
                    <a:pos x="0" y="226"/>
                  </a:cxn>
                  <a:cxn ang="0">
                    <a:pos x="153" y="238"/>
                  </a:cxn>
                  <a:cxn ang="0">
                    <a:pos x="151" y="244"/>
                  </a:cxn>
                  <a:cxn ang="0">
                    <a:pos x="139" y="254"/>
                  </a:cxn>
                  <a:cxn ang="0">
                    <a:pos x="133" y="256"/>
                  </a:cxn>
                  <a:cxn ang="0">
                    <a:pos x="111" y="276"/>
                  </a:cxn>
                  <a:cxn ang="0">
                    <a:pos x="143" y="313"/>
                  </a:cxn>
                  <a:cxn ang="0">
                    <a:pos x="208" y="285"/>
                  </a:cxn>
                  <a:cxn ang="0">
                    <a:pos x="206" y="261"/>
                  </a:cxn>
                  <a:cxn ang="0">
                    <a:pos x="204" y="248"/>
                  </a:cxn>
                  <a:cxn ang="0">
                    <a:pos x="207" y="243"/>
                  </a:cxn>
                  <a:cxn ang="0">
                    <a:pos x="364" y="256"/>
                  </a:cxn>
                  <a:cxn ang="0">
                    <a:pos x="408" y="163"/>
                  </a:cxn>
                  <a:cxn ang="0">
                    <a:pos x="414" y="163"/>
                  </a:cxn>
                  <a:cxn ang="0">
                    <a:pos x="431" y="169"/>
                  </a:cxn>
                  <a:cxn ang="0">
                    <a:pos x="463" y="181"/>
                  </a:cxn>
                  <a:cxn ang="0">
                    <a:pos x="528" y="154"/>
                  </a:cxn>
                  <a:cxn ang="0">
                    <a:pos x="491" y="120"/>
                  </a:cxn>
                </a:cxnLst>
                <a:rect l="0" t="0" r="r" b="b"/>
                <a:pathLst>
                  <a:path w="536" h="316">
                    <a:moveTo>
                      <a:pt x="491" y="120"/>
                    </a:moveTo>
                    <a:cubicBezTo>
                      <a:pt x="478" y="119"/>
                      <a:pt x="465" y="121"/>
                      <a:pt x="454" y="125"/>
                    </a:cubicBezTo>
                    <a:cubicBezTo>
                      <a:pt x="452" y="125"/>
                      <a:pt x="451" y="126"/>
                      <a:pt x="448" y="127"/>
                    </a:cubicBezTo>
                    <a:cubicBezTo>
                      <a:pt x="443" y="128"/>
                      <a:pt x="435" y="130"/>
                      <a:pt x="430" y="129"/>
                    </a:cubicBezTo>
                    <a:cubicBezTo>
                      <a:pt x="427" y="129"/>
                      <a:pt x="425" y="129"/>
                      <a:pt x="423" y="129"/>
                    </a:cubicBezTo>
                    <a:cubicBezTo>
                      <a:pt x="472" y="25"/>
                      <a:pt x="472" y="25"/>
                      <a:pt x="472" y="25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72" y="90"/>
                      <a:pt x="72" y="90"/>
                      <a:pt x="72" y="90"/>
                    </a:cubicBezTo>
                    <a:cubicBezTo>
                      <a:pt x="73" y="90"/>
                      <a:pt x="73" y="90"/>
                      <a:pt x="74" y="90"/>
                    </a:cubicBezTo>
                    <a:cubicBezTo>
                      <a:pt x="88" y="85"/>
                      <a:pt x="104" y="83"/>
                      <a:pt x="119" y="84"/>
                    </a:cubicBezTo>
                    <a:cubicBezTo>
                      <a:pt x="154" y="87"/>
                      <a:pt x="174" y="105"/>
                      <a:pt x="163" y="126"/>
                    </a:cubicBezTo>
                    <a:cubicBezTo>
                      <a:pt x="153" y="146"/>
                      <a:pt x="116" y="160"/>
                      <a:pt x="81" y="157"/>
                    </a:cubicBezTo>
                    <a:cubicBezTo>
                      <a:pt x="64" y="156"/>
                      <a:pt x="49" y="148"/>
                      <a:pt x="43" y="144"/>
                    </a:cubicBezTo>
                    <a:cubicBezTo>
                      <a:pt x="0" y="226"/>
                      <a:pt x="0" y="226"/>
                      <a:pt x="0" y="226"/>
                    </a:cubicBezTo>
                    <a:cubicBezTo>
                      <a:pt x="153" y="238"/>
                      <a:pt x="153" y="238"/>
                      <a:pt x="153" y="238"/>
                    </a:cubicBezTo>
                    <a:cubicBezTo>
                      <a:pt x="153" y="240"/>
                      <a:pt x="152" y="242"/>
                      <a:pt x="151" y="244"/>
                    </a:cubicBezTo>
                    <a:cubicBezTo>
                      <a:pt x="149" y="247"/>
                      <a:pt x="143" y="251"/>
                      <a:pt x="139" y="254"/>
                    </a:cubicBezTo>
                    <a:cubicBezTo>
                      <a:pt x="137" y="255"/>
                      <a:pt x="135" y="255"/>
                      <a:pt x="133" y="256"/>
                    </a:cubicBezTo>
                    <a:cubicBezTo>
                      <a:pt x="123" y="261"/>
                      <a:pt x="115" y="268"/>
                      <a:pt x="111" y="276"/>
                    </a:cubicBezTo>
                    <a:cubicBezTo>
                      <a:pt x="102" y="294"/>
                      <a:pt x="116" y="311"/>
                      <a:pt x="143" y="313"/>
                    </a:cubicBezTo>
                    <a:cubicBezTo>
                      <a:pt x="170" y="316"/>
                      <a:pt x="199" y="303"/>
                      <a:pt x="208" y="285"/>
                    </a:cubicBezTo>
                    <a:cubicBezTo>
                      <a:pt x="213" y="275"/>
                      <a:pt x="207" y="263"/>
                      <a:pt x="206" y="261"/>
                    </a:cubicBezTo>
                    <a:cubicBezTo>
                      <a:pt x="203" y="257"/>
                      <a:pt x="202" y="252"/>
                      <a:pt x="204" y="248"/>
                    </a:cubicBezTo>
                    <a:cubicBezTo>
                      <a:pt x="205" y="246"/>
                      <a:pt x="206" y="244"/>
                      <a:pt x="207" y="243"/>
                    </a:cubicBezTo>
                    <a:cubicBezTo>
                      <a:pt x="364" y="256"/>
                      <a:pt x="364" y="256"/>
                      <a:pt x="364" y="256"/>
                    </a:cubicBezTo>
                    <a:cubicBezTo>
                      <a:pt x="408" y="163"/>
                      <a:pt x="408" y="163"/>
                      <a:pt x="408" y="163"/>
                    </a:cubicBezTo>
                    <a:cubicBezTo>
                      <a:pt x="409" y="163"/>
                      <a:pt x="411" y="163"/>
                      <a:pt x="414" y="163"/>
                    </a:cubicBezTo>
                    <a:cubicBezTo>
                      <a:pt x="420" y="163"/>
                      <a:pt x="427" y="166"/>
                      <a:pt x="431" y="169"/>
                    </a:cubicBezTo>
                    <a:cubicBezTo>
                      <a:pt x="434" y="171"/>
                      <a:pt x="448" y="180"/>
                      <a:pt x="463" y="181"/>
                    </a:cubicBezTo>
                    <a:cubicBezTo>
                      <a:pt x="492" y="183"/>
                      <a:pt x="521" y="171"/>
                      <a:pt x="528" y="154"/>
                    </a:cubicBezTo>
                    <a:cubicBezTo>
                      <a:pt x="536" y="137"/>
                      <a:pt x="519" y="122"/>
                      <a:pt x="491" y="1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auto">
              <a:xfrm>
                <a:off x="1824038" y="2554288"/>
                <a:ext cx="1871663" cy="1365250"/>
              </a:xfrm>
              <a:custGeom>
                <a:avLst/>
                <a:gdLst/>
                <a:ahLst/>
                <a:cxnLst>
                  <a:cxn ang="0">
                    <a:pos x="404" y="158"/>
                  </a:cxn>
                  <a:cxn ang="0">
                    <a:pos x="442" y="170"/>
                  </a:cxn>
                  <a:cxn ang="0">
                    <a:pos x="446" y="174"/>
                  </a:cxn>
                  <a:cxn ang="0">
                    <a:pos x="450" y="176"/>
                  </a:cxn>
                  <a:cxn ang="0">
                    <a:pos x="499" y="87"/>
                  </a:cxn>
                  <a:cxn ang="0">
                    <a:pos x="351" y="74"/>
                  </a:cxn>
                  <a:cxn ang="0">
                    <a:pos x="352" y="70"/>
                  </a:cxn>
                  <a:cxn ang="0">
                    <a:pos x="367" y="59"/>
                  </a:cxn>
                  <a:cxn ang="0">
                    <a:pos x="394" y="38"/>
                  </a:cxn>
                  <a:cxn ang="0">
                    <a:pos x="364" y="2"/>
                  </a:cxn>
                  <a:cxn ang="0">
                    <a:pos x="298" y="30"/>
                  </a:cxn>
                  <a:cxn ang="0">
                    <a:pos x="297" y="51"/>
                  </a:cxn>
                  <a:cxn ang="0">
                    <a:pos x="300" y="55"/>
                  </a:cxn>
                  <a:cxn ang="0">
                    <a:pos x="300" y="65"/>
                  </a:cxn>
                  <a:cxn ang="0">
                    <a:pos x="297" y="70"/>
                  </a:cxn>
                  <a:cxn ang="0">
                    <a:pos x="134" y="56"/>
                  </a:cxn>
                  <a:cxn ang="0">
                    <a:pos x="0" y="273"/>
                  </a:cxn>
                  <a:cxn ang="0">
                    <a:pos x="169" y="289"/>
                  </a:cxn>
                  <a:cxn ang="0">
                    <a:pos x="167" y="293"/>
                  </a:cxn>
                  <a:cxn ang="0">
                    <a:pos x="155" y="303"/>
                  </a:cxn>
                  <a:cxn ang="0">
                    <a:pos x="149" y="305"/>
                  </a:cxn>
                  <a:cxn ang="0">
                    <a:pos x="125" y="324"/>
                  </a:cxn>
                  <a:cxn ang="0">
                    <a:pos x="157" y="361"/>
                  </a:cxn>
                  <a:cxn ang="0">
                    <a:pos x="226" y="334"/>
                  </a:cxn>
                  <a:cxn ang="0">
                    <a:pos x="224" y="310"/>
                  </a:cxn>
                  <a:cxn ang="0">
                    <a:pos x="223" y="298"/>
                  </a:cxn>
                  <a:cxn ang="0">
                    <a:pos x="225" y="294"/>
                  </a:cxn>
                  <a:cxn ang="0">
                    <a:pos x="378" y="309"/>
                  </a:cxn>
                  <a:cxn ang="0">
                    <a:pos x="426" y="222"/>
                  </a:cxn>
                  <a:cxn ang="0">
                    <a:pos x="417" y="224"/>
                  </a:cxn>
                  <a:cxn ang="0">
                    <a:pos x="364" y="230"/>
                  </a:cxn>
                  <a:cxn ang="0">
                    <a:pos x="319" y="188"/>
                  </a:cxn>
                  <a:cxn ang="0">
                    <a:pos x="404" y="158"/>
                  </a:cxn>
                </a:cxnLst>
                <a:rect l="0" t="0" r="r" b="b"/>
                <a:pathLst>
                  <a:path w="499" h="364">
                    <a:moveTo>
                      <a:pt x="404" y="158"/>
                    </a:moveTo>
                    <a:cubicBezTo>
                      <a:pt x="421" y="159"/>
                      <a:pt x="434" y="164"/>
                      <a:pt x="442" y="170"/>
                    </a:cubicBezTo>
                    <a:cubicBezTo>
                      <a:pt x="444" y="171"/>
                      <a:pt x="444" y="172"/>
                      <a:pt x="446" y="174"/>
                    </a:cubicBezTo>
                    <a:cubicBezTo>
                      <a:pt x="447" y="175"/>
                      <a:pt x="449" y="175"/>
                      <a:pt x="450" y="176"/>
                    </a:cubicBezTo>
                    <a:cubicBezTo>
                      <a:pt x="499" y="87"/>
                      <a:pt x="499" y="87"/>
                      <a:pt x="499" y="87"/>
                    </a:cubicBezTo>
                    <a:cubicBezTo>
                      <a:pt x="351" y="74"/>
                      <a:pt x="351" y="74"/>
                      <a:pt x="351" y="74"/>
                    </a:cubicBezTo>
                    <a:cubicBezTo>
                      <a:pt x="351" y="73"/>
                      <a:pt x="352" y="72"/>
                      <a:pt x="352" y="70"/>
                    </a:cubicBezTo>
                    <a:cubicBezTo>
                      <a:pt x="355" y="67"/>
                      <a:pt x="362" y="62"/>
                      <a:pt x="367" y="59"/>
                    </a:cubicBezTo>
                    <a:cubicBezTo>
                      <a:pt x="371" y="57"/>
                      <a:pt x="388" y="47"/>
                      <a:pt x="394" y="38"/>
                    </a:cubicBezTo>
                    <a:cubicBezTo>
                      <a:pt x="404" y="20"/>
                      <a:pt x="390" y="4"/>
                      <a:pt x="364" y="2"/>
                    </a:cubicBezTo>
                    <a:cubicBezTo>
                      <a:pt x="338" y="0"/>
                      <a:pt x="308" y="12"/>
                      <a:pt x="298" y="30"/>
                    </a:cubicBezTo>
                    <a:cubicBezTo>
                      <a:pt x="293" y="38"/>
                      <a:pt x="293" y="45"/>
                      <a:pt x="297" y="51"/>
                    </a:cubicBezTo>
                    <a:cubicBezTo>
                      <a:pt x="298" y="52"/>
                      <a:pt x="299" y="53"/>
                      <a:pt x="300" y="55"/>
                    </a:cubicBezTo>
                    <a:cubicBezTo>
                      <a:pt x="301" y="57"/>
                      <a:pt x="302" y="62"/>
                      <a:pt x="300" y="65"/>
                    </a:cubicBezTo>
                    <a:cubicBezTo>
                      <a:pt x="299" y="67"/>
                      <a:pt x="298" y="68"/>
                      <a:pt x="297" y="70"/>
                    </a:cubicBezTo>
                    <a:cubicBezTo>
                      <a:pt x="134" y="56"/>
                      <a:pt x="134" y="56"/>
                      <a:pt x="134" y="56"/>
                    </a:cubicBezTo>
                    <a:cubicBezTo>
                      <a:pt x="0" y="273"/>
                      <a:pt x="0" y="273"/>
                      <a:pt x="0" y="273"/>
                    </a:cubicBezTo>
                    <a:cubicBezTo>
                      <a:pt x="169" y="289"/>
                      <a:pt x="169" y="289"/>
                      <a:pt x="169" y="289"/>
                    </a:cubicBezTo>
                    <a:cubicBezTo>
                      <a:pt x="169" y="290"/>
                      <a:pt x="168" y="291"/>
                      <a:pt x="167" y="293"/>
                    </a:cubicBezTo>
                    <a:cubicBezTo>
                      <a:pt x="165" y="296"/>
                      <a:pt x="159" y="300"/>
                      <a:pt x="155" y="303"/>
                    </a:cubicBezTo>
                    <a:cubicBezTo>
                      <a:pt x="153" y="304"/>
                      <a:pt x="151" y="304"/>
                      <a:pt x="149" y="305"/>
                    </a:cubicBezTo>
                    <a:cubicBezTo>
                      <a:pt x="138" y="310"/>
                      <a:pt x="129" y="317"/>
                      <a:pt x="125" y="324"/>
                    </a:cubicBezTo>
                    <a:cubicBezTo>
                      <a:pt x="114" y="342"/>
                      <a:pt x="129" y="358"/>
                      <a:pt x="157" y="361"/>
                    </a:cubicBezTo>
                    <a:cubicBezTo>
                      <a:pt x="185" y="364"/>
                      <a:pt x="216" y="352"/>
                      <a:pt x="226" y="334"/>
                    </a:cubicBezTo>
                    <a:cubicBezTo>
                      <a:pt x="231" y="325"/>
                      <a:pt x="226" y="313"/>
                      <a:pt x="224" y="310"/>
                    </a:cubicBezTo>
                    <a:cubicBezTo>
                      <a:pt x="222" y="307"/>
                      <a:pt x="220" y="302"/>
                      <a:pt x="223" y="298"/>
                    </a:cubicBezTo>
                    <a:cubicBezTo>
                      <a:pt x="223" y="296"/>
                      <a:pt x="224" y="295"/>
                      <a:pt x="225" y="294"/>
                    </a:cubicBezTo>
                    <a:cubicBezTo>
                      <a:pt x="378" y="309"/>
                      <a:pt x="378" y="309"/>
                      <a:pt x="378" y="309"/>
                    </a:cubicBezTo>
                    <a:cubicBezTo>
                      <a:pt x="426" y="222"/>
                      <a:pt x="426" y="222"/>
                      <a:pt x="426" y="222"/>
                    </a:cubicBezTo>
                    <a:cubicBezTo>
                      <a:pt x="423" y="222"/>
                      <a:pt x="420" y="223"/>
                      <a:pt x="417" y="224"/>
                    </a:cubicBezTo>
                    <a:cubicBezTo>
                      <a:pt x="411" y="226"/>
                      <a:pt x="384" y="232"/>
                      <a:pt x="364" y="230"/>
                    </a:cubicBezTo>
                    <a:cubicBezTo>
                      <a:pt x="328" y="227"/>
                      <a:pt x="308" y="208"/>
                      <a:pt x="319" y="188"/>
                    </a:cubicBezTo>
                    <a:cubicBezTo>
                      <a:pt x="330" y="168"/>
                      <a:pt x="368" y="154"/>
                      <a:pt x="404" y="15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1303338" y="4437063"/>
              <a:ext cx="2992438" cy="700087"/>
              <a:chOff x="1303338" y="4437063"/>
              <a:chExt cx="2992438" cy="700087"/>
            </a:xfr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grpSpPr>
          <p:sp>
            <p:nvSpPr>
              <p:cNvPr id="3086" name="Freeform 14"/>
              <p:cNvSpPr>
                <a:spLocks/>
              </p:cNvSpPr>
              <p:nvPr/>
            </p:nvSpPr>
            <p:spPr bwMode="auto">
              <a:xfrm>
                <a:off x="2820988" y="4597400"/>
                <a:ext cx="1474788" cy="539750"/>
              </a:xfrm>
              <a:custGeom>
                <a:avLst/>
                <a:gdLst/>
                <a:ahLst/>
                <a:cxnLst>
                  <a:cxn ang="0">
                    <a:pos x="929" y="99"/>
                  </a:cxn>
                  <a:cxn ang="0">
                    <a:pos x="0" y="0"/>
                  </a:cxn>
                  <a:cxn ang="0">
                    <a:pos x="0" y="241"/>
                  </a:cxn>
                  <a:cxn ang="0">
                    <a:pos x="929" y="340"/>
                  </a:cxn>
                  <a:cxn ang="0">
                    <a:pos x="929" y="99"/>
                  </a:cxn>
                </a:cxnLst>
                <a:rect l="0" t="0" r="r" b="b"/>
                <a:pathLst>
                  <a:path w="929" h="340">
                    <a:moveTo>
                      <a:pt x="929" y="99"/>
                    </a:moveTo>
                    <a:lnTo>
                      <a:pt x="0" y="0"/>
                    </a:lnTo>
                    <a:lnTo>
                      <a:pt x="0" y="241"/>
                    </a:lnTo>
                    <a:lnTo>
                      <a:pt x="929" y="340"/>
                    </a:lnTo>
                    <a:lnTo>
                      <a:pt x="929" y="9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auto">
              <a:xfrm>
                <a:off x="1303338" y="4437063"/>
                <a:ext cx="1465263" cy="5365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38"/>
                  </a:cxn>
                  <a:cxn ang="0">
                    <a:pos x="923" y="338"/>
                  </a:cxn>
                  <a:cxn ang="0">
                    <a:pos x="923" y="99"/>
                  </a:cxn>
                  <a:cxn ang="0">
                    <a:pos x="0" y="0"/>
                  </a:cxn>
                </a:cxnLst>
                <a:rect l="0" t="0" r="r" b="b"/>
                <a:pathLst>
                  <a:path w="923" h="338">
                    <a:moveTo>
                      <a:pt x="0" y="0"/>
                    </a:moveTo>
                    <a:lnTo>
                      <a:pt x="0" y="238"/>
                    </a:lnTo>
                    <a:lnTo>
                      <a:pt x="923" y="338"/>
                    </a:lnTo>
                    <a:lnTo>
                      <a:pt x="923" y="9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88" name="Freeform 16"/>
            <p:cNvSpPr>
              <a:spLocks/>
            </p:cNvSpPr>
            <p:nvPr/>
          </p:nvSpPr>
          <p:spPr bwMode="auto">
            <a:xfrm>
              <a:off x="5334000" y="3633788"/>
              <a:ext cx="509588" cy="481013"/>
            </a:xfrm>
            <a:custGeom>
              <a:avLst/>
              <a:gdLst/>
              <a:ahLst/>
              <a:cxnLst>
                <a:cxn ang="0">
                  <a:pos x="83" y="3"/>
                </a:cxn>
                <a:cxn ang="0">
                  <a:pos x="10" y="30"/>
                </a:cxn>
                <a:cxn ang="0">
                  <a:pos x="4" y="38"/>
                </a:cxn>
                <a:cxn ang="0">
                  <a:pos x="7" y="66"/>
                </a:cxn>
                <a:cxn ang="0">
                  <a:pos x="11" y="70"/>
                </a:cxn>
                <a:cxn ang="0">
                  <a:pos x="12" y="71"/>
                </a:cxn>
                <a:cxn ang="0">
                  <a:pos x="13" y="76"/>
                </a:cxn>
                <a:cxn ang="0">
                  <a:pos x="13" y="76"/>
                </a:cxn>
                <a:cxn ang="0">
                  <a:pos x="13" y="128"/>
                </a:cxn>
                <a:cxn ang="0">
                  <a:pos x="83" y="105"/>
                </a:cxn>
                <a:cxn ang="0">
                  <a:pos x="88" y="106"/>
                </a:cxn>
                <a:cxn ang="0">
                  <a:pos x="88" y="83"/>
                </a:cxn>
                <a:cxn ang="0">
                  <a:pos x="88" y="83"/>
                </a:cxn>
                <a:cxn ang="0">
                  <a:pos x="88" y="83"/>
                </a:cxn>
                <a:cxn ang="0">
                  <a:pos x="88" y="83"/>
                </a:cxn>
                <a:cxn ang="0">
                  <a:pos x="88" y="83"/>
                </a:cxn>
                <a:cxn ang="0">
                  <a:pos x="97" y="77"/>
                </a:cxn>
                <a:cxn ang="0">
                  <a:pos x="127" y="50"/>
                </a:cxn>
                <a:cxn ang="0">
                  <a:pos x="83" y="3"/>
                </a:cxn>
              </a:cxnLst>
              <a:rect l="0" t="0" r="r" b="b"/>
              <a:pathLst>
                <a:path w="136" h="128">
                  <a:moveTo>
                    <a:pt x="83" y="3"/>
                  </a:moveTo>
                  <a:cubicBezTo>
                    <a:pt x="54" y="0"/>
                    <a:pt x="24" y="12"/>
                    <a:pt x="10" y="30"/>
                  </a:cubicBezTo>
                  <a:cubicBezTo>
                    <a:pt x="7" y="32"/>
                    <a:pt x="6" y="35"/>
                    <a:pt x="4" y="38"/>
                  </a:cubicBezTo>
                  <a:cubicBezTo>
                    <a:pt x="0" y="48"/>
                    <a:pt x="1" y="58"/>
                    <a:pt x="7" y="66"/>
                  </a:cubicBezTo>
                  <a:cubicBezTo>
                    <a:pt x="8" y="68"/>
                    <a:pt x="10" y="69"/>
                    <a:pt x="11" y="70"/>
                  </a:cubicBezTo>
                  <a:cubicBezTo>
                    <a:pt x="11" y="71"/>
                    <a:pt x="11" y="71"/>
                    <a:pt x="12" y="71"/>
                  </a:cubicBezTo>
                  <a:cubicBezTo>
                    <a:pt x="12" y="73"/>
                    <a:pt x="13" y="74"/>
                    <a:pt x="13" y="76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3" y="128"/>
                    <a:pt x="13" y="128"/>
                    <a:pt x="13" y="128"/>
                  </a:cubicBezTo>
                  <a:cubicBezTo>
                    <a:pt x="28" y="112"/>
                    <a:pt x="56" y="103"/>
                    <a:pt x="83" y="105"/>
                  </a:cubicBezTo>
                  <a:cubicBezTo>
                    <a:pt x="85" y="106"/>
                    <a:pt x="87" y="106"/>
                    <a:pt x="88" y="106"/>
                  </a:cubicBezTo>
                  <a:cubicBezTo>
                    <a:pt x="88" y="83"/>
                    <a:pt x="88" y="83"/>
                    <a:pt x="88" y="83"/>
                  </a:cubicBezTo>
                  <a:cubicBezTo>
                    <a:pt x="88" y="83"/>
                    <a:pt x="88" y="83"/>
                    <a:pt x="88" y="83"/>
                  </a:cubicBezTo>
                  <a:cubicBezTo>
                    <a:pt x="88" y="83"/>
                    <a:pt x="88" y="83"/>
                    <a:pt x="88" y="83"/>
                  </a:cubicBezTo>
                  <a:cubicBezTo>
                    <a:pt x="88" y="83"/>
                    <a:pt x="88" y="83"/>
                    <a:pt x="88" y="83"/>
                  </a:cubicBezTo>
                  <a:cubicBezTo>
                    <a:pt x="88" y="83"/>
                    <a:pt x="88" y="83"/>
                    <a:pt x="88" y="83"/>
                  </a:cubicBezTo>
                  <a:cubicBezTo>
                    <a:pt x="91" y="81"/>
                    <a:pt x="93" y="79"/>
                    <a:pt x="97" y="77"/>
                  </a:cubicBezTo>
                  <a:cubicBezTo>
                    <a:pt x="102" y="75"/>
                    <a:pt x="122" y="62"/>
                    <a:pt x="127" y="50"/>
                  </a:cubicBezTo>
                  <a:cubicBezTo>
                    <a:pt x="136" y="27"/>
                    <a:pt x="117" y="6"/>
                    <a:pt x="83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4767263" y="3859213"/>
              <a:ext cx="1436687" cy="525463"/>
              <a:chOff x="4767263" y="3859213"/>
              <a:chExt cx="1436687" cy="525463"/>
            </a:xfr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grpSpPr>
          <p:sp>
            <p:nvSpPr>
              <p:cNvPr id="3089" name="Freeform 17"/>
              <p:cNvSpPr>
                <a:spLocks/>
              </p:cNvSpPr>
              <p:nvPr/>
            </p:nvSpPr>
            <p:spPr bwMode="auto">
              <a:xfrm>
                <a:off x="4767263" y="3859213"/>
                <a:ext cx="615950" cy="442913"/>
              </a:xfrm>
              <a:custGeom>
                <a:avLst/>
                <a:gdLst/>
                <a:ahLst/>
                <a:cxnLst>
                  <a:cxn ang="0">
                    <a:pos x="388" y="38"/>
                  </a:cxn>
                  <a:cxn ang="0">
                    <a:pos x="373" y="35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38"/>
                  </a:cxn>
                  <a:cxn ang="0">
                    <a:pos x="0" y="238"/>
                  </a:cxn>
                  <a:cxn ang="0">
                    <a:pos x="388" y="279"/>
                  </a:cxn>
                  <a:cxn ang="0">
                    <a:pos x="388" y="279"/>
                  </a:cxn>
                  <a:cxn ang="0">
                    <a:pos x="388" y="161"/>
                  </a:cxn>
                  <a:cxn ang="0">
                    <a:pos x="388" y="38"/>
                  </a:cxn>
                  <a:cxn ang="0">
                    <a:pos x="388" y="38"/>
                  </a:cxn>
                </a:cxnLst>
                <a:rect l="0" t="0" r="r" b="b"/>
                <a:pathLst>
                  <a:path w="388" h="279">
                    <a:moveTo>
                      <a:pt x="388" y="38"/>
                    </a:moveTo>
                    <a:lnTo>
                      <a:pt x="373" y="35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38"/>
                    </a:lnTo>
                    <a:lnTo>
                      <a:pt x="0" y="238"/>
                    </a:lnTo>
                    <a:lnTo>
                      <a:pt x="388" y="279"/>
                    </a:lnTo>
                    <a:lnTo>
                      <a:pt x="388" y="279"/>
                    </a:lnTo>
                    <a:lnTo>
                      <a:pt x="388" y="161"/>
                    </a:lnTo>
                    <a:lnTo>
                      <a:pt x="388" y="38"/>
                    </a:lnTo>
                    <a:lnTo>
                      <a:pt x="388" y="3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auto">
              <a:xfrm>
                <a:off x="5664200" y="3944938"/>
                <a:ext cx="539750" cy="439738"/>
              </a:xfrm>
              <a:custGeom>
                <a:avLst/>
                <a:gdLst/>
                <a:ahLst/>
                <a:cxnLst>
                  <a:cxn ang="0">
                    <a:pos x="144" y="1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3"/>
                  </a:cxn>
                  <a:cxn ang="0">
                    <a:pos x="0" y="102"/>
                  </a:cxn>
                  <a:cxn ang="0">
                    <a:pos x="0" y="103"/>
                  </a:cxn>
                  <a:cxn ang="0">
                    <a:pos x="15" y="104"/>
                  </a:cxn>
                  <a:cxn ang="0">
                    <a:pos x="144" y="117"/>
                  </a:cxn>
                  <a:cxn ang="0">
                    <a:pos x="144" y="116"/>
                  </a:cxn>
                  <a:cxn ang="0">
                    <a:pos x="144" y="14"/>
                  </a:cxn>
                </a:cxnLst>
                <a:rect l="0" t="0" r="r" b="b"/>
                <a:pathLst>
                  <a:path w="144" h="117">
                    <a:moveTo>
                      <a:pt x="144" y="1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15" y="104"/>
                      <a:pt x="15" y="104"/>
                      <a:pt x="15" y="104"/>
                    </a:cubicBezTo>
                    <a:cubicBezTo>
                      <a:pt x="144" y="117"/>
                      <a:pt x="144" y="117"/>
                      <a:pt x="144" y="117"/>
                    </a:cubicBezTo>
                    <a:cubicBezTo>
                      <a:pt x="144" y="116"/>
                      <a:pt x="144" y="116"/>
                      <a:pt x="144" y="116"/>
                    </a:cubicBezTo>
                    <a:cubicBezTo>
                      <a:pt x="144" y="14"/>
                      <a:pt x="144" y="14"/>
                      <a:pt x="144" y="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6203950" y="2201863"/>
              <a:ext cx="704850" cy="2178050"/>
              <a:chOff x="6203950" y="2201863"/>
              <a:chExt cx="704850" cy="2178050"/>
            </a:xfr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</p:grpSpPr>
          <p:sp>
            <p:nvSpPr>
              <p:cNvPr id="3091" name="Freeform 19"/>
              <p:cNvSpPr>
                <a:spLocks/>
              </p:cNvSpPr>
              <p:nvPr/>
            </p:nvSpPr>
            <p:spPr bwMode="auto">
              <a:xfrm>
                <a:off x="6203950" y="3119438"/>
                <a:ext cx="344488" cy="1260475"/>
              </a:xfrm>
              <a:custGeom>
                <a:avLst/>
                <a:gdLst/>
                <a:ahLst/>
                <a:cxnLst>
                  <a:cxn ang="0">
                    <a:pos x="0" y="556"/>
                  </a:cxn>
                  <a:cxn ang="0">
                    <a:pos x="0" y="794"/>
                  </a:cxn>
                  <a:cxn ang="0">
                    <a:pos x="217" y="232"/>
                  </a:cxn>
                  <a:cxn ang="0">
                    <a:pos x="217" y="0"/>
                  </a:cxn>
                  <a:cxn ang="0">
                    <a:pos x="0" y="556"/>
                  </a:cxn>
                  <a:cxn ang="0">
                    <a:pos x="0" y="556"/>
                  </a:cxn>
                </a:cxnLst>
                <a:rect l="0" t="0" r="r" b="b"/>
                <a:pathLst>
                  <a:path w="217" h="794">
                    <a:moveTo>
                      <a:pt x="0" y="556"/>
                    </a:moveTo>
                    <a:lnTo>
                      <a:pt x="0" y="794"/>
                    </a:lnTo>
                    <a:lnTo>
                      <a:pt x="217" y="232"/>
                    </a:lnTo>
                    <a:lnTo>
                      <a:pt x="217" y="0"/>
                    </a:lnTo>
                    <a:lnTo>
                      <a:pt x="0" y="556"/>
                    </a:lnTo>
                    <a:lnTo>
                      <a:pt x="0" y="55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auto">
              <a:xfrm>
                <a:off x="6559550" y="2201863"/>
                <a:ext cx="349250" cy="1263650"/>
              </a:xfrm>
              <a:custGeom>
                <a:avLst/>
                <a:gdLst/>
                <a:ahLst/>
                <a:cxnLst>
                  <a:cxn ang="0">
                    <a:pos x="0" y="557"/>
                  </a:cxn>
                  <a:cxn ang="0">
                    <a:pos x="0" y="796"/>
                  </a:cxn>
                  <a:cxn ang="0">
                    <a:pos x="220" y="196"/>
                  </a:cxn>
                  <a:cxn ang="0">
                    <a:pos x="220" y="0"/>
                  </a:cxn>
                  <a:cxn ang="0">
                    <a:pos x="0" y="557"/>
                  </a:cxn>
                </a:cxnLst>
                <a:rect l="0" t="0" r="r" b="b"/>
                <a:pathLst>
                  <a:path w="220" h="796">
                    <a:moveTo>
                      <a:pt x="0" y="557"/>
                    </a:moveTo>
                    <a:lnTo>
                      <a:pt x="0" y="796"/>
                    </a:lnTo>
                    <a:lnTo>
                      <a:pt x="220" y="196"/>
                    </a:lnTo>
                    <a:lnTo>
                      <a:pt x="220" y="0"/>
                    </a:lnTo>
                    <a:lnTo>
                      <a:pt x="0" y="55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93" name="Freeform 21"/>
            <p:cNvSpPr>
              <a:spLocks/>
            </p:cNvSpPr>
            <p:nvPr/>
          </p:nvSpPr>
          <p:spPr bwMode="auto">
            <a:xfrm>
              <a:off x="4017963" y="4151313"/>
              <a:ext cx="523875" cy="439738"/>
            </a:xfrm>
            <a:custGeom>
              <a:avLst/>
              <a:gdLst/>
              <a:ahLst/>
              <a:cxnLst>
                <a:cxn ang="0">
                  <a:pos x="136" y="16"/>
                </a:cxn>
                <a:cxn ang="0">
                  <a:pos x="96" y="2"/>
                </a:cxn>
                <a:cxn ang="0">
                  <a:pos x="33" y="13"/>
                </a:cxn>
                <a:cxn ang="0">
                  <a:pos x="10" y="33"/>
                </a:cxn>
                <a:cxn ang="0">
                  <a:pos x="61" y="77"/>
                </a:cxn>
                <a:cxn ang="0">
                  <a:pos x="114" y="71"/>
                </a:cxn>
                <a:cxn ang="0">
                  <a:pos x="116" y="70"/>
                </a:cxn>
                <a:cxn ang="0">
                  <a:pos x="116" y="71"/>
                </a:cxn>
                <a:cxn ang="0">
                  <a:pos x="116" y="104"/>
                </a:cxn>
                <a:cxn ang="0">
                  <a:pos x="136" y="114"/>
                </a:cxn>
                <a:cxn ang="0">
                  <a:pos x="140" y="117"/>
                </a:cxn>
                <a:cxn ang="0">
                  <a:pos x="140" y="23"/>
                </a:cxn>
                <a:cxn ang="0">
                  <a:pos x="140" y="19"/>
                </a:cxn>
                <a:cxn ang="0">
                  <a:pos x="140" y="19"/>
                </a:cxn>
                <a:cxn ang="0">
                  <a:pos x="136" y="16"/>
                </a:cxn>
              </a:cxnLst>
              <a:rect l="0" t="0" r="r" b="b"/>
              <a:pathLst>
                <a:path w="140" h="117">
                  <a:moveTo>
                    <a:pt x="136" y="16"/>
                  </a:moveTo>
                  <a:cubicBezTo>
                    <a:pt x="126" y="9"/>
                    <a:pt x="113" y="4"/>
                    <a:pt x="96" y="2"/>
                  </a:cubicBezTo>
                  <a:cubicBezTo>
                    <a:pt x="73" y="0"/>
                    <a:pt x="50" y="4"/>
                    <a:pt x="33" y="13"/>
                  </a:cubicBezTo>
                  <a:cubicBezTo>
                    <a:pt x="22" y="18"/>
                    <a:pt x="14" y="25"/>
                    <a:pt x="10" y="33"/>
                  </a:cubicBezTo>
                  <a:cubicBezTo>
                    <a:pt x="0" y="53"/>
                    <a:pt x="23" y="73"/>
                    <a:pt x="61" y="77"/>
                  </a:cubicBezTo>
                  <a:cubicBezTo>
                    <a:pt x="81" y="79"/>
                    <a:pt x="108" y="73"/>
                    <a:pt x="114" y="71"/>
                  </a:cubicBezTo>
                  <a:cubicBezTo>
                    <a:pt x="115" y="71"/>
                    <a:pt x="115" y="71"/>
                    <a:pt x="116" y="70"/>
                  </a:cubicBezTo>
                  <a:cubicBezTo>
                    <a:pt x="116" y="71"/>
                    <a:pt x="116" y="71"/>
                    <a:pt x="116" y="71"/>
                  </a:cubicBezTo>
                  <a:cubicBezTo>
                    <a:pt x="116" y="104"/>
                    <a:pt x="116" y="104"/>
                    <a:pt x="116" y="104"/>
                  </a:cubicBezTo>
                  <a:cubicBezTo>
                    <a:pt x="124" y="107"/>
                    <a:pt x="130" y="110"/>
                    <a:pt x="136" y="114"/>
                  </a:cubicBezTo>
                  <a:cubicBezTo>
                    <a:pt x="137" y="115"/>
                    <a:pt x="138" y="116"/>
                    <a:pt x="140" y="117"/>
                  </a:cubicBezTo>
                  <a:cubicBezTo>
                    <a:pt x="140" y="23"/>
                    <a:pt x="140" y="23"/>
                    <a:pt x="140" y="23"/>
                  </a:cubicBezTo>
                  <a:cubicBezTo>
                    <a:pt x="140" y="19"/>
                    <a:pt x="140" y="19"/>
                    <a:pt x="140" y="19"/>
                  </a:cubicBezTo>
                  <a:cubicBezTo>
                    <a:pt x="140" y="19"/>
                    <a:pt x="140" y="19"/>
                    <a:pt x="140" y="19"/>
                  </a:cubicBezTo>
                  <a:cubicBezTo>
                    <a:pt x="138" y="18"/>
                    <a:pt x="137" y="17"/>
                    <a:pt x="136" y="1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4295775" y="3884613"/>
              <a:ext cx="404813" cy="1252538"/>
              <a:chOff x="4295775" y="3884613"/>
              <a:chExt cx="404813" cy="1252538"/>
            </a:xfr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</p:grpSpPr>
          <p:sp>
            <p:nvSpPr>
              <p:cNvPr id="3094" name="Freeform 22"/>
              <p:cNvSpPr>
                <a:spLocks/>
              </p:cNvSpPr>
              <p:nvPr/>
            </p:nvSpPr>
            <p:spPr bwMode="auto">
              <a:xfrm>
                <a:off x="4541838" y="3884613"/>
                <a:ext cx="158750" cy="709613"/>
              </a:xfrm>
              <a:custGeom>
                <a:avLst/>
                <a:gdLst/>
                <a:ahLst/>
                <a:cxnLst>
                  <a:cxn ang="0">
                    <a:pos x="100" y="227"/>
                  </a:cxn>
                  <a:cxn ang="0">
                    <a:pos x="100" y="0"/>
                  </a:cxn>
                  <a:cxn ang="0">
                    <a:pos x="0" y="215"/>
                  </a:cxn>
                  <a:cxn ang="0">
                    <a:pos x="0" y="447"/>
                  </a:cxn>
                  <a:cxn ang="0">
                    <a:pos x="100" y="227"/>
                  </a:cxn>
                </a:cxnLst>
                <a:rect l="0" t="0" r="r" b="b"/>
                <a:pathLst>
                  <a:path w="100" h="447">
                    <a:moveTo>
                      <a:pt x="100" y="227"/>
                    </a:moveTo>
                    <a:lnTo>
                      <a:pt x="100" y="0"/>
                    </a:lnTo>
                    <a:lnTo>
                      <a:pt x="0" y="215"/>
                    </a:lnTo>
                    <a:lnTo>
                      <a:pt x="0" y="447"/>
                    </a:lnTo>
                    <a:lnTo>
                      <a:pt x="100" y="22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5" name="Freeform 23"/>
              <p:cNvSpPr>
                <a:spLocks/>
              </p:cNvSpPr>
              <p:nvPr/>
            </p:nvSpPr>
            <p:spPr bwMode="auto">
              <a:xfrm>
                <a:off x="4295775" y="4418013"/>
                <a:ext cx="157163" cy="719138"/>
              </a:xfrm>
              <a:custGeom>
                <a:avLst/>
                <a:gdLst/>
                <a:ahLst/>
                <a:cxnLst>
                  <a:cxn ang="0">
                    <a:pos x="0" y="212"/>
                  </a:cxn>
                  <a:cxn ang="0">
                    <a:pos x="0" y="453"/>
                  </a:cxn>
                  <a:cxn ang="0">
                    <a:pos x="99" y="234"/>
                  </a:cxn>
                  <a:cxn ang="0">
                    <a:pos x="99" y="0"/>
                  </a:cxn>
                  <a:cxn ang="0">
                    <a:pos x="0" y="212"/>
                  </a:cxn>
                </a:cxnLst>
                <a:rect l="0" t="0" r="r" b="b"/>
                <a:pathLst>
                  <a:path w="99" h="453">
                    <a:moveTo>
                      <a:pt x="0" y="212"/>
                    </a:moveTo>
                    <a:lnTo>
                      <a:pt x="0" y="453"/>
                    </a:lnTo>
                    <a:lnTo>
                      <a:pt x="99" y="234"/>
                    </a:lnTo>
                    <a:lnTo>
                      <a:pt x="99" y="0"/>
                    </a:lnTo>
                    <a:lnTo>
                      <a:pt x="0" y="2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4032250" y="4398963"/>
            <a:ext cx="2111375" cy="1638300"/>
            <a:chOff x="4489450" y="4398963"/>
            <a:chExt cx="2111375" cy="1638300"/>
          </a:xfrm>
        </p:grpSpPr>
        <p:sp>
          <p:nvSpPr>
            <p:cNvPr id="3096" name="Freeform 24"/>
            <p:cNvSpPr>
              <a:spLocks/>
            </p:cNvSpPr>
            <p:nvPr/>
          </p:nvSpPr>
          <p:spPr bwMode="auto">
            <a:xfrm>
              <a:off x="4489450" y="4398963"/>
              <a:ext cx="2111375" cy="1257300"/>
            </a:xfrm>
            <a:custGeom>
              <a:avLst/>
              <a:gdLst/>
              <a:ahLst/>
              <a:cxnLst>
                <a:cxn ang="0">
                  <a:pos x="411" y="82"/>
                </a:cxn>
                <a:cxn ang="0">
                  <a:pos x="412" y="75"/>
                </a:cxn>
                <a:cxn ang="0">
                  <a:pos x="426" y="63"/>
                </a:cxn>
                <a:cxn ang="0">
                  <a:pos x="450" y="41"/>
                </a:cxn>
                <a:cxn ang="0">
                  <a:pos x="414" y="3"/>
                </a:cxn>
                <a:cxn ang="0">
                  <a:pos x="350" y="31"/>
                </a:cxn>
                <a:cxn ang="0">
                  <a:pos x="353" y="54"/>
                </a:cxn>
                <a:cxn ang="0">
                  <a:pos x="356" y="57"/>
                </a:cxn>
                <a:cxn ang="0">
                  <a:pos x="358" y="69"/>
                </a:cxn>
                <a:cxn ang="0">
                  <a:pos x="353" y="77"/>
                </a:cxn>
                <a:cxn ang="0">
                  <a:pos x="180" y="60"/>
                </a:cxn>
                <a:cxn ang="0">
                  <a:pos x="134" y="159"/>
                </a:cxn>
                <a:cxn ang="0">
                  <a:pos x="130" y="159"/>
                </a:cxn>
                <a:cxn ang="0">
                  <a:pos x="114" y="153"/>
                </a:cxn>
                <a:cxn ang="0">
                  <a:pos x="110" y="150"/>
                </a:cxn>
                <a:cxn ang="0">
                  <a:pos x="78" y="139"/>
                </a:cxn>
                <a:cxn ang="0">
                  <a:pos x="8" y="164"/>
                </a:cxn>
                <a:cxn ang="0">
                  <a:pos x="49" y="200"/>
                </a:cxn>
                <a:cxn ang="0">
                  <a:pos x="93" y="195"/>
                </a:cxn>
                <a:cxn ang="0">
                  <a:pos x="116" y="192"/>
                </a:cxn>
                <a:cxn ang="0">
                  <a:pos x="118" y="193"/>
                </a:cxn>
                <a:cxn ang="0">
                  <a:pos x="72" y="293"/>
                </a:cxn>
                <a:cxn ang="0">
                  <a:pos x="470" y="335"/>
                </a:cxn>
                <a:cxn ang="0">
                  <a:pos x="563" y="97"/>
                </a:cxn>
                <a:cxn ang="0">
                  <a:pos x="411" y="82"/>
                </a:cxn>
              </a:cxnLst>
              <a:rect l="0" t="0" r="r" b="b"/>
              <a:pathLst>
                <a:path w="563" h="335">
                  <a:moveTo>
                    <a:pt x="411" y="82"/>
                  </a:moveTo>
                  <a:cubicBezTo>
                    <a:pt x="411" y="80"/>
                    <a:pt x="411" y="78"/>
                    <a:pt x="412" y="75"/>
                  </a:cubicBezTo>
                  <a:cubicBezTo>
                    <a:pt x="414" y="71"/>
                    <a:pt x="421" y="65"/>
                    <a:pt x="426" y="63"/>
                  </a:cubicBezTo>
                  <a:cubicBezTo>
                    <a:pt x="430" y="61"/>
                    <a:pt x="446" y="51"/>
                    <a:pt x="450" y="41"/>
                  </a:cubicBezTo>
                  <a:cubicBezTo>
                    <a:pt x="458" y="22"/>
                    <a:pt x="442" y="5"/>
                    <a:pt x="414" y="3"/>
                  </a:cubicBezTo>
                  <a:cubicBezTo>
                    <a:pt x="387" y="0"/>
                    <a:pt x="358" y="13"/>
                    <a:pt x="350" y="31"/>
                  </a:cubicBezTo>
                  <a:cubicBezTo>
                    <a:pt x="347" y="39"/>
                    <a:pt x="348" y="47"/>
                    <a:pt x="353" y="54"/>
                  </a:cubicBezTo>
                  <a:cubicBezTo>
                    <a:pt x="354" y="55"/>
                    <a:pt x="355" y="56"/>
                    <a:pt x="356" y="57"/>
                  </a:cubicBezTo>
                  <a:cubicBezTo>
                    <a:pt x="358" y="60"/>
                    <a:pt x="359" y="65"/>
                    <a:pt x="358" y="69"/>
                  </a:cubicBezTo>
                  <a:cubicBezTo>
                    <a:pt x="356" y="72"/>
                    <a:pt x="355" y="75"/>
                    <a:pt x="353" y="77"/>
                  </a:cubicBezTo>
                  <a:cubicBezTo>
                    <a:pt x="180" y="60"/>
                    <a:pt x="180" y="60"/>
                    <a:pt x="180" y="60"/>
                  </a:cubicBezTo>
                  <a:cubicBezTo>
                    <a:pt x="134" y="159"/>
                    <a:pt x="134" y="159"/>
                    <a:pt x="134" y="159"/>
                  </a:cubicBezTo>
                  <a:cubicBezTo>
                    <a:pt x="133" y="159"/>
                    <a:pt x="132" y="159"/>
                    <a:pt x="130" y="159"/>
                  </a:cubicBezTo>
                  <a:cubicBezTo>
                    <a:pt x="124" y="158"/>
                    <a:pt x="118" y="155"/>
                    <a:pt x="114" y="153"/>
                  </a:cubicBezTo>
                  <a:cubicBezTo>
                    <a:pt x="112" y="152"/>
                    <a:pt x="112" y="151"/>
                    <a:pt x="110" y="150"/>
                  </a:cubicBezTo>
                  <a:cubicBezTo>
                    <a:pt x="103" y="144"/>
                    <a:pt x="92" y="140"/>
                    <a:pt x="78" y="139"/>
                  </a:cubicBezTo>
                  <a:cubicBezTo>
                    <a:pt x="47" y="136"/>
                    <a:pt x="16" y="147"/>
                    <a:pt x="8" y="164"/>
                  </a:cubicBezTo>
                  <a:cubicBezTo>
                    <a:pt x="0" y="180"/>
                    <a:pt x="18" y="196"/>
                    <a:pt x="49" y="200"/>
                  </a:cubicBezTo>
                  <a:cubicBezTo>
                    <a:pt x="66" y="201"/>
                    <a:pt x="88" y="196"/>
                    <a:pt x="93" y="195"/>
                  </a:cubicBezTo>
                  <a:cubicBezTo>
                    <a:pt x="98" y="193"/>
                    <a:pt x="109" y="191"/>
                    <a:pt x="116" y="192"/>
                  </a:cubicBezTo>
                  <a:cubicBezTo>
                    <a:pt x="117" y="192"/>
                    <a:pt x="118" y="192"/>
                    <a:pt x="118" y="193"/>
                  </a:cubicBezTo>
                  <a:cubicBezTo>
                    <a:pt x="72" y="293"/>
                    <a:pt x="72" y="293"/>
                    <a:pt x="72" y="293"/>
                  </a:cubicBezTo>
                  <a:cubicBezTo>
                    <a:pt x="470" y="335"/>
                    <a:pt x="470" y="335"/>
                    <a:pt x="470" y="335"/>
                  </a:cubicBezTo>
                  <a:cubicBezTo>
                    <a:pt x="563" y="97"/>
                    <a:pt x="563" y="97"/>
                    <a:pt x="563" y="97"/>
                  </a:cubicBezTo>
                  <a:lnTo>
                    <a:pt x="411" y="8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auto">
            <a:xfrm>
              <a:off x="4760913" y="5494338"/>
              <a:ext cx="1492250" cy="542925"/>
            </a:xfrm>
            <a:custGeom>
              <a:avLst/>
              <a:gdLst/>
              <a:ahLst/>
              <a:cxnLst>
                <a:cxn ang="0">
                  <a:pos x="940" y="102"/>
                </a:cxn>
                <a:cxn ang="0">
                  <a:pos x="0" y="0"/>
                </a:cxn>
                <a:cxn ang="0">
                  <a:pos x="0" y="241"/>
                </a:cxn>
                <a:cxn ang="0">
                  <a:pos x="940" y="342"/>
                </a:cxn>
                <a:cxn ang="0">
                  <a:pos x="940" y="102"/>
                </a:cxn>
              </a:cxnLst>
              <a:rect l="0" t="0" r="r" b="b"/>
              <a:pathLst>
                <a:path w="940" h="342">
                  <a:moveTo>
                    <a:pt x="940" y="102"/>
                  </a:moveTo>
                  <a:lnTo>
                    <a:pt x="0" y="0"/>
                  </a:lnTo>
                  <a:lnTo>
                    <a:pt x="0" y="241"/>
                  </a:lnTo>
                  <a:lnTo>
                    <a:pt x="940" y="342"/>
                  </a:lnTo>
                  <a:lnTo>
                    <a:pt x="940" y="10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0"/>
                    <a:shade val="30000"/>
                    <a:satMod val="115000"/>
                  </a:schemeClr>
                </a:gs>
                <a:gs pos="50000">
                  <a:schemeClr val="accent1">
                    <a:lumMod val="50000"/>
                    <a:shade val="67500"/>
                    <a:satMod val="115000"/>
                  </a:schemeClr>
                </a:gs>
                <a:gs pos="100000">
                  <a:schemeClr val="accent1">
                    <a:lumMod val="5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auto">
            <a:xfrm>
              <a:off x="6246813" y="4762500"/>
              <a:ext cx="352425" cy="1271588"/>
            </a:xfrm>
            <a:custGeom>
              <a:avLst/>
              <a:gdLst/>
              <a:ahLst/>
              <a:cxnLst>
                <a:cxn ang="0">
                  <a:pos x="0" y="563"/>
                </a:cxn>
                <a:cxn ang="0">
                  <a:pos x="0" y="801"/>
                </a:cxn>
                <a:cxn ang="0">
                  <a:pos x="219" y="232"/>
                </a:cxn>
                <a:cxn ang="0">
                  <a:pos x="222" y="0"/>
                </a:cxn>
                <a:cxn ang="0">
                  <a:pos x="0" y="563"/>
                </a:cxn>
                <a:cxn ang="0">
                  <a:pos x="0" y="563"/>
                </a:cxn>
              </a:cxnLst>
              <a:rect l="0" t="0" r="r" b="b"/>
              <a:pathLst>
                <a:path w="222" h="801">
                  <a:moveTo>
                    <a:pt x="0" y="563"/>
                  </a:moveTo>
                  <a:lnTo>
                    <a:pt x="0" y="801"/>
                  </a:lnTo>
                  <a:lnTo>
                    <a:pt x="219" y="232"/>
                  </a:lnTo>
                  <a:lnTo>
                    <a:pt x="222" y="0"/>
                  </a:lnTo>
                  <a:lnTo>
                    <a:pt x="0" y="563"/>
                  </a:lnTo>
                  <a:lnTo>
                    <a:pt x="0" y="5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0"/>
                    <a:shade val="30000"/>
                    <a:satMod val="115000"/>
                  </a:schemeClr>
                </a:gs>
                <a:gs pos="50000">
                  <a:schemeClr val="accent1">
                    <a:lumMod val="50000"/>
                    <a:shade val="67500"/>
                    <a:satMod val="115000"/>
                  </a:schemeClr>
                </a:gs>
                <a:gs pos="100000">
                  <a:schemeClr val="accent1">
                    <a:lumMod val="50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auto">
            <a:xfrm>
              <a:off x="6022975" y="4529138"/>
              <a:ext cx="161925" cy="195262"/>
            </a:xfrm>
            <a:custGeom>
              <a:avLst/>
              <a:gdLst/>
              <a:ahLst/>
              <a:cxnLst>
                <a:cxn ang="0">
                  <a:pos x="14" y="25"/>
                </a:cxn>
                <a:cxn ang="0">
                  <a:pos x="1" y="37"/>
                </a:cxn>
                <a:cxn ang="0">
                  <a:pos x="0" y="44"/>
                </a:cxn>
                <a:cxn ang="0">
                  <a:pos x="40" y="48"/>
                </a:cxn>
                <a:cxn ang="0">
                  <a:pos x="40" y="0"/>
                </a:cxn>
                <a:cxn ang="0">
                  <a:pos x="39" y="2"/>
                </a:cxn>
                <a:cxn ang="0">
                  <a:pos x="14" y="25"/>
                </a:cxn>
              </a:cxnLst>
              <a:rect l="0" t="0" r="r" b="b"/>
              <a:pathLst>
                <a:path w="40" h="48">
                  <a:moveTo>
                    <a:pt x="14" y="25"/>
                  </a:moveTo>
                  <a:cubicBezTo>
                    <a:pt x="9" y="27"/>
                    <a:pt x="3" y="32"/>
                    <a:pt x="1" y="37"/>
                  </a:cubicBezTo>
                  <a:cubicBezTo>
                    <a:pt x="0" y="40"/>
                    <a:pt x="0" y="42"/>
                    <a:pt x="0" y="44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9" y="1"/>
                    <a:pt x="39" y="1"/>
                    <a:pt x="39" y="2"/>
                  </a:cubicBezTo>
                  <a:cubicBezTo>
                    <a:pt x="35" y="13"/>
                    <a:pt x="19" y="23"/>
                    <a:pt x="14" y="2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0"/>
                    <a:shade val="30000"/>
                    <a:satMod val="115000"/>
                  </a:schemeClr>
                </a:gs>
                <a:gs pos="50000">
                  <a:schemeClr val="accent1">
                    <a:lumMod val="50000"/>
                    <a:shade val="67500"/>
                    <a:satMod val="115000"/>
                  </a:schemeClr>
                </a:gs>
                <a:gs pos="100000">
                  <a:schemeClr val="accent1">
                    <a:lumMod val="50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auto">
            <a:xfrm>
              <a:off x="4519613" y="5053013"/>
              <a:ext cx="419100" cy="404813"/>
            </a:xfrm>
            <a:custGeom>
              <a:avLst/>
              <a:gdLst/>
              <a:ahLst/>
              <a:cxnLst>
                <a:cxn ang="0">
                  <a:pos x="109" y="16"/>
                </a:cxn>
                <a:cxn ang="0">
                  <a:pos x="86" y="19"/>
                </a:cxn>
                <a:cxn ang="0">
                  <a:pos x="43" y="23"/>
                </a:cxn>
                <a:cxn ang="0">
                  <a:pos x="0" y="0"/>
                </a:cxn>
                <a:cxn ang="0">
                  <a:pos x="0" y="75"/>
                </a:cxn>
                <a:cxn ang="0">
                  <a:pos x="0" y="84"/>
                </a:cxn>
                <a:cxn ang="0">
                  <a:pos x="9" y="95"/>
                </a:cxn>
                <a:cxn ang="0">
                  <a:pos x="43" y="107"/>
                </a:cxn>
                <a:cxn ang="0">
                  <a:pos x="71" y="106"/>
                </a:cxn>
                <a:cxn ang="0">
                  <a:pos x="72" y="102"/>
                </a:cxn>
                <a:cxn ang="0">
                  <a:pos x="95" y="53"/>
                </a:cxn>
                <a:cxn ang="0">
                  <a:pos x="112" y="16"/>
                </a:cxn>
                <a:cxn ang="0">
                  <a:pos x="109" y="16"/>
                </a:cxn>
              </a:cxnLst>
              <a:rect l="0" t="0" r="r" b="b"/>
              <a:pathLst>
                <a:path w="112" h="108">
                  <a:moveTo>
                    <a:pt x="109" y="16"/>
                  </a:moveTo>
                  <a:cubicBezTo>
                    <a:pt x="102" y="15"/>
                    <a:pt x="92" y="17"/>
                    <a:pt x="86" y="19"/>
                  </a:cubicBezTo>
                  <a:cubicBezTo>
                    <a:pt x="81" y="20"/>
                    <a:pt x="59" y="25"/>
                    <a:pt x="43" y="23"/>
                  </a:cubicBezTo>
                  <a:cubicBezTo>
                    <a:pt x="20" y="21"/>
                    <a:pt x="4" y="11"/>
                    <a:pt x="0" y="0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1" y="88"/>
                    <a:pt x="4" y="92"/>
                    <a:pt x="9" y="95"/>
                  </a:cubicBezTo>
                  <a:cubicBezTo>
                    <a:pt x="16" y="101"/>
                    <a:pt x="28" y="106"/>
                    <a:pt x="43" y="107"/>
                  </a:cubicBezTo>
                  <a:cubicBezTo>
                    <a:pt x="52" y="108"/>
                    <a:pt x="62" y="107"/>
                    <a:pt x="71" y="106"/>
                  </a:cubicBezTo>
                  <a:cubicBezTo>
                    <a:pt x="72" y="102"/>
                    <a:pt x="72" y="102"/>
                    <a:pt x="72" y="102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1" y="16"/>
                    <a:pt x="110" y="16"/>
                    <a:pt x="109" y="1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0"/>
                    <a:shade val="30000"/>
                    <a:satMod val="115000"/>
                  </a:schemeClr>
                </a:gs>
                <a:gs pos="50000">
                  <a:schemeClr val="accent1">
                    <a:lumMod val="50000"/>
                    <a:shade val="67500"/>
                    <a:satMod val="115000"/>
                  </a:schemeClr>
                </a:gs>
                <a:gs pos="100000">
                  <a:schemeClr val="accent1">
                    <a:lumMod val="50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" name="Rectangle 36"/>
          <p:cNvSpPr/>
          <p:nvPr/>
        </p:nvSpPr>
        <p:spPr>
          <a:xfrm>
            <a:off x="6705600" y="4988005"/>
            <a:ext cx="13354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705600" y="5326559"/>
            <a:ext cx="1981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 rot="10800000">
            <a:off x="5341620" y="5036821"/>
            <a:ext cx="1287780" cy="144779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33400" y="838200"/>
            <a:ext cx="32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</p:spTree>
    <p:extLst>
      <p:ext uri="{BB962C8B-B14F-4D97-AF65-F5344CB8AC3E}">
        <p14:creationId xmlns:p14="http://schemas.microsoft.com/office/powerpoint/2010/main" val="65135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4552004</TotalTime>
  <Words>54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宋体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DG-关联</dc:subject>
  <dc:creator/>
  <cp:keywords>TZ-固定图形;XG-细微;KJ-3D;DH-静态</cp:keywords>
  <dc:description/>
  <cp:lastModifiedBy>Shiqing Tian</cp:lastModifiedBy>
  <cp:revision>383</cp:revision>
  <dcterms:created xsi:type="dcterms:W3CDTF">2010-07-23T09:33:49Z</dcterms:created>
  <dcterms:modified xsi:type="dcterms:W3CDTF">2014-02-11T05:56:57Z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