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6000">
              <a:schemeClr val="bg1">
                <a:lumMod val="85000"/>
              </a:schemeClr>
            </a:gs>
            <a:gs pos="57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3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7000">
              <a:schemeClr val="bg1">
                <a:tint val="80000"/>
                <a:satMod val="300000"/>
              </a:schemeClr>
            </a:gs>
            <a:gs pos="54000">
              <a:schemeClr val="bg1">
                <a:lumMod val="75000"/>
              </a:schemeClr>
            </a:gs>
            <a:gs pos="63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53"/>
          <p:cNvGrpSpPr/>
          <p:nvPr/>
        </p:nvGrpSpPr>
        <p:grpSpPr>
          <a:xfrm flipH="1">
            <a:off x="4181753" y="1685470"/>
            <a:ext cx="5343247" cy="1006930"/>
            <a:chOff x="3995482" y="3168307"/>
            <a:chExt cx="5343247" cy="1006930"/>
          </a:xfrm>
        </p:grpSpPr>
        <p:grpSp>
          <p:nvGrpSpPr>
            <p:cNvPr id="41" name="Group 32"/>
            <p:cNvGrpSpPr/>
            <p:nvPr/>
          </p:nvGrpSpPr>
          <p:grpSpPr>
            <a:xfrm>
              <a:off x="3995482" y="3168307"/>
              <a:ext cx="3438883" cy="1006930"/>
              <a:chOff x="3478675" y="3352800"/>
              <a:chExt cx="5014621" cy="1468318"/>
            </a:xfrm>
          </p:grpSpPr>
          <p:sp>
            <p:nvSpPr>
              <p:cNvPr id="50" name="Freeform 6"/>
              <p:cNvSpPr>
                <a:spLocks noEditPoints="1"/>
              </p:cNvSpPr>
              <p:nvPr/>
            </p:nvSpPr>
            <p:spPr bwMode="auto">
              <a:xfrm>
                <a:off x="3478675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7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8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9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42" name="Group 33"/>
            <p:cNvGrpSpPr/>
            <p:nvPr/>
          </p:nvGrpSpPr>
          <p:grpSpPr>
            <a:xfrm>
              <a:off x="6857366" y="3168307"/>
              <a:ext cx="2481363" cy="1006930"/>
              <a:chOff x="4874942" y="3352800"/>
              <a:chExt cx="3618354" cy="1468318"/>
            </a:xfrm>
          </p:grpSpPr>
          <p:sp>
            <p:nvSpPr>
              <p:cNvPr id="43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4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sp>
        <p:nvSpPr>
          <p:cNvPr id="327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Chain </a:t>
            </a:r>
            <a:r>
              <a:rPr lang="en-US" sz="2800" kern="0" dirty="0" smtClean="0">
                <a:solidFill>
                  <a:schemeClr val="tx1">
                    <a:lumMod val="50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3" name="Group 53"/>
          <p:cNvGrpSpPr/>
          <p:nvPr/>
        </p:nvGrpSpPr>
        <p:grpSpPr>
          <a:xfrm flipH="1">
            <a:off x="-437410" y="1685470"/>
            <a:ext cx="5232992" cy="1006930"/>
            <a:chOff x="4953000" y="3168307"/>
            <a:chExt cx="5232992" cy="1006930"/>
          </a:xfrm>
        </p:grpSpPr>
        <p:grpSp>
          <p:nvGrpSpPr>
            <p:cNvPr id="14" name="Group 32"/>
            <p:cNvGrpSpPr/>
            <p:nvPr/>
          </p:nvGrpSpPr>
          <p:grpSpPr>
            <a:xfrm>
              <a:off x="4953002" y="3168307"/>
              <a:ext cx="2481363" cy="1006930"/>
              <a:chOff x="4874942" y="3352800"/>
              <a:chExt cx="3618354" cy="1468318"/>
            </a:xfrm>
          </p:grpSpPr>
          <p:sp>
            <p:nvSpPr>
              <p:cNvPr id="20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1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2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5" name="Group 33"/>
            <p:cNvGrpSpPr/>
            <p:nvPr/>
          </p:nvGrpSpPr>
          <p:grpSpPr>
            <a:xfrm>
              <a:off x="6857365" y="3168307"/>
              <a:ext cx="3328633" cy="1006930"/>
              <a:chOff x="4874942" y="3352800"/>
              <a:chExt cx="4853854" cy="1468318"/>
            </a:xfrm>
          </p:grpSpPr>
          <p:sp>
            <p:nvSpPr>
              <p:cNvPr id="16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381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7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381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8" name="Freeform 8"/>
              <p:cNvSpPr>
                <a:spLocks/>
              </p:cNvSpPr>
              <p:nvPr/>
            </p:nvSpPr>
            <p:spPr bwMode="auto">
              <a:xfrm>
                <a:off x="4874942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9" name="Freeform 8"/>
              <p:cNvSpPr>
                <a:spLocks/>
              </p:cNvSpPr>
              <p:nvPr/>
            </p:nvSpPr>
            <p:spPr bwMode="auto">
              <a:xfrm>
                <a:off x="7578760" y="3843114"/>
                <a:ext cx="2150036" cy="495558"/>
              </a:xfrm>
              <a:custGeom>
                <a:avLst/>
                <a:gdLst/>
                <a:ahLst/>
                <a:cxnLst>
                  <a:cxn ang="0">
                    <a:pos x="347" y="56"/>
                  </a:cxn>
                  <a:cxn ang="0">
                    <a:pos x="323" y="80"/>
                  </a:cxn>
                  <a:cxn ang="0">
                    <a:pos x="24" y="80"/>
                  </a:cxn>
                  <a:cxn ang="0">
                    <a:pos x="0" y="56"/>
                  </a:cxn>
                  <a:cxn ang="0">
                    <a:pos x="0" y="23"/>
                  </a:cxn>
                  <a:cxn ang="0">
                    <a:pos x="24" y="0"/>
                  </a:cxn>
                  <a:cxn ang="0">
                    <a:pos x="323" y="0"/>
                  </a:cxn>
                  <a:cxn ang="0">
                    <a:pos x="347" y="23"/>
                  </a:cxn>
                  <a:cxn ang="0">
                    <a:pos x="347" y="56"/>
                  </a:cxn>
                </a:cxnLst>
                <a:rect l="0" t="0" r="r" b="b"/>
                <a:pathLst>
                  <a:path w="347" h="80">
                    <a:moveTo>
                      <a:pt x="347" y="56"/>
                    </a:moveTo>
                    <a:cubicBezTo>
                      <a:pt x="347" y="69"/>
                      <a:pt x="336" y="80"/>
                      <a:pt x="323" y="80"/>
                    </a:cubicBezTo>
                    <a:cubicBezTo>
                      <a:pt x="24" y="80"/>
                      <a:pt x="24" y="80"/>
                      <a:pt x="24" y="80"/>
                    </a:cubicBezTo>
                    <a:cubicBezTo>
                      <a:pt x="11" y="80"/>
                      <a:pt x="0" y="69"/>
                      <a:pt x="0" y="56"/>
                    </a:cubicBezTo>
                    <a:cubicBezTo>
                      <a:pt x="0" y="23"/>
                      <a:pt x="0" y="23"/>
                      <a:pt x="0" y="23"/>
                    </a:cubicBezTo>
                    <a:cubicBezTo>
                      <a:pt x="0" y="10"/>
                      <a:pt x="11" y="0"/>
                      <a:pt x="24" y="0"/>
                    </a:cubicBezTo>
                    <a:cubicBezTo>
                      <a:pt x="323" y="0"/>
                      <a:pt x="323" y="0"/>
                      <a:pt x="323" y="0"/>
                    </a:cubicBezTo>
                    <a:cubicBezTo>
                      <a:pt x="336" y="0"/>
                      <a:pt x="347" y="10"/>
                      <a:pt x="347" y="23"/>
                    </a:cubicBezTo>
                    <a:lnTo>
                      <a:pt x="347" y="56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rgbClr val="3A3A3A">
                      <a:shade val="30000"/>
                      <a:satMod val="115000"/>
                    </a:srgbClr>
                  </a:gs>
                  <a:gs pos="34000">
                    <a:schemeClr val="bg1">
                      <a:lumMod val="95000"/>
                    </a:schemeClr>
                  </a:gs>
                  <a:gs pos="67000">
                    <a:schemeClr val="tx1">
                      <a:lumMod val="50000"/>
                    </a:schemeClr>
                  </a:gs>
                  <a:gs pos="95000">
                    <a:schemeClr val="bg1">
                      <a:lumMod val="50000"/>
                    </a:schemeClr>
                  </a:gs>
                </a:gsLst>
                <a:lin ang="5400000" scaled="1"/>
                <a:tileRect/>
              </a:gradFill>
              <a:ln w="38100">
                <a:gradFill>
                  <a:gsLst>
                    <a:gs pos="0">
                      <a:schemeClr val="bg1"/>
                    </a:gs>
                    <a:gs pos="50000">
                      <a:schemeClr val="tx1">
                        <a:lumMod val="7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  <p:grpSp>
        <p:nvGrpSpPr>
          <p:cNvPr id="51" name="Group 50"/>
          <p:cNvGrpSpPr/>
          <p:nvPr/>
        </p:nvGrpSpPr>
        <p:grpSpPr>
          <a:xfrm>
            <a:off x="-1447816" y="3438070"/>
            <a:ext cx="11992753" cy="2353130"/>
            <a:chOff x="-1447816" y="3276600"/>
            <a:chExt cx="11992753" cy="2353130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24" name="Group 32"/>
            <p:cNvGrpSpPr/>
            <p:nvPr/>
          </p:nvGrpSpPr>
          <p:grpSpPr>
            <a:xfrm flipH="1">
              <a:off x="4982574" y="3276600"/>
              <a:ext cx="3554906" cy="2353130"/>
              <a:chOff x="6275088" y="3352800"/>
              <a:chExt cx="2218208" cy="1468318"/>
            </a:xfrm>
          </p:grpSpPr>
          <p:sp>
            <p:nvSpPr>
              <p:cNvPr id="37" name="Freeform 6"/>
              <p:cNvSpPr>
                <a:spLocks noEditPoints="1"/>
              </p:cNvSpPr>
              <p:nvPr/>
            </p:nvSpPr>
            <p:spPr bwMode="auto">
              <a:xfrm>
                <a:off x="6275088" y="3352800"/>
                <a:ext cx="2218208" cy="1468318"/>
              </a:xfrm>
              <a:custGeom>
                <a:avLst/>
                <a:gdLst/>
                <a:ahLst/>
                <a:cxnLst>
                  <a:cxn ang="0">
                    <a:pos x="281" y="0"/>
                  </a:cxn>
                  <a:cxn ang="0">
                    <a:pos x="78" y="0"/>
                  </a:cxn>
                  <a:cxn ang="0">
                    <a:pos x="0" y="78"/>
                  </a:cxn>
                  <a:cxn ang="0">
                    <a:pos x="0" y="160"/>
                  </a:cxn>
                  <a:cxn ang="0">
                    <a:pos x="78" y="237"/>
                  </a:cxn>
                  <a:cxn ang="0">
                    <a:pos x="281" y="237"/>
                  </a:cxn>
                  <a:cxn ang="0">
                    <a:pos x="358" y="160"/>
                  </a:cxn>
                  <a:cxn ang="0">
                    <a:pos x="358" y="78"/>
                  </a:cxn>
                  <a:cxn ang="0">
                    <a:pos x="281" y="0"/>
                  </a:cxn>
                  <a:cxn ang="0">
                    <a:pos x="291" y="145"/>
                  </a:cxn>
                  <a:cxn ang="0">
                    <a:pos x="264" y="169"/>
                  </a:cxn>
                  <a:cxn ang="0">
                    <a:pos x="96" y="169"/>
                  </a:cxn>
                  <a:cxn ang="0">
                    <a:pos x="69" y="145"/>
                  </a:cxn>
                  <a:cxn ang="0">
                    <a:pos x="69" y="93"/>
                  </a:cxn>
                  <a:cxn ang="0">
                    <a:pos x="96" y="70"/>
                  </a:cxn>
                  <a:cxn ang="0">
                    <a:pos x="264" y="70"/>
                  </a:cxn>
                  <a:cxn ang="0">
                    <a:pos x="291" y="93"/>
                  </a:cxn>
                  <a:cxn ang="0">
                    <a:pos x="291" y="145"/>
                  </a:cxn>
                </a:cxnLst>
                <a:rect l="0" t="0" r="r" b="b"/>
                <a:pathLst>
                  <a:path w="358" h="237">
                    <a:moveTo>
                      <a:pt x="281" y="0"/>
                    </a:moveTo>
                    <a:cubicBezTo>
                      <a:pt x="78" y="0"/>
                      <a:pt x="78" y="0"/>
                      <a:pt x="78" y="0"/>
                    </a:cubicBezTo>
                    <a:cubicBezTo>
                      <a:pt x="35" y="0"/>
                      <a:pt x="0" y="35"/>
                      <a:pt x="0" y="78"/>
                    </a:cubicBezTo>
                    <a:cubicBezTo>
                      <a:pt x="0" y="160"/>
                      <a:pt x="0" y="160"/>
                      <a:pt x="0" y="160"/>
                    </a:cubicBezTo>
                    <a:cubicBezTo>
                      <a:pt x="0" y="203"/>
                      <a:pt x="35" y="237"/>
                      <a:pt x="78" y="237"/>
                    </a:cubicBezTo>
                    <a:cubicBezTo>
                      <a:pt x="281" y="237"/>
                      <a:pt x="281" y="237"/>
                      <a:pt x="281" y="237"/>
                    </a:cubicBezTo>
                    <a:cubicBezTo>
                      <a:pt x="324" y="237"/>
                      <a:pt x="358" y="203"/>
                      <a:pt x="358" y="160"/>
                    </a:cubicBezTo>
                    <a:cubicBezTo>
                      <a:pt x="358" y="78"/>
                      <a:pt x="358" y="78"/>
                      <a:pt x="358" y="78"/>
                    </a:cubicBezTo>
                    <a:cubicBezTo>
                      <a:pt x="358" y="35"/>
                      <a:pt x="324" y="0"/>
                      <a:pt x="281" y="0"/>
                    </a:cubicBezTo>
                    <a:close/>
                    <a:moveTo>
                      <a:pt x="291" y="145"/>
                    </a:moveTo>
                    <a:cubicBezTo>
                      <a:pt x="291" y="158"/>
                      <a:pt x="279" y="169"/>
                      <a:pt x="264" y="169"/>
                    </a:cubicBezTo>
                    <a:cubicBezTo>
                      <a:pt x="96" y="169"/>
                      <a:pt x="96" y="169"/>
                      <a:pt x="96" y="169"/>
                    </a:cubicBezTo>
                    <a:cubicBezTo>
                      <a:pt x="81" y="169"/>
                      <a:pt x="69" y="158"/>
                      <a:pt x="69" y="145"/>
                    </a:cubicBezTo>
                    <a:cubicBezTo>
                      <a:pt x="69" y="93"/>
                      <a:pt x="69" y="93"/>
                      <a:pt x="69" y="93"/>
                    </a:cubicBezTo>
                    <a:cubicBezTo>
                      <a:pt x="69" y="80"/>
                      <a:pt x="81" y="70"/>
                      <a:pt x="96" y="70"/>
                    </a:cubicBezTo>
                    <a:cubicBezTo>
                      <a:pt x="264" y="70"/>
                      <a:pt x="264" y="70"/>
                      <a:pt x="264" y="70"/>
                    </a:cubicBezTo>
                    <a:cubicBezTo>
                      <a:pt x="279" y="70"/>
                      <a:pt x="291" y="80"/>
                      <a:pt x="291" y="93"/>
                    </a:cubicBezTo>
                    <a:lnTo>
                      <a:pt x="291" y="145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75000"/>
                    </a:schemeClr>
                  </a:gs>
                  <a:gs pos="23000">
                    <a:schemeClr val="tx1">
                      <a:lumMod val="75000"/>
                    </a:schemeClr>
                  </a:gs>
                  <a:gs pos="76000">
                    <a:srgbClr val="3A3A3A"/>
                  </a:gs>
                  <a:gs pos="100000">
                    <a:schemeClr val="bg1">
                      <a:lumMod val="65000"/>
                    </a:schemeClr>
                  </a:gs>
                </a:gsLst>
                <a:lin ang="5400000" scaled="0"/>
                <a:tileRect/>
              </a:gradFill>
              <a:ln w="76200">
                <a:gradFill>
                  <a:gsLst>
                    <a:gs pos="0">
                      <a:srgbClr val="4D4D4D"/>
                    </a:gs>
                    <a:gs pos="50000">
                      <a:schemeClr val="bg1">
                        <a:lumMod val="50000"/>
                      </a:schemeClr>
                    </a:gs>
                    <a:gs pos="100000">
                      <a:srgbClr val="3A3A3A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38" name="Freeform 7"/>
              <p:cNvSpPr>
                <a:spLocks/>
              </p:cNvSpPr>
              <p:nvPr/>
            </p:nvSpPr>
            <p:spPr bwMode="auto">
              <a:xfrm>
                <a:off x="6702473" y="3785430"/>
                <a:ext cx="1376549" cy="613547"/>
              </a:xfrm>
              <a:custGeom>
                <a:avLst/>
                <a:gdLst/>
                <a:ahLst/>
                <a:cxnLst>
                  <a:cxn ang="0">
                    <a:pos x="195" y="0"/>
                  </a:cxn>
                  <a:cxn ang="0">
                    <a:pos x="27" y="0"/>
                  </a:cxn>
                  <a:cxn ang="0">
                    <a:pos x="0" y="23"/>
                  </a:cxn>
                  <a:cxn ang="0">
                    <a:pos x="0" y="75"/>
                  </a:cxn>
                  <a:cxn ang="0">
                    <a:pos x="27" y="99"/>
                  </a:cxn>
                  <a:cxn ang="0">
                    <a:pos x="195" y="99"/>
                  </a:cxn>
                  <a:cxn ang="0">
                    <a:pos x="222" y="75"/>
                  </a:cxn>
                  <a:cxn ang="0">
                    <a:pos x="222" y="23"/>
                  </a:cxn>
                  <a:cxn ang="0">
                    <a:pos x="195" y="0"/>
                  </a:cxn>
                </a:cxnLst>
                <a:rect l="0" t="0" r="r" b="b"/>
                <a:pathLst>
                  <a:path w="222" h="99">
                    <a:moveTo>
                      <a:pt x="195" y="0"/>
                    </a:moveTo>
                    <a:cubicBezTo>
                      <a:pt x="27" y="0"/>
                      <a:pt x="27" y="0"/>
                      <a:pt x="27" y="0"/>
                    </a:cubicBezTo>
                    <a:cubicBezTo>
                      <a:pt x="12" y="0"/>
                      <a:pt x="0" y="10"/>
                      <a:pt x="0" y="23"/>
                    </a:cubicBezTo>
                    <a:cubicBezTo>
                      <a:pt x="0" y="75"/>
                      <a:pt x="0" y="75"/>
                      <a:pt x="0" y="75"/>
                    </a:cubicBezTo>
                    <a:cubicBezTo>
                      <a:pt x="0" y="88"/>
                      <a:pt x="12" y="99"/>
                      <a:pt x="27" y="99"/>
                    </a:cubicBezTo>
                    <a:cubicBezTo>
                      <a:pt x="195" y="99"/>
                      <a:pt x="195" y="99"/>
                      <a:pt x="195" y="99"/>
                    </a:cubicBezTo>
                    <a:cubicBezTo>
                      <a:pt x="210" y="99"/>
                      <a:pt x="222" y="88"/>
                      <a:pt x="222" y="75"/>
                    </a:cubicBezTo>
                    <a:cubicBezTo>
                      <a:pt x="222" y="23"/>
                      <a:pt x="222" y="23"/>
                      <a:pt x="222" y="23"/>
                    </a:cubicBezTo>
                    <a:cubicBezTo>
                      <a:pt x="222" y="10"/>
                      <a:pt x="210" y="0"/>
                      <a:pt x="195" y="0"/>
                    </a:cubicBezTo>
                    <a:close/>
                  </a:path>
                </a:pathLst>
              </a:custGeom>
              <a:noFill/>
              <a:ln w="76200">
                <a:gradFill>
                  <a:gsLst>
                    <a:gs pos="0">
                      <a:schemeClr val="bg1">
                        <a:lumMod val="50000"/>
                      </a:schemeClr>
                    </a:gs>
                    <a:gs pos="50000">
                      <a:schemeClr val="bg1"/>
                    </a:gs>
                    <a:gs pos="100000">
                      <a:srgbClr val="000000"/>
                    </a:gs>
                  </a:gsLst>
                  <a:lin ang="5400000" scaled="0"/>
                </a:gra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33" name="Freeform 6"/>
            <p:cNvSpPr>
              <a:spLocks noEditPoints="1"/>
            </p:cNvSpPr>
            <p:nvPr/>
          </p:nvSpPr>
          <p:spPr bwMode="auto">
            <a:xfrm flipH="1">
              <a:off x="532200" y="3276600"/>
              <a:ext cx="3554906" cy="2353130"/>
            </a:xfrm>
            <a:custGeom>
              <a:avLst/>
              <a:gdLst/>
              <a:ahLst/>
              <a:cxnLst>
                <a:cxn ang="0">
                  <a:pos x="281" y="0"/>
                </a:cxn>
                <a:cxn ang="0">
                  <a:pos x="78" y="0"/>
                </a:cxn>
                <a:cxn ang="0">
                  <a:pos x="0" y="78"/>
                </a:cxn>
                <a:cxn ang="0">
                  <a:pos x="0" y="160"/>
                </a:cxn>
                <a:cxn ang="0">
                  <a:pos x="78" y="237"/>
                </a:cxn>
                <a:cxn ang="0">
                  <a:pos x="281" y="237"/>
                </a:cxn>
                <a:cxn ang="0">
                  <a:pos x="358" y="160"/>
                </a:cxn>
                <a:cxn ang="0">
                  <a:pos x="358" y="78"/>
                </a:cxn>
                <a:cxn ang="0">
                  <a:pos x="281" y="0"/>
                </a:cxn>
                <a:cxn ang="0">
                  <a:pos x="291" y="145"/>
                </a:cxn>
                <a:cxn ang="0">
                  <a:pos x="264" y="169"/>
                </a:cxn>
                <a:cxn ang="0">
                  <a:pos x="96" y="169"/>
                </a:cxn>
                <a:cxn ang="0">
                  <a:pos x="69" y="145"/>
                </a:cxn>
                <a:cxn ang="0">
                  <a:pos x="69" y="93"/>
                </a:cxn>
                <a:cxn ang="0">
                  <a:pos x="96" y="70"/>
                </a:cxn>
                <a:cxn ang="0">
                  <a:pos x="264" y="70"/>
                </a:cxn>
                <a:cxn ang="0">
                  <a:pos x="291" y="93"/>
                </a:cxn>
                <a:cxn ang="0">
                  <a:pos x="291" y="145"/>
                </a:cxn>
              </a:cxnLst>
              <a:rect l="0" t="0" r="r" b="b"/>
              <a:pathLst>
                <a:path w="358" h="237">
                  <a:moveTo>
                    <a:pt x="281" y="0"/>
                  </a:moveTo>
                  <a:cubicBezTo>
                    <a:pt x="78" y="0"/>
                    <a:pt x="78" y="0"/>
                    <a:pt x="78" y="0"/>
                  </a:cubicBezTo>
                  <a:cubicBezTo>
                    <a:pt x="35" y="0"/>
                    <a:pt x="0" y="35"/>
                    <a:pt x="0" y="78"/>
                  </a:cubicBezTo>
                  <a:cubicBezTo>
                    <a:pt x="0" y="160"/>
                    <a:pt x="0" y="160"/>
                    <a:pt x="0" y="160"/>
                  </a:cubicBezTo>
                  <a:cubicBezTo>
                    <a:pt x="0" y="203"/>
                    <a:pt x="35" y="237"/>
                    <a:pt x="78" y="237"/>
                  </a:cubicBezTo>
                  <a:cubicBezTo>
                    <a:pt x="281" y="237"/>
                    <a:pt x="281" y="237"/>
                    <a:pt x="281" y="237"/>
                  </a:cubicBezTo>
                  <a:cubicBezTo>
                    <a:pt x="324" y="237"/>
                    <a:pt x="358" y="203"/>
                    <a:pt x="358" y="160"/>
                  </a:cubicBezTo>
                  <a:cubicBezTo>
                    <a:pt x="358" y="78"/>
                    <a:pt x="358" y="78"/>
                    <a:pt x="358" y="78"/>
                  </a:cubicBezTo>
                  <a:cubicBezTo>
                    <a:pt x="358" y="35"/>
                    <a:pt x="324" y="0"/>
                    <a:pt x="281" y="0"/>
                  </a:cubicBezTo>
                  <a:close/>
                  <a:moveTo>
                    <a:pt x="291" y="145"/>
                  </a:moveTo>
                  <a:cubicBezTo>
                    <a:pt x="291" y="158"/>
                    <a:pt x="279" y="169"/>
                    <a:pt x="264" y="169"/>
                  </a:cubicBezTo>
                  <a:cubicBezTo>
                    <a:pt x="96" y="169"/>
                    <a:pt x="96" y="169"/>
                    <a:pt x="96" y="169"/>
                  </a:cubicBezTo>
                  <a:cubicBezTo>
                    <a:pt x="81" y="169"/>
                    <a:pt x="69" y="158"/>
                    <a:pt x="69" y="145"/>
                  </a:cubicBezTo>
                  <a:cubicBezTo>
                    <a:pt x="69" y="93"/>
                    <a:pt x="69" y="93"/>
                    <a:pt x="69" y="93"/>
                  </a:cubicBezTo>
                  <a:cubicBezTo>
                    <a:pt x="69" y="80"/>
                    <a:pt x="81" y="70"/>
                    <a:pt x="96" y="70"/>
                  </a:cubicBezTo>
                  <a:cubicBezTo>
                    <a:pt x="264" y="70"/>
                    <a:pt x="264" y="70"/>
                    <a:pt x="264" y="70"/>
                  </a:cubicBezTo>
                  <a:cubicBezTo>
                    <a:pt x="279" y="70"/>
                    <a:pt x="291" y="80"/>
                    <a:pt x="291" y="93"/>
                  </a:cubicBezTo>
                  <a:lnTo>
                    <a:pt x="291" y="145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1">
                    <a:lumMod val="75000"/>
                  </a:schemeClr>
                </a:gs>
                <a:gs pos="23000">
                  <a:schemeClr val="tx1">
                    <a:lumMod val="75000"/>
                  </a:schemeClr>
                </a:gs>
                <a:gs pos="76000">
                  <a:srgbClr val="3A3A3A"/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  <a:tileRect/>
            </a:gradFill>
            <a:ln w="76200">
              <a:gradFill>
                <a:gsLst>
                  <a:gs pos="0">
                    <a:srgbClr val="4D4D4D"/>
                  </a:gs>
                  <a:gs pos="50000">
                    <a:schemeClr val="bg1">
                      <a:lumMod val="50000"/>
                    </a:schemeClr>
                  </a:gs>
                  <a:gs pos="100000">
                    <a:srgbClr val="3A3A3A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Freeform 7"/>
            <p:cNvSpPr>
              <a:spLocks/>
            </p:cNvSpPr>
            <p:nvPr/>
          </p:nvSpPr>
          <p:spPr bwMode="auto">
            <a:xfrm flipH="1">
              <a:off x="1196116" y="3969934"/>
              <a:ext cx="2206061" cy="983272"/>
            </a:xfrm>
            <a:custGeom>
              <a:avLst/>
              <a:gdLst/>
              <a:ahLst/>
              <a:cxnLst>
                <a:cxn ang="0">
                  <a:pos x="195" y="0"/>
                </a:cxn>
                <a:cxn ang="0">
                  <a:pos x="27" y="0"/>
                </a:cxn>
                <a:cxn ang="0">
                  <a:pos x="0" y="23"/>
                </a:cxn>
                <a:cxn ang="0">
                  <a:pos x="0" y="75"/>
                </a:cxn>
                <a:cxn ang="0">
                  <a:pos x="27" y="99"/>
                </a:cxn>
                <a:cxn ang="0">
                  <a:pos x="195" y="99"/>
                </a:cxn>
                <a:cxn ang="0">
                  <a:pos x="222" y="75"/>
                </a:cxn>
                <a:cxn ang="0">
                  <a:pos x="222" y="23"/>
                </a:cxn>
                <a:cxn ang="0">
                  <a:pos x="195" y="0"/>
                </a:cxn>
              </a:cxnLst>
              <a:rect l="0" t="0" r="r" b="b"/>
              <a:pathLst>
                <a:path w="222" h="99">
                  <a:moveTo>
                    <a:pt x="195" y="0"/>
                  </a:moveTo>
                  <a:cubicBezTo>
                    <a:pt x="27" y="0"/>
                    <a:pt x="27" y="0"/>
                    <a:pt x="27" y="0"/>
                  </a:cubicBezTo>
                  <a:cubicBezTo>
                    <a:pt x="12" y="0"/>
                    <a:pt x="0" y="10"/>
                    <a:pt x="0" y="23"/>
                  </a:cubicBezTo>
                  <a:cubicBezTo>
                    <a:pt x="0" y="75"/>
                    <a:pt x="0" y="75"/>
                    <a:pt x="0" y="75"/>
                  </a:cubicBezTo>
                  <a:cubicBezTo>
                    <a:pt x="0" y="88"/>
                    <a:pt x="12" y="99"/>
                    <a:pt x="27" y="99"/>
                  </a:cubicBezTo>
                  <a:cubicBezTo>
                    <a:pt x="195" y="99"/>
                    <a:pt x="195" y="99"/>
                    <a:pt x="195" y="99"/>
                  </a:cubicBezTo>
                  <a:cubicBezTo>
                    <a:pt x="210" y="99"/>
                    <a:pt x="222" y="88"/>
                    <a:pt x="222" y="75"/>
                  </a:cubicBezTo>
                  <a:cubicBezTo>
                    <a:pt x="222" y="23"/>
                    <a:pt x="222" y="23"/>
                    <a:pt x="222" y="23"/>
                  </a:cubicBezTo>
                  <a:cubicBezTo>
                    <a:pt x="222" y="10"/>
                    <a:pt x="210" y="0"/>
                    <a:pt x="195" y="0"/>
                  </a:cubicBezTo>
                  <a:close/>
                </a:path>
              </a:pathLst>
            </a:custGeom>
            <a:noFill/>
            <a:ln w="76200">
              <a:gradFill>
                <a:gsLst>
                  <a:gs pos="0">
                    <a:schemeClr val="bg1">
                      <a:lumMod val="50000"/>
                    </a:schemeClr>
                  </a:gs>
                  <a:gs pos="50000">
                    <a:schemeClr val="bg1"/>
                  </a:gs>
                  <a:gs pos="100000">
                    <a:srgbClr val="000000"/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8"/>
            <p:cNvSpPr>
              <a:spLocks/>
            </p:cNvSpPr>
            <p:nvPr/>
          </p:nvSpPr>
          <p:spPr bwMode="auto">
            <a:xfrm flipH="1">
              <a:off x="-1447816" y="4062378"/>
              <a:ext cx="3445653" cy="794182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2">
                    <a:lumMod val="50000"/>
                  </a:schemeClr>
                </a:gs>
                <a:gs pos="95000">
                  <a:schemeClr val="bg2">
                    <a:lumMod val="75000"/>
                  </a:schemeClr>
                </a:gs>
              </a:gsLst>
              <a:lin ang="5400000" scaled="1"/>
              <a:tileRect/>
            </a:gradFill>
            <a:ln w="76200">
              <a:gradFill>
                <a:gsLst>
                  <a:gs pos="0">
                    <a:schemeClr val="bg2"/>
                  </a:gs>
                  <a:gs pos="50000">
                    <a:schemeClr val="tx2">
                      <a:lumMod val="5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Freeform 8"/>
            <p:cNvSpPr>
              <a:spLocks/>
            </p:cNvSpPr>
            <p:nvPr/>
          </p:nvSpPr>
          <p:spPr bwMode="auto">
            <a:xfrm flipH="1">
              <a:off x="2743184" y="4062378"/>
              <a:ext cx="3445653" cy="794182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2">
                    <a:lumMod val="50000"/>
                  </a:schemeClr>
                </a:gs>
                <a:gs pos="95000">
                  <a:schemeClr val="bg2">
                    <a:lumMod val="75000"/>
                  </a:schemeClr>
                </a:gs>
              </a:gsLst>
              <a:lin ang="5400000" scaled="1"/>
              <a:tileRect/>
            </a:gradFill>
            <a:ln w="76200">
              <a:gradFill>
                <a:gsLst>
                  <a:gs pos="0">
                    <a:schemeClr val="bg2"/>
                  </a:gs>
                  <a:gs pos="50000">
                    <a:schemeClr val="tx2">
                      <a:lumMod val="5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Freeform 8"/>
            <p:cNvSpPr>
              <a:spLocks/>
            </p:cNvSpPr>
            <p:nvPr/>
          </p:nvSpPr>
          <p:spPr bwMode="auto">
            <a:xfrm flipH="1">
              <a:off x="7099284" y="4062378"/>
              <a:ext cx="3445653" cy="794182"/>
            </a:xfrm>
            <a:custGeom>
              <a:avLst/>
              <a:gdLst/>
              <a:ahLst/>
              <a:cxnLst>
                <a:cxn ang="0">
                  <a:pos x="347" y="56"/>
                </a:cxn>
                <a:cxn ang="0">
                  <a:pos x="323" y="80"/>
                </a:cxn>
                <a:cxn ang="0">
                  <a:pos x="24" y="80"/>
                </a:cxn>
                <a:cxn ang="0">
                  <a:pos x="0" y="56"/>
                </a:cxn>
                <a:cxn ang="0">
                  <a:pos x="0" y="23"/>
                </a:cxn>
                <a:cxn ang="0">
                  <a:pos x="24" y="0"/>
                </a:cxn>
                <a:cxn ang="0">
                  <a:pos x="323" y="0"/>
                </a:cxn>
                <a:cxn ang="0">
                  <a:pos x="347" y="23"/>
                </a:cxn>
                <a:cxn ang="0">
                  <a:pos x="347" y="56"/>
                </a:cxn>
              </a:cxnLst>
              <a:rect l="0" t="0" r="r" b="b"/>
              <a:pathLst>
                <a:path w="347" h="80">
                  <a:moveTo>
                    <a:pt x="347" y="56"/>
                  </a:moveTo>
                  <a:cubicBezTo>
                    <a:pt x="347" y="69"/>
                    <a:pt x="336" y="80"/>
                    <a:pt x="323" y="80"/>
                  </a:cubicBezTo>
                  <a:cubicBezTo>
                    <a:pt x="24" y="80"/>
                    <a:pt x="24" y="80"/>
                    <a:pt x="24" y="80"/>
                  </a:cubicBezTo>
                  <a:cubicBezTo>
                    <a:pt x="11" y="80"/>
                    <a:pt x="0" y="69"/>
                    <a:pt x="0" y="56"/>
                  </a:cubicBezTo>
                  <a:cubicBezTo>
                    <a:pt x="0" y="23"/>
                    <a:pt x="0" y="23"/>
                    <a:pt x="0" y="23"/>
                  </a:cubicBezTo>
                  <a:cubicBezTo>
                    <a:pt x="0" y="10"/>
                    <a:pt x="11" y="0"/>
                    <a:pt x="24" y="0"/>
                  </a:cubicBezTo>
                  <a:cubicBezTo>
                    <a:pt x="323" y="0"/>
                    <a:pt x="323" y="0"/>
                    <a:pt x="323" y="0"/>
                  </a:cubicBezTo>
                  <a:cubicBezTo>
                    <a:pt x="336" y="0"/>
                    <a:pt x="347" y="10"/>
                    <a:pt x="347" y="23"/>
                  </a:cubicBezTo>
                  <a:lnTo>
                    <a:pt x="347" y="56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tx2">
                    <a:lumMod val="50000"/>
                  </a:schemeClr>
                </a:gs>
                <a:gs pos="34000">
                  <a:schemeClr val="bg1">
                    <a:lumMod val="95000"/>
                  </a:schemeClr>
                </a:gs>
                <a:gs pos="67000">
                  <a:schemeClr val="tx2">
                    <a:lumMod val="50000"/>
                  </a:schemeClr>
                </a:gs>
                <a:gs pos="95000">
                  <a:schemeClr val="bg2">
                    <a:lumMod val="75000"/>
                  </a:schemeClr>
                </a:gs>
              </a:gsLst>
              <a:lin ang="5400000" scaled="1"/>
              <a:tileRect/>
            </a:gradFill>
            <a:ln w="76200">
              <a:gradFill>
                <a:gsLst>
                  <a:gs pos="0">
                    <a:schemeClr val="bg2"/>
                  </a:gs>
                  <a:gs pos="50000">
                    <a:schemeClr val="tx2">
                      <a:lumMod val="50000"/>
                    </a:schemeClr>
                  </a:gs>
                  <a:gs pos="100000">
                    <a:schemeClr val="tx2">
                      <a:lumMod val="50000"/>
                    </a:schemeClr>
                  </a:gs>
                </a:gsLst>
                <a:lin ang="5400000" scaled="0"/>
              </a:gra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3512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4552296</TotalTime>
  <Words>5</Words>
  <Application>Microsoft Office PowerPoint</Application>
  <PresentationFormat>全屏显示(4:3)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TZ-固定图形;XG-高光;KJ-3D;DH-静态</cp:keywords>
  <dc:description/>
  <cp:lastModifiedBy>Shiqing Tian</cp:lastModifiedBy>
  <cp:revision>470</cp:revision>
  <dcterms:created xsi:type="dcterms:W3CDTF">2010-07-23T09:33:49Z</dcterms:created>
  <dcterms:modified xsi:type="dcterms:W3CDTF">2014-02-11T05:57:23Z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