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2F7680-100E-48D2-B472-7985F86B337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42467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chemeClr val="bg1"/>
            </a:gs>
            <a:gs pos="100000">
              <a:schemeClr val="bg1">
                <a:lumMod val="8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/>
            </a:lvl1pPr>
          </a:lstStyle>
          <a:p>
            <a:endParaRPr lang="zh-CN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/>
            </a:lvl1pPr>
          </a:lstStyle>
          <a:p>
            <a:endParaRPr lang="zh-CN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>
                <a:ea typeface="宋体" charset="-122"/>
              </a:defRPr>
            </a:lvl1pPr>
          </a:lstStyle>
          <a:p>
            <a:fld id="{3BE1B929-D3F5-4274-8BED-16CE230EF33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7000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3" name="Freeform 5"/>
          <p:cNvSpPr>
            <a:spLocks/>
          </p:cNvSpPr>
          <p:nvPr/>
        </p:nvSpPr>
        <p:spPr bwMode="auto">
          <a:xfrm>
            <a:off x="2514600" y="3054350"/>
            <a:ext cx="1160463" cy="468313"/>
          </a:xfrm>
          <a:custGeom>
            <a:avLst/>
            <a:gdLst/>
            <a:ahLst/>
            <a:cxnLst>
              <a:cxn ang="0">
                <a:pos x="390" y="196"/>
              </a:cxn>
              <a:cxn ang="0">
                <a:pos x="144" y="100"/>
              </a:cxn>
              <a:cxn ang="0">
                <a:pos x="81" y="136"/>
              </a:cxn>
              <a:cxn ang="0">
                <a:pos x="0" y="0"/>
              </a:cxn>
              <a:cxn ang="0">
                <a:pos x="296" y="17"/>
              </a:cxn>
              <a:cxn ang="0">
                <a:pos x="244" y="45"/>
              </a:cxn>
              <a:cxn ang="0">
                <a:pos x="487" y="136"/>
              </a:cxn>
              <a:cxn ang="0">
                <a:pos x="390" y="196"/>
              </a:cxn>
              <a:cxn ang="0">
                <a:pos x="390" y="196"/>
              </a:cxn>
            </a:cxnLst>
            <a:rect l="0" t="0" r="r" b="b"/>
            <a:pathLst>
              <a:path w="487" h="196">
                <a:moveTo>
                  <a:pt x="390" y="196"/>
                </a:moveTo>
                <a:lnTo>
                  <a:pt x="144" y="100"/>
                </a:lnTo>
                <a:lnTo>
                  <a:pt x="81" y="136"/>
                </a:lnTo>
                <a:lnTo>
                  <a:pt x="0" y="0"/>
                </a:lnTo>
                <a:lnTo>
                  <a:pt x="296" y="17"/>
                </a:lnTo>
                <a:lnTo>
                  <a:pt x="244" y="45"/>
                </a:lnTo>
                <a:lnTo>
                  <a:pt x="487" y="136"/>
                </a:lnTo>
                <a:lnTo>
                  <a:pt x="390" y="196"/>
                </a:lnTo>
                <a:lnTo>
                  <a:pt x="390" y="196"/>
                </a:lnTo>
                <a:close/>
              </a:path>
            </a:pathLst>
          </a:cu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54118"/>
                  <a:invGamma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zh-CN"/>
          </a:p>
        </p:txBody>
      </p:sp>
      <p:sp>
        <p:nvSpPr>
          <p:cNvPr id="268297" name="Freeform 9"/>
          <p:cNvSpPr>
            <a:spLocks/>
          </p:cNvSpPr>
          <p:nvPr/>
        </p:nvSpPr>
        <p:spPr bwMode="auto">
          <a:xfrm>
            <a:off x="5043488" y="2808288"/>
            <a:ext cx="900112" cy="561975"/>
          </a:xfrm>
          <a:custGeom>
            <a:avLst/>
            <a:gdLst/>
            <a:ahLst/>
            <a:cxnLst>
              <a:cxn ang="0">
                <a:pos x="129" y="236"/>
              </a:cxn>
              <a:cxn ang="0">
                <a:pos x="0" y="187"/>
              </a:cxn>
              <a:cxn ang="0">
                <a:pos x="178" y="70"/>
              </a:cxn>
              <a:cxn ang="0">
                <a:pos x="117" y="50"/>
              </a:cxn>
              <a:cxn ang="0">
                <a:pos x="378" y="0"/>
              </a:cxn>
              <a:cxn ang="0">
                <a:pos x="376" y="136"/>
              </a:cxn>
              <a:cxn ang="0">
                <a:pos x="302" y="112"/>
              </a:cxn>
              <a:cxn ang="0">
                <a:pos x="129" y="236"/>
              </a:cxn>
              <a:cxn ang="0">
                <a:pos x="129" y="236"/>
              </a:cxn>
            </a:cxnLst>
            <a:rect l="0" t="0" r="r" b="b"/>
            <a:pathLst>
              <a:path w="378" h="236">
                <a:moveTo>
                  <a:pt x="129" y="236"/>
                </a:moveTo>
                <a:lnTo>
                  <a:pt x="0" y="187"/>
                </a:lnTo>
                <a:lnTo>
                  <a:pt x="178" y="70"/>
                </a:lnTo>
                <a:lnTo>
                  <a:pt x="117" y="50"/>
                </a:lnTo>
                <a:lnTo>
                  <a:pt x="378" y="0"/>
                </a:lnTo>
                <a:lnTo>
                  <a:pt x="376" y="136"/>
                </a:lnTo>
                <a:lnTo>
                  <a:pt x="302" y="112"/>
                </a:lnTo>
                <a:lnTo>
                  <a:pt x="129" y="236"/>
                </a:lnTo>
                <a:lnTo>
                  <a:pt x="129" y="236"/>
                </a:lnTo>
                <a:close/>
              </a:path>
            </a:pathLst>
          </a:cu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54118"/>
                  <a:invGamma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zh-CN"/>
          </a:p>
        </p:txBody>
      </p:sp>
      <p:pic>
        <p:nvPicPr>
          <p:cNvPr id="13316" name="Picture 285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0" y="2608263"/>
            <a:ext cx="2271713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8301" name="Freeform 13"/>
          <p:cNvSpPr>
            <a:spLocks/>
          </p:cNvSpPr>
          <p:nvPr/>
        </p:nvSpPr>
        <p:spPr bwMode="auto">
          <a:xfrm>
            <a:off x="5181600" y="4132263"/>
            <a:ext cx="1616075" cy="652462"/>
          </a:xfrm>
          <a:custGeom>
            <a:avLst/>
            <a:gdLst/>
            <a:ahLst/>
            <a:cxnLst>
              <a:cxn ang="0">
                <a:pos x="394" y="159"/>
              </a:cxn>
              <a:cxn ang="0">
                <a:pos x="151" y="141"/>
              </a:cxn>
              <a:cxn ang="0">
                <a:pos x="182" y="113"/>
              </a:cxn>
              <a:cxn ang="0">
                <a:pos x="0" y="41"/>
              </a:cxn>
              <a:cxn ang="0">
                <a:pos x="55" y="0"/>
              </a:cxn>
              <a:cxn ang="0">
                <a:pos x="234" y="66"/>
              </a:cxn>
              <a:cxn ang="0">
                <a:pos x="264" y="40"/>
              </a:cxn>
              <a:cxn ang="0">
                <a:pos x="394" y="159"/>
              </a:cxn>
            </a:cxnLst>
            <a:rect l="0" t="0" r="r" b="b"/>
            <a:pathLst>
              <a:path w="394" h="159">
                <a:moveTo>
                  <a:pt x="394" y="159"/>
                </a:moveTo>
                <a:cubicBezTo>
                  <a:pt x="348" y="157"/>
                  <a:pt x="194" y="145"/>
                  <a:pt x="151" y="141"/>
                </a:cubicBezTo>
                <a:cubicBezTo>
                  <a:pt x="182" y="113"/>
                  <a:pt x="182" y="113"/>
                  <a:pt x="182" y="113"/>
                </a:cubicBezTo>
                <a:cubicBezTo>
                  <a:pt x="0" y="41"/>
                  <a:pt x="0" y="41"/>
                  <a:pt x="0" y="41"/>
                </a:cubicBezTo>
                <a:cubicBezTo>
                  <a:pt x="55" y="0"/>
                  <a:pt x="55" y="0"/>
                  <a:pt x="55" y="0"/>
                </a:cubicBezTo>
                <a:cubicBezTo>
                  <a:pt x="234" y="66"/>
                  <a:pt x="234" y="66"/>
                  <a:pt x="234" y="66"/>
                </a:cubicBezTo>
                <a:cubicBezTo>
                  <a:pt x="264" y="40"/>
                  <a:pt x="264" y="40"/>
                  <a:pt x="264" y="40"/>
                </a:cubicBezTo>
                <a:cubicBezTo>
                  <a:pt x="394" y="159"/>
                  <a:pt x="394" y="159"/>
                  <a:pt x="394" y="159"/>
                </a:cubicBezTo>
                <a:close/>
              </a:path>
            </a:pathLst>
          </a:cu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54118"/>
                  <a:invGamma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zh-CN"/>
          </a:p>
        </p:txBody>
      </p:sp>
      <p:sp>
        <p:nvSpPr>
          <p:cNvPr id="268305" name="Freeform 17"/>
          <p:cNvSpPr>
            <a:spLocks/>
          </p:cNvSpPr>
          <p:nvPr/>
        </p:nvSpPr>
        <p:spPr bwMode="auto">
          <a:xfrm>
            <a:off x="2667000" y="4284663"/>
            <a:ext cx="1360488" cy="876300"/>
          </a:xfrm>
          <a:custGeom>
            <a:avLst/>
            <a:gdLst/>
            <a:ahLst/>
            <a:cxnLst>
              <a:cxn ang="0">
                <a:pos x="0" y="368"/>
              </a:cxn>
              <a:cxn ang="0">
                <a:pos x="110" y="122"/>
              </a:cxn>
              <a:cxn ang="0">
                <a:pos x="189" y="160"/>
              </a:cxn>
              <a:cxn ang="0">
                <a:pos x="434" y="0"/>
              </a:cxn>
              <a:cxn ang="0">
                <a:pos x="571" y="56"/>
              </a:cxn>
              <a:cxn ang="0">
                <a:pos x="332" y="225"/>
              </a:cxn>
              <a:cxn ang="0">
                <a:pos x="415" y="265"/>
              </a:cxn>
              <a:cxn ang="0">
                <a:pos x="0" y="368"/>
              </a:cxn>
              <a:cxn ang="0">
                <a:pos x="0" y="368"/>
              </a:cxn>
            </a:cxnLst>
            <a:rect l="0" t="0" r="r" b="b"/>
            <a:pathLst>
              <a:path w="571" h="368">
                <a:moveTo>
                  <a:pt x="0" y="368"/>
                </a:moveTo>
                <a:lnTo>
                  <a:pt x="110" y="122"/>
                </a:lnTo>
                <a:lnTo>
                  <a:pt x="189" y="160"/>
                </a:lnTo>
                <a:lnTo>
                  <a:pt x="434" y="0"/>
                </a:lnTo>
                <a:lnTo>
                  <a:pt x="571" y="56"/>
                </a:lnTo>
                <a:lnTo>
                  <a:pt x="332" y="225"/>
                </a:lnTo>
                <a:lnTo>
                  <a:pt x="415" y="265"/>
                </a:lnTo>
                <a:lnTo>
                  <a:pt x="0" y="368"/>
                </a:lnTo>
                <a:lnTo>
                  <a:pt x="0" y="368"/>
                </a:lnTo>
                <a:close/>
              </a:path>
            </a:pathLst>
          </a:cu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54118"/>
                  <a:invGamma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zh-CN"/>
          </a:p>
        </p:txBody>
      </p:sp>
      <p:grpSp>
        <p:nvGrpSpPr>
          <p:cNvPr id="13319" name="Group 205"/>
          <p:cNvGrpSpPr>
            <a:grpSpLocks/>
          </p:cNvGrpSpPr>
          <p:nvPr/>
        </p:nvGrpSpPr>
        <p:grpSpPr bwMode="auto">
          <a:xfrm>
            <a:off x="3733800" y="3141663"/>
            <a:ext cx="1401763" cy="1220787"/>
            <a:chOff x="3324" y="4320"/>
            <a:chExt cx="2436" cy="2121"/>
          </a:xfrm>
        </p:grpSpPr>
        <p:sp>
          <p:nvSpPr>
            <p:cNvPr id="268494" name="Freeform 206"/>
            <p:cNvSpPr>
              <a:spLocks/>
            </p:cNvSpPr>
            <p:nvPr/>
          </p:nvSpPr>
          <p:spPr bwMode="auto">
            <a:xfrm>
              <a:off x="4563" y="4497"/>
              <a:ext cx="232" cy="336"/>
            </a:xfrm>
            <a:custGeom>
              <a:avLst/>
              <a:gdLst/>
              <a:ahLst/>
              <a:cxnLst>
                <a:cxn ang="0">
                  <a:pos x="38" y="104"/>
                </a:cxn>
                <a:cxn ang="0">
                  <a:pos x="42" y="81"/>
                </a:cxn>
                <a:cxn ang="0">
                  <a:pos x="65" y="50"/>
                </a:cxn>
                <a:cxn ang="0">
                  <a:pos x="67" y="49"/>
                </a:cxn>
                <a:cxn ang="0">
                  <a:pos x="69" y="47"/>
                </a:cxn>
                <a:cxn ang="0">
                  <a:pos x="70" y="46"/>
                </a:cxn>
                <a:cxn ang="0">
                  <a:pos x="72" y="45"/>
                </a:cxn>
                <a:cxn ang="0">
                  <a:pos x="75" y="43"/>
                </a:cxn>
                <a:cxn ang="0">
                  <a:pos x="76" y="42"/>
                </a:cxn>
                <a:cxn ang="0">
                  <a:pos x="78" y="41"/>
                </a:cxn>
                <a:cxn ang="0">
                  <a:pos x="79" y="40"/>
                </a:cxn>
                <a:cxn ang="0">
                  <a:pos x="80" y="39"/>
                </a:cxn>
                <a:cxn ang="0">
                  <a:pos x="82" y="39"/>
                </a:cxn>
                <a:cxn ang="0">
                  <a:pos x="83" y="38"/>
                </a:cxn>
                <a:cxn ang="0">
                  <a:pos x="84" y="37"/>
                </a:cxn>
                <a:cxn ang="0">
                  <a:pos x="86" y="36"/>
                </a:cxn>
                <a:cxn ang="0">
                  <a:pos x="87" y="36"/>
                </a:cxn>
                <a:cxn ang="0">
                  <a:pos x="88" y="35"/>
                </a:cxn>
                <a:cxn ang="0">
                  <a:pos x="90" y="34"/>
                </a:cxn>
                <a:cxn ang="0">
                  <a:pos x="91" y="34"/>
                </a:cxn>
                <a:cxn ang="0">
                  <a:pos x="93" y="33"/>
                </a:cxn>
                <a:cxn ang="0">
                  <a:pos x="94" y="32"/>
                </a:cxn>
                <a:cxn ang="0">
                  <a:pos x="95" y="32"/>
                </a:cxn>
                <a:cxn ang="0">
                  <a:pos x="110" y="26"/>
                </a:cxn>
                <a:cxn ang="0">
                  <a:pos x="116" y="24"/>
                </a:cxn>
                <a:cxn ang="0">
                  <a:pos x="116" y="0"/>
                </a:cxn>
                <a:cxn ang="0">
                  <a:pos x="116" y="0"/>
                </a:cxn>
                <a:cxn ang="0">
                  <a:pos x="116" y="0"/>
                </a:cxn>
                <a:cxn ang="0">
                  <a:pos x="116" y="0"/>
                </a:cxn>
                <a:cxn ang="0">
                  <a:pos x="115" y="0"/>
                </a:cxn>
                <a:cxn ang="0">
                  <a:pos x="115" y="0"/>
                </a:cxn>
                <a:cxn ang="0">
                  <a:pos x="93" y="6"/>
                </a:cxn>
                <a:cxn ang="0">
                  <a:pos x="93" y="7"/>
                </a:cxn>
                <a:cxn ang="0">
                  <a:pos x="72" y="15"/>
                </a:cxn>
                <a:cxn ang="0">
                  <a:pos x="71" y="15"/>
                </a:cxn>
                <a:cxn ang="0">
                  <a:pos x="52" y="25"/>
                </a:cxn>
                <a:cxn ang="0">
                  <a:pos x="52" y="25"/>
                </a:cxn>
                <a:cxn ang="0">
                  <a:pos x="43" y="31"/>
                </a:cxn>
                <a:cxn ang="0">
                  <a:pos x="43" y="31"/>
                </a:cxn>
                <a:cxn ang="0">
                  <a:pos x="43" y="31"/>
                </a:cxn>
                <a:cxn ang="0">
                  <a:pos x="35" y="37"/>
                </a:cxn>
                <a:cxn ang="0">
                  <a:pos x="26" y="46"/>
                </a:cxn>
                <a:cxn ang="0">
                  <a:pos x="23" y="49"/>
                </a:cxn>
                <a:cxn ang="0">
                  <a:pos x="18" y="55"/>
                </a:cxn>
                <a:cxn ang="0">
                  <a:pos x="16" y="58"/>
                </a:cxn>
                <a:cxn ang="0">
                  <a:pos x="12" y="64"/>
                </a:cxn>
                <a:cxn ang="0">
                  <a:pos x="10" y="67"/>
                </a:cxn>
                <a:cxn ang="0">
                  <a:pos x="7" y="73"/>
                </a:cxn>
                <a:cxn ang="0">
                  <a:pos x="5" y="76"/>
                </a:cxn>
                <a:cxn ang="0">
                  <a:pos x="3" y="83"/>
                </a:cxn>
                <a:cxn ang="0">
                  <a:pos x="2" y="86"/>
                </a:cxn>
                <a:cxn ang="0">
                  <a:pos x="1" y="95"/>
                </a:cxn>
                <a:cxn ang="0">
                  <a:pos x="1" y="96"/>
                </a:cxn>
                <a:cxn ang="0">
                  <a:pos x="2" y="115"/>
                </a:cxn>
                <a:cxn ang="0">
                  <a:pos x="23" y="153"/>
                </a:cxn>
                <a:cxn ang="0">
                  <a:pos x="40" y="168"/>
                </a:cxn>
                <a:cxn ang="0">
                  <a:pos x="38" y="103"/>
                </a:cxn>
                <a:cxn ang="0">
                  <a:pos x="38" y="104"/>
                </a:cxn>
              </a:cxnLst>
              <a:rect l="0" t="0" r="r" b="b"/>
              <a:pathLst>
                <a:path w="116" h="168">
                  <a:moveTo>
                    <a:pt x="38" y="104"/>
                  </a:moveTo>
                  <a:cubicBezTo>
                    <a:pt x="37" y="96"/>
                    <a:pt x="39" y="88"/>
                    <a:pt x="42" y="81"/>
                  </a:cubicBezTo>
                  <a:cubicBezTo>
                    <a:pt x="46" y="70"/>
                    <a:pt x="54" y="60"/>
                    <a:pt x="65" y="50"/>
                  </a:cubicBezTo>
                  <a:cubicBezTo>
                    <a:pt x="65" y="50"/>
                    <a:pt x="66" y="49"/>
                    <a:pt x="67" y="49"/>
                  </a:cubicBezTo>
                  <a:cubicBezTo>
                    <a:pt x="67" y="48"/>
                    <a:pt x="68" y="48"/>
                    <a:pt x="69" y="47"/>
                  </a:cubicBezTo>
                  <a:cubicBezTo>
                    <a:pt x="69" y="47"/>
                    <a:pt x="70" y="46"/>
                    <a:pt x="70" y="46"/>
                  </a:cubicBezTo>
                  <a:cubicBezTo>
                    <a:pt x="71" y="45"/>
                    <a:pt x="72" y="45"/>
                    <a:pt x="72" y="45"/>
                  </a:cubicBezTo>
                  <a:cubicBezTo>
                    <a:pt x="73" y="44"/>
                    <a:pt x="74" y="43"/>
                    <a:pt x="75" y="43"/>
                  </a:cubicBezTo>
                  <a:cubicBezTo>
                    <a:pt x="75" y="42"/>
                    <a:pt x="76" y="42"/>
                    <a:pt x="76" y="42"/>
                  </a:cubicBezTo>
                  <a:cubicBezTo>
                    <a:pt x="77" y="41"/>
                    <a:pt x="77" y="41"/>
                    <a:pt x="78" y="41"/>
                  </a:cubicBezTo>
                  <a:cubicBezTo>
                    <a:pt x="78" y="41"/>
                    <a:pt x="78" y="41"/>
                    <a:pt x="79" y="40"/>
                  </a:cubicBezTo>
                  <a:cubicBezTo>
                    <a:pt x="79" y="40"/>
                    <a:pt x="80" y="40"/>
                    <a:pt x="80" y="39"/>
                  </a:cubicBezTo>
                  <a:cubicBezTo>
                    <a:pt x="81" y="39"/>
                    <a:pt x="81" y="39"/>
                    <a:pt x="82" y="39"/>
                  </a:cubicBezTo>
                  <a:cubicBezTo>
                    <a:pt x="82" y="38"/>
                    <a:pt x="83" y="38"/>
                    <a:pt x="83" y="38"/>
                  </a:cubicBezTo>
                  <a:cubicBezTo>
                    <a:pt x="83" y="38"/>
                    <a:pt x="84" y="37"/>
                    <a:pt x="84" y="37"/>
                  </a:cubicBezTo>
                  <a:cubicBezTo>
                    <a:pt x="85" y="37"/>
                    <a:pt x="85" y="37"/>
                    <a:pt x="86" y="36"/>
                  </a:cubicBezTo>
                  <a:cubicBezTo>
                    <a:pt x="86" y="36"/>
                    <a:pt x="87" y="36"/>
                    <a:pt x="87" y="36"/>
                  </a:cubicBezTo>
                  <a:cubicBezTo>
                    <a:pt x="87" y="35"/>
                    <a:pt x="88" y="35"/>
                    <a:pt x="88" y="35"/>
                  </a:cubicBezTo>
                  <a:cubicBezTo>
                    <a:pt x="89" y="35"/>
                    <a:pt x="89" y="35"/>
                    <a:pt x="90" y="34"/>
                  </a:cubicBezTo>
                  <a:cubicBezTo>
                    <a:pt x="90" y="34"/>
                    <a:pt x="91" y="34"/>
                    <a:pt x="91" y="34"/>
                  </a:cubicBezTo>
                  <a:cubicBezTo>
                    <a:pt x="92" y="33"/>
                    <a:pt x="92" y="33"/>
                    <a:pt x="93" y="33"/>
                  </a:cubicBezTo>
                  <a:cubicBezTo>
                    <a:pt x="93" y="33"/>
                    <a:pt x="94" y="32"/>
                    <a:pt x="94" y="32"/>
                  </a:cubicBezTo>
                  <a:cubicBezTo>
                    <a:pt x="94" y="32"/>
                    <a:pt x="95" y="32"/>
                    <a:pt x="95" y="32"/>
                  </a:cubicBezTo>
                  <a:cubicBezTo>
                    <a:pt x="100" y="30"/>
                    <a:pt x="105" y="28"/>
                    <a:pt x="110" y="26"/>
                  </a:cubicBezTo>
                  <a:cubicBezTo>
                    <a:pt x="112" y="25"/>
                    <a:pt x="114" y="25"/>
                    <a:pt x="116" y="24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16" y="0"/>
                    <a:pt x="115" y="0"/>
                    <a:pt x="115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08" y="2"/>
                    <a:pt x="101" y="4"/>
                    <a:pt x="93" y="6"/>
                  </a:cubicBezTo>
                  <a:cubicBezTo>
                    <a:pt x="93" y="6"/>
                    <a:pt x="93" y="7"/>
                    <a:pt x="93" y="7"/>
                  </a:cubicBezTo>
                  <a:cubicBezTo>
                    <a:pt x="85" y="9"/>
                    <a:pt x="78" y="12"/>
                    <a:pt x="72" y="15"/>
                  </a:cubicBezTo>
                  <a:cubicBezTo>
                    <a:pt x="72" y="15"/>
                    <a:pt x="72" y="15"/>
                    <a:pt x="71" y="15"/>
                  </a:cubicBezTo>
                  <a:cubicBezTo>
                    <a:pt x="65" y="18"/>
                    <a:pt x="58" y="21"/>
                    <a:pt x="52" y="25"/>
                  </a:cubicBezTo>
                  <a:cubicBezTo>
                    <a:pt x="52" y="25"/>
                    <a:pt x="52" y="25"/>
                    <a:pt x="52" y="25"/>
                  </a:cubicBezTo>
                  <a:cubicBezTo>
                    <a:pt x="49" y="27"/>
                    <a:pt x="46" y="29"/>
                    <a:pt x="43" y="31"/>
                  </a:cubicBezTo>
                  <a:cubicBezTo>
                    <a:pt x="43" y="31"/>
                    <a:pt x="43" y="31"/>
                    <a:pt x="43" y="31"/>
                  </a:cubicBezTo>
                  <a:cubicBezTo>
                    <a:pt x="43" y="31"/>
                    <a:pt x="43" y="31"/>
                    <a:pt x="43" y="31"/>
                  </a:cubicBezTo>
                  <a:cubicBezTo>
                    <a:pt x="40" y="33"/>
                    <a:pt x="37" y="35"/>
                    <a:pt x="35" y="37"/>
                  </a:cubicBezTo>
                  <a:cubicBezTo>
                    <a:pt x="31" y="40"/>
                    <a:pt x="28" y="43"/>
                    <a:pt x="26" y="46"/>
                  </a:cubicBezTo>
                  <a:cubicBezTo>
                    <a:pt x="25" y="47"/>
                    <a:pt x="24" y="48"/>
                    <a:pt x="23" y="49"/>
                  </a:cubicBezTo>
                  <a:cubicBezTo>
                    <a:pt x="21" y="51"/>
                    <a:pt x="20" y="53"/>
                    <a:pt x="18" y="55"/>
                  </a:cubicBezTo>
                  <a:cubicBezTo>
                    <a:pt x="17" y="56"/>
                    <a:pt x="16" y="57"/>
                    <a:pt x="16" y="58"/>
                  </a:cubicBezTo>
                  <a:cubicBezTo>
                    <a:pt x="14" y="60"/>
                    <a:pt x="13" y="62"/>
                    <a:pt x="12" y="64"/>
                  </a:cubicBezTo>
                  <a:cubicBezTo>
                    <a:pt x="11" y="65"/>
                    <a:pt x="10" y="66"/>
                    <a:pt x="10" y="67"/>
                  </a:cubicBezTo>
                  <a:cubicBezTo>
                    <a:pt x="9" y="69"/>
                    <a:pt x="8" y="71"/>
                    <a:pt x="7" y="73"/>
                  </a:cubicBezTo>
                  <a:cubicBezTo>
                    <a:pt x="6" y="74"/>
                    <a:pt x="6" y="75"/>
                    <a:pt x="5" y="76"/>
                  </a:cubicBezTo>
                  <a:cubicBezTo>
                    <a:pt x="4" y="78"/>
                    <a:pt x="4" y="81"/>
                    <a:pt x="3" y="83"/>
                  </a:cubicBezTo>
                  <a:cubicBezTo>
                    <a:pt x="3" y="84"/>
                    <a:pt x="3" y="85"/>
                    <a:pt x="2" y="86"/>
                  </a:cubicBezTo>
                  <a:cubicBezTo>
                    <a:pt x="2" y="89"/>
                    <a:pt x="1" y="92"/>
                    <a:pt x="1" y="95"/>
                  </a:cubicBezTo>
                  <a:cubicBezTo>
                    <a:pt x="1" y="95"/>
                    <a:pt x="1" y="95"/>
                    <a:pt x="1" y="96"/>
                  </a:cubicBezTo>
                  <a:cubicBezTo>
                    <a:pt x="0" y="102"/>
                    <a:pt x="1" y="109"/>
                    <a:pt x="2" y="115"/>
                  </a:cubicBezTo>
                  <a:cubicBezTo>
                    <a:pt x="5" y="129"/>
                    <a:pt x="12" y="141"/>
                    <a:pt x="23" y="153"/>
                  </a:cubicBezTo>
                  <a:cubicBezTo>
                    <a:pt x="28" y="158"/>
                    <a:pt x="34" y="163"/>
                    <a:pt x="40" y="168"/>
                  </a:cubicBezTo>
                  <a:cubicBezTo>
                    <a:pt x="38" y="103"/>
                    <a:pt x="38" y="103"/>
                    <a:pt x="38" y="103"/>
                  </a:cubicBezTo>
                  <a:cubicBezTo>
                    <a:pt x="38" y="103"/>
                    <a:pt x="38" y="103"/>
                    <a:pt x="38" y="104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68495" name="Freeform 207"/>
            <p:cNvSpPr>
              <a:spLocks/>
            </p:cNvSpPr>
            <p:nvPr/>
          </p:nvSpPr>
          <p:spPr bwMode="auto">
            <a:xfrm>
              <a:off x="3404" y="4662"/>
              <a:ext cx="392" cy="243"/>
            </a:xfrm>
            <a:custGeom>
              <a:avLst/>
              <a:gdLst/>
              <a:ahLst/>
              <a:cxnLst>
                <a:cxn ang="0">
                  <a:pos x="152" y="66"/>
                </a:cxn>
                <a:cxn ang="0">
                  <a:pos x="124" y="69"/>
                </a:cxn>
                <a:cxn ang="0">
                  <a:pos x="96" y="67"/>
                </a:cxn>
                <a:cxn ang="0">
                  <a:pos x="70" y="62"/>
                </a:cxn>
                <a:cxn ang="0">
                  <a:pos x="46" y="54"/>
                </a:cxn>
                <a:cxn ang="0">
                  <a:pos x="36" y="48"/>
                </a:cxn>
                <a:cxn ang="0">
                  <a:pos x="28" y="43"/>
                </a:cxn>
                <a:cxn ang="0">
                  <a:pos x="27" y="43"/>
                </a:cxn>
                <a:cxn ang="0">
                  <a:pos x="27" y="43"/>
                </a:cxn>
                <a:cxn ang="0">
                  <a:pos x="13" y="30"/>
                </a:cxn>
                <a:cxn ang="0">
                  <a:pos x="9" y="25"/>
                </a:cxn>
                <a:cxn ang="0">
                  <a:pos x="8" y="23"/>
                </a:cxn>
                <a:cxn ang="0">
                  <a:pos x="6" y="20"/>
                </a:cxn>
                <a:cxn ang="0">
                  <a:pos x="4" y="15"/>
                </a:cxn>
                <a:cxn ang="0">
                  <a:pos x="4" y="15"/>
                </a:cxn>
                <a:cxn ang="0">
                  <a:pos x="4" y="15"/>
                </a:cxn>
                <a:cxn ang="0">
                  <a:pos x="1" y="8"/>
                </a:cxn>
                <a:cxn ang="0">
                  <a:pos x="1" y="7"/>
                </a:cxn>
                <a:cxn ang="0">
                  <a:pos x="0" y="0"/>
                </a:cxn>
                <a:cxn ang="0">
                  <a:pos x="6" y="62"/>
                </a:cxn>
                <a:cxn ang="0">
                  <a:pos x="23" y="71"/>
                </a:cxn>
                <a:cxn ang="0">
                  <a:pos x="44" y="79"/>
                </a:cxn>
                <a:cxn ang="0">
                  <a:pos x="54" y="82"/>
                </a:cxn>
                <a:cxn ang="0">
                  <a:pos x="67" y="85"/>
                </a:cxn>
                <a:cxn ang="0">
                  <a:pos x="92" y="89"/>
                </a:cxn>
                <a:cxn ang="0">
                  <a:pos x="117" y="90"/>
                </a:cxn>
                <a:cxn ang="0">
                  <a:pos x="120" y="121"/>
                </a:cxn>
                <a:cxn ang="0">
                  <a:pos x="196" y="60"/>
                </a:cxn>
                <a:cxn ang="0">
                  <a:pos x="152" y="66"/>
                </a:cxn>
              </a:cxnLst>
              <a:rect l="0" t="0" r="r" b="b"/>
              <a:pathLst>
                <a:path w="196" h="121">
                  <a:moveTo>
                    <a:pt x="152" y="66"/>
                  </a:moveTo>
                  <a:cubicBezTo>
                    <a:pt x="143" y="68"/>
                    <a:pt x="134" y="68"/>
                    <a:pt x="124" y="69"/>
                  </a:cubicBezTo>
                  <a:cubicBezTo>
                    <a:pt x="115" y="69"/>
                    <a:pt x="106" y="68"/>
                    <a:pt x="96" y="67"/>
                  </a:cubicBezTo>
                  <a:cubicBezTo>
                    <a:pt x="87" y="66"/>
                    <a:pt x="78" y="65"/>
                    <a:pt x="70" y="62"/>
                  </a:cubicBezTo>
                  <a:cubicBezTo>
                    <a:pt x="61" y="60"/>
                    <a:pt x="53" y="57"/>
                    <a:pt x="46" y="54"/>
                  </a:cubicBezTo>
                  <a:cubicBezTo>
                    <a:pt x="42" y="52"/>
                    <a:pt x="39" y="50"/>
                    <a:pt x="36" y="48"/>
                  </a:cubicBezTo>
                  <a:cubicBezTo>
                    <a:pt x="33" y="47"/>
                    <a:pt x="30" y="45"/>
                    <a:pt x="28" y="43"/>
                  </a:cubicBezTo>
                  <a:cubicBezTo>
                    <a:pt x="28" y="43"/>
                    <a:pt x="27" y="43"/>
                    <a:pt x="27" y="43"/>
                  </a:cubicBezTo>
                  <a:cubicBezTo>
                    <a:pt x="27" y="43"/>
                    <a:pt x="27" y="43"/>
                    <a:pt x="27" y="43"/>
                  </a:cubicBezTo>
                  <a:cubicBezTo>
                    <a:pt x="21" y="39"/>
                    <a:pt x="17" y="34"/>
                    <a:pt x="13" y="30"/>
                  </a:cubicBezTo>
                  <a:cubicBezTo>
                    <a:pt x="11" y="28"/>
                    <a:pt x="10" y="26"/>
                    <a:pt x="9" y="25"/>
                  </a:cubicBezTo>
                  <a:cubicBezTo>
                    <a:pt x="9" y="24"/>
                    <a:pt x="8" y="23"/>
                    <a:pt x="8" y="23"/>
                  </a:cubicBezTo>
                  <a:cubicBezTo>
                    <a:pt x="7" y="22"/>
                    <a:pt x="7" y="21"/>
                    <a:pt x="6" y="20"/>
                  </a:cubicBezTo>
                  <a:cubicBezTo>
                    <a:pt x="5" y="18"/>
                    <a:pt x="4" y="17"/>
                    <a:pt x="4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3" y="12"/>
                    <a:pt x="2" y="10"/>
                    <a:pt x="1" y="8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4"/>
                    <a:pt x="0" y="2"/>
                    <a:pt x="0" y="0"/>
                  </a:cubicBezTo>
                  <a:cubicBezTo>
                    <a:pt x="2" y="20"/>
                    <a:pt x="4" y="41"/>
                    <a:pt x="6" y="62"/>
                  </a:cubicBezTo>
                  <a:cubicBezTo>
                    <a:pt x="12" y="65"/>
                    <a:pt x="17" y="68"/>
                    <a:pt x="23" y="71"/>
                  </a:cubicBezTo>
                  <a:cubicBezTo>
                    <a:pt x="30" y="74"/>
                    <a:pt x="37" y="77"/>
                    <a:pt x="44" y="79"/>
                  </a:cubicBezTo>
                  <a:cubicBezTo>
                    <a:pt x="47" y="80"/>
                    <a:pt x="51" y="81"/>
                    <a:pt x="54" y="82"/>
                  </a:cubicBezTo>
                  <a:cubicBezTo>
                    <a:pt x="58" y="83"/>
                    <a:pt x="63" y="84"/>
                    <a:pt x="67" y="85"/>
                  </a:cubicBezTo>
                  <a:cubicBezTo>
                    <a:pt x="75" y="87"/>
                    <a:pt x="83" y="88"/>
                    <a:pt x="92" y="89"/>
                  </a:cubicBezTo>
                  <a:cubicBezTo>
                    <a:pt x="100" y="90"/>
                    <a:pt x="108" y="90"/>
                    <a:pt x="117" y="90"/>
                  </a:cubicBezTo>
                  <a:cubicBezTo>
                    <a:pt x="120" y="121"/>
                    <a:pt x="120" y="121"/>
                    <a:pt x="120" y="121"/>
                  </a:cubicBezTo>
                  <a:cubicBezTo>
                    <a:pt x="196" y="60"/>
                    <a:pt x="196" y="60"/>
                    <a:pt x="196" y="60"/>
                  </a:cubicBezTo>
                  <a:lnTo>
                    <a:pt x="152" y="66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68496" name="Freeform 208"/>
            <p:cNvSpPr>
              <a:spLocks/>
            </p:cNvSpPr>
            <p:nvPr/>
          </p:nvSpPr>
          <p:spPr bwMode="auto">
            <a:xfrm>
              <a:off x="5299" y="4888"/>
              <a:ext cx="414" cy="455"/>
            </a:xfrm>
            <a:custGeom>
              <a:avLst/>
              <a:gdLst/>
              <a:ahLst/>
              <a:cxnLst>
                <a:cxn ang="0">
                  <a:pos x="0" y="194"/>
                </a:cxn>
                <a:cxn ang="0">
                  <a:pos x="46" y="187"/>
                </a:cxn>
                <a:cxn ang="0">
                  <a:pos x="76" y="185"/>
                </a:cxn>
                <a:cxn ang="0">
                  <a:pos x="105" y="186"/>
                </a:cxn>
                <a:cxn ang="0">
                  <a:pos x="135" y="192"/>
                </a:cxn>
                <a:cxn ang="0">
                  <a:pos x="163" y="202"/>
                </a:cxn>
                <a:cxn ang="0">
                  <a:pos x="202" y="227"/>
                </a:cxn>
                <a:cxn ang="0">
                  <a:pos x="207" y="0"/>
                </a:cxn>
                <a:cxn ang="0">
                  <a:pos x="0" y="194"/>
                </a:cxn>
              </a:cxnLst>
              <a:rect l="0" t="0" r="r" b="b"/>
              <a:pathLst>
                <a:path w="207" h="227">
                  <a:moveTo>
                    <a:pt x="0" y="194"/>
                  </a:moveTo>
                  <a:cubicBezTo>
                    <a:pt x="46" y="187"/>
                    <a:pt x="46" y="187"/>
                    <a:pt x="46" y="187"/>
                  </a:cubicBezTo>
                  <a:cubicBezTo>
                    <a:pt x="56" y="186"/>
                    <a:pt x="66" y="185"/>
                    <a:pt x="76" y="185"/>
                  </a:cubicBezTo>
                  <a:cubicBezTo>
                    <a:pt x="86" y="185"/>
                    <a:pt x="96" y="185"/>
                    <a:pt x="105" y="186"/>
                  </a:cubicBezTo>
                  <a:cubicBezTo>
                    <a:pt x="115" y="188"/>
                    <a:pt x="125" y="189"/>
                    <a:pt x="135" y="192"/>
                  </a:cubicBezTo>
                  <a:cubicBezTo>
                    <a:pt x="144" y="195"/>
                    <a:pt x="154" y="198"/>
                    <a:pt x="163" y="202"/>
                  </a:cubicBezTo>
                  <a:cubicBezTo>
                    <a:pt x="178" y="209"/>
                    <a:pt x="191" y="218"/>
                    <a:pt x="202" y="227"/>
                  </a:cubicBezTo>
                  <a:cubicBezTo>
                    <a:pt x="207" y="0"/>
                    <a:pt x="207" y="0"/>
                    <a:pt x="207" y="0"/>
                  </a:cubicBezTo>
                  <a:lnTo>
                    <a:pt x="0" y="19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68497" name="Freeform 209"/>
            <p:cNvSpPr>
              <a:spLocks/>
            </p:cNvSpPr>
            <p:nvPr/>
          </p:nvSpPr>
          <p:spPr bwMode="auto">
            <a:xfrm>
              <a:off x="3324" y="5161"/>
              <a:ext cx="491" cy="8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525"/>
                </a:cxn>
                <a:cxn ang="0">
                  <a:pos x="72" y="589"/>
                </a:cxn>
                <a:cxn ang="0">
                  <a:pos x="492" y="808"/>
                </a:cxn>
                <a:cxn ang="0">
                  <a:pos x="434" y="215"/>
                </a:cxn>
                <a:cxn ang="0">
                  <a:pos x="0" y="0"/>
                </a:cxn>
              </a:cxnLst>
              <a:rect l="0" t="0" r="r" b="b"/>
              <a:pathLst>
                <a:path w="492" h="808">
                  <a:moveTo>
                    <a:pt x="0" y="0"/>
                  </a:moveTo>
                  <a:lnTo>
                    <a:pt x="64" y="525"/>
                  </a:lnTo>
                  <a:lnTo>
                    <a:pt x="72" y="589"/>
                  </a:lnTo>
                  <a:lnTo>
                    <a:pt x="492" y="808"/>
                  </a:lnTo>
                  <a:lnTo>
                    <a:pt x="434" y="215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68498" name="Freeform 210"/>
            <p:cNvSpPr>
              <a:spLocks/>
            </p:cNvSpPr>
            <p:nvPr/>
          </p:nvSpPr>
          <p:spPr bwMode="auto">
            <a:xfrm>
              <a:off x="3757" y="5142"/>
              <a:ext cx="726" cy="827"/>
            </a:xfrm>
            <a:custGeom>
              <a:avLst/>
              <a:gdLst/>
              <a:ahLst/>
              <a:cxnLst>
                <a:cxn ang="0">
                  <a:pos x="344" y="164"/>
                </a:cxn>
                <a:cxn ang="0">
                  <a:pos x="360" y="95"/>
                </a:cxn>
                <a:cxn ang="0">
                  <a:pos x="280" y="15"/>
                </a:cxn>
                <a:cxn ang="0">
                  <a:pos x="251" y="6"/>
                </a:cxn>
                <a:cxn ang="0">
                  <a:pos x="193" y="0"/>
                </a:cxn>
                <a:cxn ang="0">
                  <a:pos x="163" y="1"/>
                </a:cxn>
                <a:cxn ang="0">
                  <a:pos x="120" y="10"/>
                </a:cxn>
                <a:cxn ang="0">
                  <a:pos x="93" y="19"/>
                </a:cxn>
                <a:cxn ang="0">
                  <a:pos x="67" y="31"/>
                </a:cxn>
                <a:cxn ang="0">
                  <a:pos x="25" y="65"/>
                </a:cxn>
                <a:cxn ang="0">
                  <a:pos x="29" y="411"/>
                </a:cxn>
                <a:cxn ang="0">
                  <a:pos x="30" y="405"/>
                </a:cxn>
                <a:cxn ang="0">
                  <a:pos x="31" y="401"/>
                </a:cxn>
                <a:cxn ang="0">
                  <a:pos x="32" y="396"/>
                </a:cxn>
                <a:cxn ang="0">
                  <a:pos x="33" y="393"/>
                </a:cxn>
                <a:cxn ang="0">
                  <a:pos x="35" y="387"/>
                </a:cxn>
                <a:cxn ang="0">
                  <a:pos x="37" y="383"/>
                </a:cxn>
                <a:cxn ang="0">
                  <a:pos x="41" y="377"/>
                </a:cxn>
                <a:cxn ang="0">
                  <a:pos x="43" y="373"/>
                </a:cxn>
                <a:cxn ang="0">
                  <a:pos x="48" y="365"/>
                </a:cxn>
                <a:cxn ang="0">
                  <a:pos x="55" y="357"/>
                </a:cxn>
                <a:cxn ang="0">
                  <a:pos x="60" y="351"/>
                </a:cxn>
                <a:cxn ang="0">
                  <a:pos x="68" y="344"/>
                </a:cxn>
                <a:cxn ang="0">
                  <a:pos x="72" y="341"/>
                </a:cxn>
                <a:cxn ang="0">
                  <a:pos x="75" y="338"/>
                </a:cxn>
                <a:cxn ang="0">
                  <a:pos x="80" y="335"/>
                </a:cxn>
                <a:cxn ang="0">
                  <a:pos x="86" y="330"/>
                </a:cxn>
                <a:cxn ang="0">
                  <a:pos x="90" y="328"/>
                </a:cxn>
                <a:cxn ang="0">
                  <a:pos x="93" y="326"/>
                </a:cxn>
                <a:cxn ang="0">
                  <a:pos x="98" y="323"/>
                </a:cxn>
                <a:cxn ang="0">
                  <a:pos x="104" y="319"/>
                </a:cxn>
                <a:cxn ang="0">
                  <a:pos x="112" y="316"/>
                </a:cxn>
                <a:cxn ang="0">
                  <a:pos x="118" y="313"/>
                </a:cxn>
                <a:cxn ang="0">
                  <a:pos x="132" y="308"/>
                </a:cxn>
                <a:cxn ang="0">
                  <a:pos x="144" y="304"/>
                </a:cxn>
                <a:cxn ang="0">
                  <a:pos x="150" y="302"/>
                </a:cxn>
                <a:cxn ang="0">
                  <a:pos x="155" y="301"/>
                </a:cxn>
                <a:cxn ang="0">
                  <a:pos x="159" y="300"/>
                </a:cxn>
                <a:cxn ang="0">
                  <a:pos x="163" y="299"/>
                </a:cxn>
                <a:cxn ang="0">
                  <a:pos x="168" y="298"/>
                </a:cxn>
                <a:cxn ang="0">
                  <a:pos x="171" y="298"/>
                </a:cxn>
                <a:cxn ang="0">
                  <a:pos x="174" y="297"/>
                </a:cxn>
                <a:cxn ang="0">
                  <a:pos x="178" y="297"/>
                </a:cxn>
                <a:cxn ang="0">
                  <a:pos x="183" y="296"/>
                </a:cxn>
                <a:cxn ang="0">
                  <a:pos x="187" y="296"/>
                </a:cxn>
                <a:cxn ang="0">
                  <a:pos x="192" y="295"/>
                </a:cxn>
                <a:cxn ang="0">
                  <a:pos x="197" y="295"/>
                </a:cxn>
                <a:cxn ang="0">
                  <a:pos x="203" y="295"/>
                </a:cxn>
                <a:cxn ang="0">
                  <a:pos x="209" y="294"/>
                </a:cxn>
                <a:cxn ang="0">
                  <a:pos x="216" y="294"/>
                </a:cxn>
                <a:cxn ang="0">
                  <a:pos x="223" y="295"/>
                </a:cxn>
                <a:cxn ang="0">
                  <a:pos x="232" y="295"/>
                </a:cxn>
                <a:cxn ang="0">
                  <a:pos x="234" y="230"/>
                </a:cxn>
              </a:cxnLst>
              <a:rect l="0" t="0" r="r" b="b"/>
              <a:pathLst>
                <a:path w="362" h="412">
                  <a:moveTo>
                    <a:pt x="259" y="223"/>
                  </a:moveTo>
                  <a:cubicBezTo>
                    <a:pt x="267" y="220"/>
                    <a:pt x="275" y="216"/>
                    <a:pt x="283" y="213"/>
                  </a:cubicBezTo>
                  <a:cubicBezTo>
                    <a:pt x="291" y="209"/>
                    <a:pt x="298" y="205"/>
                    <a:pt x="305" y="200"/>
                  </a:cubicBezTo>
                  <a:cubicBezTo>
                    <a:pt x="312" y="196"/>
                    <a:pt x="318" y="191"/>
                    <a:pt x="324" y="185"/>
                  </a:cubicBezTo>
                  <a:cubicBezTo>
                    <a:pt x="332" y="178"/>
                    <a:pt x="338" y="171"/>
                    <a:pt x="344" y="164"/>
                  </a:cubicBezTo>
                  <a:cubicBezTo>
                    <a:pt x="349" y="156"/>
                    <a:pt x="353" y="149"/>
                    <a:pt x="356" y="141"/>
                  </a:cubicBezTo>
                  <a:cubicBezTo>
                    <a:pt x="359" y="134"/>
                    <a:pt x="361" y="126"/>
                    <a:pt x="362" y="118"/>
                  </a:cubicBezTo>
                  <a:cubicBezTo>
                    <a:pt x="362" y="114"/>
                    <a:pt x="362" y="111"/>
                    <a:pt x="362" y="107"/>
                  </a:cubicBezTo>
                  <a:cubicBezTo>
                    <a:pt x="362" y="107"/>
                    <a:pt x="362" y="107"/>
                    <a:pt x="362" y="107"/>
                  </a:cubicBezTo>
                  <a:cubicBezTo>
                    <a:pt x="362" y="103"/>
                    <a:pt x="361" y="99"/>
                    <a:pt x="360" y="95"/>
                  </a:cubicBezTo>
                  <a:cubicBezTo>
                    <a:pt x="359" y="88"/>
                    <a:pt x="356" y="81"/>
                    <a:pt x="353" y="74"/>
                  </a:cubicBezTo>
                  <a:cubicBezTo>
                    <a:pt x="349" y="67"/>
                    <a:pt x="344" y="60"/>
                    <a:pt x="339" y="53"/>
                  </a:cubicBezTo>
                  <a:cubicBezTo>
                    <a:pt x="333" y="47"/>
                    <a:pt x="326" y="41"/>
                    <a:pt x="318" y="35"/>
                  </a:cubicBezTo>
                  <a:cubicBezTo>
                    <a:pt x="311" y="30"/>
                    <a:pt x="302" y="25"/>
                    <a:pt x="292" y="20"/>
                  </a:cubicBezTo>
                  <a:cubicBezTo>
                    <a:pt x="288" y="18"/>
                    <a:pt x="284" y="16"/>
                    <a:pt x="280" y="15"/>
                  </a:cubicBezTo>
                  <a:cubicBezTo>
                    <a:pt x="279" y="15"/>
                    <a:pt x="279" y="15"/>
                    <a:pt x="279" y="15"/>
                  </a:cubicBezTo>
                  <a:cubicBezTo>
                    <a:pt x="275" y="13"/>
                    <a:pt x="270" y="12"/>
                    <a:pt x="266" y="10"/>
                  </a:cubicBezTo>
                  <a:cubicBezTo>
                    <a:pt x="266" y="10"/>
                    <a:pt x="266" y="10"/>
                    <a:pt x="265" y="10"/>
                  </a:cubicBezTo>
                  <a:cubicBezTo>
                    <a:pt x="261" y="9"/>
                    <a:pt x="256" y="7"/>
                    <a:pt x="252" y="6"/>
                  </a:cubicBezTo>
                  <a:cubicBezTo>
                    <a:pt x="252" y="6"/>
                    <a:pt x="252" y="6"/>
                    <a:pt x="251" y="6"/>
                  </a:cubicBezTo>
                  <a:cubicBezTo>
                    <a:pt x="247" y="5"/>
                    <a:pt x="242" y="4"/>
                    <a:pt x="238" y="3"/>
                  </a:cubicBezTo>
                  <a:cubicBezTo>
                    <a:pt x="237" y="3"/>
                    <a:pt x="237" y="3"/>
                    <a:pt x="237" y="3"/>
                  </a:cubicBezTo>
                  <a:cubicBezTo>
                    <a:pt x="232" y="3"/>
                    <a:pt x="228" y="2"/>
                    <a:pt x="223" y="1"/>
                  </a:cubicBezTo>
                  <a:cubicBezTo>
                    <a:pt x="223" y="1"/>
                    <a:pt x="223" y="1"/>
                    <a:pt x="223" y="1"/>
                  </a:cubicBezTo>
                  <a:cubicBezTo>
                    <a:pt x="213" y="0"/>
                    <a:pt x="20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88" y="0"/>
                    <a:pt x="183" y="0"/>
                    <a:pt x="178" y="0"/>
                  </a:cubicBezTo>
                  <a:cubicBezTo>
                    <a:pt x="178" y="0"/>
                    <a:pt x="178" y="0"/>
                    <a:pt x="178" y="0"/>
                  </a:cubicBezTo>
                  <a:cubicBezTo>
                    <a:pt x="173" y="0"/>
                    <a:pt x="168" y="1"/>
                    <a:pt x="164" y="1"/>
                  </a:cubicBezTo>
                  <a:cubicBezTo>
                    <a:pt x="163" y="1"/>
                    <a:pt x="163" y="1"/>
                    <a:pt x="163" y="1"/>
                  </a:cubicBezTo>
                  <a:cubicBezTo>
                    <a:pt x="158" y="2"/>
                    <a:pt x="154" y="2"/>
                    <a:pt x="149" y="3"/>
                  </a:cubicBezTo>
                  <a:cubicBezTo>
                    <a:pt x="149" y="3"/>
                    <a:pt x="149" y="3"/>
                    <a:pt x="149" y="3"/>
                  </a:cubicBezTo>
                  <a:cubicBezTo>
                    <a:pt x="144" y="4"/>
                    <a:pt x="139" y="5"/>
                    <a:pt x="134" y="6"/>
                  </a:cubicBezTo>
                  <a:cubicBezTo>
                    <a:pt x="134" y="6"/>
                    <a:pt x="134" y="6"/>
                    <a:pt x="134" y="6"/>
                  </a:cubicBezTo>
                  <a:cubicBezTo>
                    <a:pt x="129" y="7"/>
                    <a:pt x="125" y="8"/>
                    <a:pt x="120" y="10"/>
                  </a:cubicBezTo>
                  <a:cubicBezTo>
                    <a:pt x="120" y="10"/>
                    <a:pt x="120" y="10"/>
                    <a:pt x="120" y="10"/>
                  </a:cubicBezTo>
                  <a:cubicBezTo>
                    <a:pt x="120" y="10"/>
                    <a:pt x="120" y="10"/>
                    <a:pt x="120" y="10"/>
                  </a:cubicBezTo>
                  <a:cubicBezTo>
                    <a:pt x="115" y="11"/>
                    <a:pt x="111" y="12"/>
                    <a:pt x="106" y="14"/>
                  </a:cubicBezTo>
                  <a:cubicBezTo>
                    <a:pt x="106" y="14"/>
                    <a:pt x="106" y="14"/>
                    <a:pt x="105" y="14"/>
                  </a:cubicBezTo>
                  <a:cubicBezTo>
                    <a:pt x="101" y="15"/>
                    <a:pt x="97" y="17"/>
                    <a:pt x="93" y="19"/>
                  </a:cubicBezTo>
                  <a:cubicBezTo>
                    <a:pt x="92" y="19"/>
                    <a:pt x="92" y="19"/>
                    <a:pt x="92" y="19"/>
                  </a:cubicBezTo>
                  <a:cubicBezTo>
                    <a:pt x="88" y="21"/>
                    <a:pt x="84" y="23"/>
                    <a:pt x="79" y="25"/>
                  </a:cubicBezTo>
                  <a:cubicBezTo>
                    <a:pt x="79" y="25"/>
                    <a:pt x="79" y="25"/>
                    <a:pt x="79" y="25"/>
                  </a:cubicBezTo>
                  <a:cubicBezTo>
                    <a:pt x="76" y="26"/>
                    <a:pt x="72" y="28"/>
                    <a:pt x="69" y="30"/>
                  </a:cubicBezTo>
                  <a:cubicBezTo>
                    <a:pt x="68" y="31"/>
                    <a:pt x="68" y="31"/>
                    <a:pt x="67" y="31"/>
                  </a:cubicBezTo>
                  <a:cubicBezTo>
                    <a:pt x="65" y="33"/>
                    <a:pt x="62" y="34"/>
                    <a:pt x="60" y="35"/>
                  </a:cubicBezTo>
                  <a:cubicBezTo>
                    <a:pt x="58" y="37"/>
                    <a:pt x="56" y="38"/>
                    <a:pt x="54" y="40"/>
                  </a:cubicBezTo>
                  <a:cubicBezTo>
                    <a:pt x="51" y="41"/>
                    <a:pt x="49" y="43"/>
                    <a:pt x="47" y="44"/>
                  </a:cubicBezTo>
                  <a:cubicBezTo>
                    <a:pt x="45" y="46"/>
                    <a:pt x="43" y="47"/>
                    <a:pt x="41" y="49"/>
                  </a:cubicBezTo>
                  <a:cubicBezTo>
                    <a:pt x="35" y="54"/>
                    <a:pt x="30" y="59"/>
                    <a:pt x="25" y="65"/>
                  </a:cubicBezTo>
                  <a:cubicBezTo>
                    <a:pt x="21" y="70"/>
                    <a:pt x="16" y="75"/>
                    <a:pt x="13" y="81"/>
                  </a:cubicBezTo>
                  <a:cubicBezTo>
                    <a:pt x="10" y="87"/>
                    <a:pt x="7" y="92"/>
                    <a:pt x="5" y="98"/>
                  </a:cubicBezTo>
                  <a:cubicBezTo>
                    <a:pt x="3" y="104"/>
                    <a:pt x="1" y="110"/>
                    <a:pt x="0" y="116"/>
                  </a:cubicBezTo>
                  <a:cubicBezTo>
                    <a:pt x="29" y="412"/>
                    <a:pt x="29" y="412"/>
                    <a:pt x="29" y="412"/>
                  </a:cubicBezTo>
                  <a:cubicBezTo>
                    <a:pt x="29" y="411"/>
                    <a:pt x="29" y="411"/>
                    <a:pt x="29" y="411"/>
                  </a:cubicBezTo>
                  <a:cubicBezTo>
                    <a:pt x="29" y="410"/>
                    <a:pt x="29" y="410"/>
                    <a:pt x="29" y="410"/>
                  </a:cubicBezTo>
                  <a:cubicBezTo>
                    <a:pt x="29" y="409"/>
                    <a:pt x="29" y="409"/>
                    <a:pt x="29" y="408"/>
                  </a:cubicBezTo>
                  <a:cubicBezTo>
                    <a:pt x="29" y="408"/>
                    <a:pt x="29" y="408"/>
                    <a:pt x="29" y="407"/>
                  </a:cubicBezTo>
                  <a:cubicBezTo>
                    <a:pt x="29" y="407"/>
                    <a:pt x="29" y="407"/>
                    <a:pt x="30" y="406"/>
                  </a:cubicBezTo>
                  <a:cubicBezTo>
                    <a:pt x="30" y="406"/>
                    <a:pt x="30" y="405"/>
                    <a:pt x="30" y="405"/>
                  </a:cubicBezTo>
                  <a:cubicBezTo>
                    <a:pt x="30" y="404"/>
                    <a:pt x="30" y="404"/>
                    <a:pt x="30" y="404"/>
                  </a:cubicBezTo>
                  <a:cubicBezTo>
                    <a:pt x="30" y="403"/>
                    <a:pt x="30" y="403"/>
                    <a:pt x="30" y="403"/>
                  </a:cubicBezTo>
                  <a:cubicBezTo>
                    <a:pt x="30" y="403"/>
                    <a:pt x="30" y="403"/>
                    <a:pt x="30" y="403"/>
                  </a:cubicBezTo>
                  <a:cubicBezTo>
                    <a:pt x="30" y="403"/>
                    <a:pt x="30" y="402"/>
                    <a:pt x="30" y="402"/>
                  </a:cubicBezTo>
                  <a:cubicBezTo>
                    <a:pt x="30" y="402"/>
                    <a:pt x="31" y="401"/>
                    <a:pt x="31" y="401"/>
                  </a:cubicBezTo>
                  <a:cubicBezTo>
                    <a:pt x="31" y="401"/>
                    <a:pt x="31" y="400"/>
                    <a:pt x="31" y="400"/>
                  </a:cubicBezTo>
                  <a:cubicBezTo>
                    <a:pt x="31" y="399"/>
                    <a:pt x="31" y="399"/>
                    <a:pt x="31" y="398"/>
                  </a:cubicBezTo>
                  <a:cubicBezTo>
                    <a:pt x="31" y="398"/>
                    <a:pt x="32" y="398"/>
                    <a:pt x="32" y="397"/>
                  </a:cubicBezTo>
                  <a:cubicBezTo>
                    <a:pt x="32" y="397"/>
                    <a:pt x="32" y="397"/>
                    <a:pt x="32" y="397"/>
                  </a:cubicBezTo>
                  <a:cubicBezTo>
                    <a:pt x="32" y="397"/>
                    <a:pt x="32" y="396"/>
                    <a:pt x="32" y="396"/>
                  </a:cubicBezTo>
                  <a:cubicBezTo>
                    <a:pt x="32" y="395"/>
                    <a:pt x="32" y="395"/>
                    <a:pt x="33" y="395"/>
                  </a:cubicBezTo>
                  <a:cubicBezTo>
                    <a:pt x="33" y="394"/>
                    <a:pt x="33" y="394"/>
                    <a:pt x="33" y="394"/>
                  </a:cubicBezTo>
                  <a:cubicBezTo>
                    <a:pt x="33" y="394"/>
                    <a:pt x="33" y="394"/>
                    <a:pt x="33" y="394"/>
                  </a:cubicBezTo>
                  <a:cubicBezTo>
                    <a:pt x="33" y="394"/>
                    <a:pt x="33" y="394"/>
                    <a:pt x="33" y="394"/>
                  </a:cubicBezTo>
                  <a:cubicBezTo>
                    <a:pt x="33" y="394"/>
                    <a:pt x="33" y="394"/>
                    <a:pt x="33" y="393"/>
                  </a:cubicBezTo>
                  <a:cubicBezTo>
                    <a:pt x="33" y="393"/>
                    <a:pt x="33" y="392"/>
                    <a:pt x="33" y="392"/>
                  </a:cubicBezTo>
                  <a:cubicBezTo>
                    <a:pt x="34" y="392"/>
                    <a:pt x="34" y="391"/>
                    <a:pt x="34" y="391"/>
                  </a:cubicBezTo>
                  <a:cubicBezTo>
                    <a:pt x="34" y="390"/>
                    <a:pt x="34" y="390"/>
                    <a:pt x="34" y="389"/>
                  </a:cubicBezTo>
                  <a:cubicBezTo>
                    <a:pt x="35" y="389"/>
                    <a:pt x="35" y="389"/>
                    <a:pt x="35" y="388"/>
                  </a:cubicBezTo>
                  <a:cubicBezTo>
                    <a:pt x="35" y="388"/>
                    <a:pt x="35" y="387"/>
                    <a:pt x="35" y="387"/>
                  </a:cubicBezTo>
                  <a:cubicBezTo>
                    <a:pt x="36" y="386"/>
                    <a:pt x="36" y="386"/>
                    <a:pt x="36" y="385"/>
                  </a:cubicBezTo>
                  <a:cubicBezTo>
                    <a:pt x="36" y="385"/>
                    <a:pt x="36" y="385"/>
                    <a:pt x="36" y="385"/>
                  </a:cubicBezTo>
                  <a:cubicBezTo>
                    <a:pt x="36" y="385"/>
                    <a:pt x="36" y="385"/>
                    <a:pt x="36" y="385"/>
                  </a:cubicBezTo>
                  <a:cubicBezTo>
                    <a:pt x="36" y="385"/>
                    <a:pt x="37" y="384"/>
                    <a:pt x="37" y="384"/>
                  </a:cubicBezTo>
                  <a:cubicBezTo>
                    <a:pt x="37" y="384"/>
                    <a:pt x="37" y="383"/>
                    <a:pt x="37" y="383"/>
                  </a:cubicBezTo>
                  <a:cubicBezTo>
                    <a:pt x="38" y="382"/>
                    <a:pt x="38" y="382"/>
                    <a:pt x="38" y="381"/>
                  </a:cubicBezTo>
                  <a:cubicBezTo>
                    <a:pt x="38" y="381"/>
                    <a:pt x="39" y="380"/>
                    <a:pt x="39" y="380"/>
                  </a:cubicBezTo>
                  <a:cubicBezTo>
                    <a:pt x="39" y="380"/>
                    <a:pt x="39" y="379"/>
                    <a:pt x="39" y="379"/>
                  </a:cubicBezTo>
                  <a:cubicBezTo>
                    <a:pt x="40" y="378"/>
                    <a:pt x="40" y="378"/>
                    <a:pt x="40" y="377"/>
                  </a:cubicBezTo>
                  <a:cubicBezTo>
                    <a:pt x="40" y="377"/>
                    <a:pt x="40" y="377"/>
                    <a:pt x="41" y="377"/>
                  </a:cubicBezTo>
                  <a:cubicBezTo>
                    <a:pt x="41" y="377"/>
                    <a:pt x="41" y="377"/>
                    <a:pt x="41" y="377"/>
                  </a:cubicBezTo>
                  <a:cubicBezTo>
                    <a:pt x="41" y="377"/>
                    <a:pt x="41" y="377"/>
                    <a:pt x="41" y="377"/>
                  </a:cubicBezTo>
                  <a:cubicBezTo>
                    <a:pt x="41" y="376"/>
                    <a:pt x="41" y="376"/>
                    <a:pt x="41" y="376"/>
                  </a:cubicBezTo>
                  <a:cubicBezTo>
                    <a:pt x="41" y="375"/>
                    <a:pt x="42" y="375"/>
                    <a:pt x="42" y="374"/>
                  </a:cubicBezTo>
                  <a:cubicBezTo>
                    <a:pt x="42" y="374"/>
                    <a:pt x="43" y="373"/>
                    <a:pt x="43" y="373"/>
                  </a:cubicBezTo>
                  <a:cubicBezTo>
                    <a:pt x="43" y="372"/>
                    <a:pt x="43" y="372"/>
                    <a:pt x="44" y="371"/>
                  </a:cubicBezTo>
                  <a:cubicBezTo>
                    <a:pt x="44" y="371"/>
                    <a:pt x="44" y="370"/>
                    <a:pt x="45" y="370"/>
                  </a:cubicBezTo>
                  <a:cubicBezTo>
                    <a:pt x="45" y="369"/>
                    <a:pt x="45" y="369"/>
                    <a:pt x="46" y="368"/>
                  </a:cubicBezTo>
                  <a:cubicBezTo>
                    <a:pt x="46" y="368"/>
                    <a:pt x="47" y="367"/>
                    <a:pt x="47" y="367"/>
                  </a:cubicBezTo>
                  <a:cubicBezTo>
                    <a:pt x="47" y="366"/>
                    <a:pt x="48" y="366"/>
                    <a:pt x="48" y="365"/>
                  </a:cubicBezTo>
                  <a:cubicBezTo>
                    <a:pt x="48" y="365"/>
                    <a:pt x="49" y="364"/>
                    <a:pt x="49" y="364"/>
                  </a:cubicBezTo>
                  <a:cubicBezTo>
                    <a:pt x="50" y="363"/>
                    <a:pt x="50" y="362"/>
                    <a:pt x="51" y="362"/>
                  </a:cubicBezTo>
                  <a:cubicBezTo>
                    <a:pt x="51" y="361"/>
                    <a:pt x="52" y="361"/>
                    <a:pt x="52" y="360"/>
                  </a:cubicBezTo>
                  <a:cubicBezTo>
                    <a:pt x="52" y="360"/>
                    <a:pt x="53" y="359"/>
                    <a:pt x="53" y="358"/>
                  </a:cubicBezTo>
                  <a:cubicBezTo>
                    <a:pt x="54" y="358"/>
                    <a:pt x="54" y="357"/>
                    <a:pt x="55" y="357"/>
                  </a:cubicBezTo>
                  <a:cubicBezTo>
                    <a:pt x="55" y="356"/>
                    <a:pt x="56" y="356"/>
                    <a:pt x="57" y="355"/>
                  </a:cubicBezTo>
                  <a:cubicBezTo>
                    <a:pt x="57" y="354"/>
                    <a:pt x="58" y="354"/>
                    <a:pt x="58" y="353"/>
                  </a:cubicBezTo>
                  <a:cubicBezTo>
                    <a:pt x="59" y="353"/>
                    <a:pt x="59" y="352"/>
                    <a:pt x="59" y="352"/>
                  </a:cubicBezTo>
                  <a:cubicBezTo>
                    <a:pt x="59" y="352"/>
                    <a:pt x="59" y="352"/>
                    <a:pt x="59" y="352"/>
                  </a:cubicBezTo>
                  <a:cubicBezTo>
                    <a:pt x="60" y="352"/>
                    <a:pt x="60" y="352"/>
                    <a:pt x="60" y="351"/>
                  </a:cubicBezTo>
                  <a:cubicBezTo>
                    <a:pt x="61" y="351"/>
                    <a:pt x="61" y="350"/>
                    <a:pt x="62" y="350"/>
                  </a:cubicBezTo>
                  <a:cubicBezTo>
                    <a:pt x="62" y="349"/>
                    <a:pt x="63" y="349"/>
                    <a:pt x="63" y="348"/>
                  </a:cubicBezTo>
                  <a:cubicBezTo>
                    <a:pt x="64" y="348"/>
                    <a:pt x="64" y="347"/>
                    <a:pt x="65" y="347"/>
                  </a:cubicBezTo>
                  <a:cubicBezTo>
                    <a:pt x="65" y="346"/>
                    <a:pt x="66" y="346"/>
                    <a:pt x="66" y="345"/>
                  </a:cubicBezTo>
                  <a:cubicBezTo>
                    <a:pt x="67" y="345"/>
                    <a:pt x="67" y="345"/>
                    <a:pt x="68" y="344"/>
                  </a:cubicBezTo>
                  <a:cubicBezTo>
                    <a:pt x="68" y="344"/>
                    <a:pt x="68" y="344"/>
                    <a:pt x="68" y="344"/>
                  </a:cubicBezTo>
                  <a:cubicBezTo>
                    <a:pt x="68" y="343"/>
                    <a:pt x="69" y="343"/>
                    <a:pt x="69" y="343"/>
                  </a:cubicBezTo>
                  <a:cubicBezTo>
                    <a:pt x="69" y="343"/>
                    <a:pt x="69" y="343"/>
                    <a:pt x="69" y="343"/>
                  </a:cubicBezTo>
                  <a:cubicBezTo>
                    <a:pt x="70" y="342"/>
                    <a:pt x="70" y="342"/>
                    <a:pt x="70" y="342"/>
                  </a:cubicBezTo>
                  <a:cubicBezTo>
                    <a:pt x="71" y="342"/>
                    <a:pt x="71" y="341"/>
                    <a:pt x="72" y="341"/>
                  </a:cubicBezTo>
                  <a:cubicBezTo>
                    <a:pt x="72" y="340"/>
                    <a:pt x="73" y="340"/>
                    <a:pt x="73" y="339"/>
                  </a:cubicBezTo>
                  <a:cubicBezTo>
                    <a:pt x="73" y="339"/>
                    <a:pt x="73" y="339"/>
                    <a:pt x="73" y="339"/>
                  </a:cubicBezTo>
                  <a:cubicBezTo>
                    <a:pt x="73" y="339"/>
                    <a:pt x="73" y="339"/>
                    <a:pt x="73" y="339"/>
                  </a:cubicBezTo>
                  <a:cubicBezTo>
                    <a:pt x="73" y="339"/>
                    <a:pt x="73" y="339"/>
                    <a:pt x="73" y="339"/>
                  </a:cubicBezTo>
                  <a:cubicBezTo>
                    <a:pt x="74" y="339"/>
                    <a:pt x="75" y="338"/>
                    <a:pt x="75" y="338"/>
                  </a:cubicBezTo>
                  <a:cubicBezTo>
                    <a:pt x="76" y="337"/>
                    <a:pt x="76" y="337"/>
                    <a:pt x="77" y="337"/>
                  </a:cubicBezTo>
                  <a:cubicBezTo>
                    <a:pt x="77" y="336"/>
                    <a:pt x="78" y="336"/>
                    <a:pt x="78" y="335"/>
                  </a:cubicBezTo>
                  <a:cubicBezTo>
                    <a:pt x="79" y="335"/>
                    <a:pt x="79" y="335"/>
                    <a:pt x="79" y="335"/>
                  </a:cubicBezTo>
                  <a:cubicBezTo>
                    <a:pt x="79" y="335"/>
                    <a:pt x="79" y="335"/>
                    <a:pt x="79" y="335"/>
                  </a:cubicBezTo>
                  <a:cubicBezTo>
                    <a:pt x="80" y="335"/>
                    <a:pt x="80" y="335"/>
                    <a:pt x="80" y="335"/>
                  </a:cubicBezTo>
                  <a:cubicBezTo>
                    <a:pt x="80" y="334"/>
                    <a:pt x="80" y="334"/>
                    <a:pt x="80" y="334"/>
                  </a:cubicBezTo>
                  <a:cubicBezTo>
                    <a:pt x="80" y="334"/>
                    <a:pt x="81" y="334"/>
                    <a:pt x="81" y="333"/>
                  </a:cubicBezTo>
                  <a:cubicBezTo>
                    <a:pt x="82" y="333"/>
                    <a:pt x="82" y="332"/>
                    <a:pt x="83" y="332"/>
                  </a:cubicBezTo>
                  <a:cubicBezTo>
                    <a:pt x="83" y="332"/>
                    <a:pt x="84" y="331"/>
                    <a:pt x="84" y="331"/>
                  </a:cubicBezTo>
                  <a:cubicBezTo>
                    <a:pt x="85" y="331"/>
                    <a:pt x="85" y="331"/>
                    <a:pt x="86" y="330"/>
                  </a:cubicBezTo>
                  <a:cubicBezTo>
                    <a:pt x="86" y="330"/>
                    <a:pt x="86" y="330"/>
                    <a:pt x="86" y="330"/>
                  </a:cubicBezTo>
                  <a:cubicBezTo>
                    <a:pt x="86" y="330"/>
                    <a:pt x="86" y="330"/>
                    <a:pt x="86" y="330"/>
                  </a:cubicBezTo>
                  <a:cubicBezTo>
                    <a:pt x="86" y="330"/>
                    <a:pt x="87" y="329"/>
                    <a:pt x="87" y="329"/>
                  </a:cubicBezTo>
                  <a:cubicBezTo>
                    <a:pt x="88" y="329"/>
                    <a:pt x="88" y="329"/>
                    <a:pt x="89" y="328"/>
                  </a:cubicBezTo>
                  <a:cubicBezTo>
                    <a:pt x="89" y="328"/>
                    <a:pt x="89" y="328"/>
                    <a:pt x="90" y="328"/>
                  </a:cubicBezTo>
                  <a:cubicBezTo>
                    <a:pt x="90" y="327"/>
                    <a:pt x="90" y="327"/>
                    <a:pt x="91" y="327"/>
                  </a:cubicBezTo>
                  <a:cubicBezTo>
                    <a:pt x="91" y="327"/>
                    <a:pt x="91" y="327"/>
                    <a:pt x="91" y="327"/>
                  </a:cubicBezTo>
                  <a:cubicBezTo>
                    <a:pt x="92" y="326"/>
                    <a:pt x="92" y="326"/>
                    <a:pt x="92" y="326"/>
                  </a:cubicBezTo>
                  <a:cubicBezTo>
                    <a:pt x="92" y="326"/>
                    <a:pt x="93" y="326"/>
                    <a:pt x="93" y="326"/>
                  </a:cubicBezTo>
                  <a:cubicBezTo>
                    <a:pt x="93" y="326"/>
                    <a:pt x="93" y="326"/>
                    <a:pt x="93" y="326"/>
                  </a:cubicBezTo>
                  <a:cubicBezTo>
                    <a:pt x="93" y="325"/>
                    <a:pt x="93" y="325"/>
                    <a:pt x="94" y="325"/>
                  </a:cubicBezTo>
                  <a:cubicBezTo>
                    <a:pt x="94" y="325"/>
                    <a:pt x="94" y="325"/>
                    <a:pt x="94" y="325"/>
                  </a:cubicBezTo>
                  <a:cubicBezTo>
                    <a:pt x="94" y="325"/>
                    <a:pt x="95" y="325"/>
                    <a:pt x="95" y="324"/>
                  </a:cubicBezTo>
                  <a:cubicBezTo>
                    <a:pt x="96" y="324"/>
                    <a:pt x="96" y="324"/>
                    <a:pt x="96" y="324"/>
                  </a:cubicBezTo>
                  <a:cubicBezTo>
                    <a:pt x="97" y="323"/>
                    <a:pt x="97" y="323"/>
                    <a:pt x="98" y="323"/>
                  </a:cubicBezTo>
                  <a:cubicBezTo>
                    <a:pt x="98" y="323"/>
                    <a:pt x="99" y="322"/>
                    <a:pt x="99" y="322"/>
                  </a:cubicBezTo>
                  <a:cubicBezTo>
                    <a:pt x="99" y="322"/>
                    <a:pt x="100" y="322"/>
                    <a:pt x="100" y="322"/>
                  </a:cubicBezTo>
                  <a:cubicBezTo>
                    <a:pt x="101" y="321"/>
                    <a:pt x="101" y="321"/>
                    <a:pt x="102" y="321"/>
                  </a:cubicBezTo>
                  <a:cubicBezTo>
                    <a:pt x="102" y="321"/>
                    <a:pt x="103" y="320"/>
                    <a:pt x="103" y="320"/>
                  </a:cubicBezTo>
                  <a:cubicBezTo>
                    <a:pt x="103" y="320"/>
                    <a:pt x="104" y="320"/>
                    <a:pt x="104" y="319"/>
                  </a:cubicBezTo>
                  <a:cubicBezTo>
                    <a:pt x="105" y="319"/>
                    <a:pt x="105" y="319"/>
                    <a:pt x="106" y="319"/>
                  </a:cubicBezTo>
                  <a:cubicBezTo>
                    <a:pt x="106" y="318"/>
                    <a:pt x="107" y="318"/>
                    <a:pt x="107" y="318"/>
                  </a:cubicBezTo>
                  <a:cubicBezTo>
                    <a:pt x="108" y="318"/>
                    <a:pt x="108" y="318"/>
                    <a:pt x="108" y="317"/>
                  </a:cubicBezTo>
                  <a:cubicBezTo>
                    <a:pt x="109" y="317"/>
                    <a:pt x="109" y="317"/>
                    <a:pt x="110" y="317"/>
                  </a:cubicBezTo>
                  <a:cubicBezTo>
                    <a:pt x="110" y="316"/>
                    <a:pt x="111" y="316"/>
                    <a:pt x="112" y="316"/>
                  </a:cubicBezTo>
                  <a:cubicBezTo>
                    <a:pt x="112" y="315"/>
                    <a:pt x="113" y="315"/>
                    <a:pt x="114" y="315"/>
                  </a:cubicBezTo>
                  <a:cubicBezTo>
                    <a:pt x="114" y="315"/>
                    <a:pt x="115" y="314"/>
                    <a:pt x="116" y="314"/>
                  </a:cubicBezTo>
                  <a:cubicBezTo>
                    <a:pt x="116" y="314"/>
                    <a:pt x="116" y="314"/>
                    <a:pt x="117" y="314"/>
                  </a:cubicBezTo>
                  <a:cubicBezTo>
                    <a:pt x="117" y="314"/>
                    <a:pt x="117" y="314"/>
                    <a:pt x="117" y="314"/>
                  </a:cubicBezTo>
                  <a:cubicBezTo>
                    <a:pt x="117" y="313"/>
                    <a:pt x="117" y="313"/>
                    <a:pt x="118" y="313"/>
                  </a:cubicBezTo>
                  <a:cubicBezTo>
                    <a:pt x="119" y="313"/>
                    <a:pt x="121" y="312"/>
                    <a:pt x="122" y="311"/>
                  </a:cubicBezTo>
                  <a:cubicBezTo>
                    <a:pt x="124" y="311"/>
                    <a:pt x="125" y="310"/>
                    <a:pt x="127" y="309"/>
                  </a:cubicBezTo>
                  <a:cubicBezTo>
                    <a:pt x="128" y="309"/>
                    <a:pt x="129" y="309"/>
                    <a:pt x="130" y="309"/>
                  </a:cubicBezTo>
                  <a:cubicBezTo>
                    <a:pt x="130" y="309"/>
                    <a:pt x="130" y="308"/>
                    <a:pt x="130" y="308"/>
                  </a:cubicBezTo>
                  <a:cubicBezTo>
                    <a:pt x="131" y="308"/>
                    <a:pt x="131" y="308"/>
                    <a:pt x="132" y="308"/>
                  </a:cubicBezTo>
                  <a:cubicBezTo>
                    <a:pt x="133" y="307"/>
                    <a:pt x="135" y="307"/>
                    <a:pt x="137" y="306"/>
                  </a:cubicBezTo>
                  <a:cubicBezTo>
                    <a:pt x="137" y="306"/>
                    <a:pt x="138" y="306"/>
                    <a:pt x="138" y="306"/>
                  </a:cubicBezTo>
                  <a:cubicBezTo>
                    <a:pt x="139" y="305"/>
                    <a:pt x="140" y="305"/>
                    <a:pt x="140" y="305"/>
                  </a:cubicBezTo>
                  <a:cubicBezTo>
                    <a:pt x="141" y="305"/>
                    <a:pt x="142" y="305"/>
                    <a:pt x="142" y="304"/>
                  </a:cubicBezTo>
                  <a:cubicBezTo>
                    <a:pt x="143" y="304"/>
                    <a:pt x="143" y="304"/>
                    <a:pt x="144" y="304"/>
                  </a:cubicBezTo>
                  <a:cubicBezTo>
                    <a:pt x="144" y="304"/>
                    <a:pt x="145" y="304"/>
                    <a:pt x="145" y="304"/>
                  </a:cubicBezTo>
                  <a:cubicBezTo>
                    <a:pt x="146" y="303"/>
                    <a:pt x="146" y="303"/>
                    <a:pt x="146" y="303"/>
                  </a:cubicBezTo>
                  <a:cubicBezTo>
                    <a:pt x="147" y="303"/>
                    <a:pt x="147" y="303"/>
                    <a:pt x="147" y="303"/>
                  </a:cubicBezTo>
                  <a:cubicBezTo>
                    <a:pt x="148" y="303"/>
                    <a:pt x="148" y="303"/>
                    <a:pt x="148" y="303"/>
                  </a:cubicBezTo>
                  <a:cubicBezTo>
                    <a:pt x="149" y="303"/>
                    <a:pt x="149" y="302"/>
                    <a:pt x="150" y="302"/>
                  </a:cubicBezTo>
                  <a:cubicBezTo>
                    <a:pt x="150" y="302"/>
                    <a:pt x="150" y="302"/>
                    <a:pt x="151" y="302"/>
                  </a:cubicBezTo>
                  <a:cubicBezTo>
                    <a:pt x="151" y="302"/>
                    <a:pt x="151" y="302"/>
                    <a:pt x="152" y="302"/>
                  </a:cubicBezTo>
                  <a:cubicBezTo>
                    <a:pt x="152" y="302"/>
                    <a:pt x="153" y="302"/>
                    <a:pt x="153" y="302"/>
                  </a:cubicBezTo>
                  <a:cubicBezTo>
                    <a:pt x="153" y="301"/>
                    <a:pt x="154" y="301"/>
                    <a:pt x="154" y="301"/>
                  </a:cubicBezTo>
                  <a:cubicBezTo>
                    <a:pt x="154" y="301"/>
                    <a:pt x="154" y="301"/>
                    <a:pt x="155" y="301"/>
                  </a:cubicBezTo>
                  <a:cubicBezTo>
                    <a:pt x="155" y="301"/>
                    <a:pt x="155" y="301"/>
                    <a:pt x="156" y="301"/>
                  </a:cubicBezTo>
                  <a:cubicBezTo>
                    <a:pt x="156" y="301"/>
                    <a:pt x="156" y="301"/>
                    <a:pt x="157" y="301"/>
                  </a:cubicBezTo>
                  <a:cubicBezTo>
                    <a:pt x="157" y="301"/>
                    <a:pt x="157" y="301"/>
                    <a:pt x="157" y="300"/>
                  </a:cubicBezTo>
                  <a:cubicBezTo>
                    <a:pt x="158" y="300"/>
                    <a:pt x="158" y="300"/>
                    <a:pt x="158" y="300"/>
                  </a:cubicBezTo>
                  <a:cubicBezTo>
                    <a:pt x="159" y="300"/>
                    <a:pt x="159" y="300"/>
                    <a:pt x="159" y="300"/>
                  </a:cubicBezTo>
                  <a:cubicBezTo>
                    <a:pt x="159" y="300"/>
                    <a:pt x="160" y="300"/>
                    <a:pt x="160" y="300"/>
                  </a:cubicBezTo>
                  <a:cubicBezTo>
                    <a:pt x="160" y="300"/>
                    <a:pt x="161" y="300"/>
                    <a:pt x="161" y="300"/>
                  </a:cubicBezTo>
                  <a:cubicBezTo>
                    <a:pt x="161" y="300"/>
                    <a:pt x="161" y="300"/>
                    <a:pt x="162" y="300"/>
                  </a:cubicBezTo>
                  <a:cubicBezTo>
                    <a:pt x="162" y="300"/>
                    <a:pt x="162" y="299"/>
                    <a:pt x="163" y="299"/>
                  </a:cubicBezTo>
                  <a:cubicBezTo>
                    <a:pt x="163" y="299"/>
                    <a:pt x="163" y="299"/>
                    <a:pt x="163" y="299"/>
                  </a:cubicBezTo>
                  <a:cubicBezTo>
                    <a:pt x="164" y="299"/>
                    <a:pt x="164" y="299"/>
                    <a:pt x="164" y="299"/>
                  </a:cubicBezTo>
                  <a:cubicBezTo>
                    <a:pt x="165" y="299"/>
                    <a:pt x="165" y="299"/>
                    <a:pt x="165" y="299"/>
                  </a:cubicBezTo>
                  <a:cubicBezTo>
                    <a:pt x="165" y="299"/>
                    <a:pt x="166" y="299"/>
                    <a:pt x="166" y="299"/>
                  </a:cubicBezTo>
                  <a:cubicBezTo>
                    <a:pt x="166" y="299"/>
                    <a:pt x="167" y="299"/>
                    <a:pt x="167" y="299"/>
                  </a:cubicBezTo>
                  <a:cubicBezTo>
                    <a:pt x="167" y="299"/>
                    <a:pt x="167" y="298"/>
                    <a:pt x="168" y="298"/>
                  </a:cubicBezTo>
                  <a:cubicBezTo>
                    <a:pt x="168" y="298"/>
                    <a:pt x="168" y="298"/>
                    <a:pt x="168" y="298"/>
                  </a:cubicBezTo>
                  <a:cubicBezTo>
                    <a:pt x="169" y="298"/>
                    <a:pt x="169" y="298"/>
                    <a:pt x="169" y="298"/>
                  </a:cubicBezTo>
                  <a:cubicBezTo>
                    <a:pt x="170" y="298"/>
                    <a:pt x="170" y="298"/>
                    <a:pt x="170" y="298"/>
                  </a:cubicBezTo>
                  <a:cubicBezTo>
                    <a:pt x="170" y="298"/>
                    <a:pt x="171" y="298"/>
                    <a:pt x="171" y="298"/>
                  </a:cubicBezTo>
                  <a:cubicBezTo>
                    <a:pt x="171" y="298"/>
                    <a:pt x="171" y="298"/>
                    <a:pt x="171" y="298"/>
                  </a:cubicBezTo>
                  <a:cubicBezTo>
                    <a:pt x="171" y="298"/>
                    <a:pt x="171" y="298"/>
                    <a:pt x="171" y="298"/>
                  </a:cubicBezTo>
                  <a:cubicBezTo>
                    <a:pt x="171" y="298"/>
                    <a:pt x="172" y="298"/>
                    <a:pt x="172" y="298"/>
                  </a:cubicBezTo>
                  <a:cubicBezTo>
                    <a:pt x="172" y="298"/>
                    <a:pt x="172" y="298"/>
                    <a:pt x="173" y="298"/>
                  </a:cubicBezTo>
                  <a:cubicBezTo>
                    <a:pt x="173" y="298"/>
                    <a:pt x="173" y="298"/>
                    <a:pt x="173" y="297"/>
                  </a:cubicBezTo>
                  <a:cubicBezTo>
                    <a:pt x="174" y="297"/>
                    <a:pt x="174" y="297"/>
                    <a:pt x="174" y="297"/>
                  </a:cubicBezTo>
                  <a:cubicBezTo>
                    <a:pt x="174" y="297"/>
                    <a:pt x="175" y="297"/>
                    <a:pt x="175" y="297"/>
                  </a:cubicBezTo>
                  <a:cubicBezTo>
                    <a:pt x="175" y="297"/>
                    <a:pt x="176" y="297"/>
                    <a:pt x="176" y="297"/>
                  </a:cubicBezTo>
                  <a:cubicBezTo>
                    <a:pt x="176" y="297"/>
                    <a:pt x="176" y="297"/>
                    <a:pt x="177" y="297"/>
                  </a:cubicBezTo>
                  <a:cubicBezTo>
                    <a:pt x="177" y="297"/>
                    <a:pt x="177" y="297"/>
                    <a:pt x="177" y="297"/>
                  </a:cubicBezTo>
                  <a:cubicBezTo>
                    <a:pt x="178" y="297"/>
                    <a:pt x="178" y="297"/>
                    <a:pt x="178" y="297"/>
                  </a:cubicBezTo>
                  <a:cubicBezTo>
                    <a:pt x="179" y="297"/>
                    <a:pt x="179" y="297"/>
                    <a:pt x="179" y="297"/>
                  </a:cubicBezTo>
                  <a:cubicBezTo>
                    <a:pt x="180" y="297"/>
                    <a:pt x="180" y="297"/>
                    <a:pt x="180" y="296"/>
                  </a:cubicBezTo>
                  <a:cubicBezTo>
                    <a:pt x="180" y="296"/>
                    <a:pt x="181" y="296"/>
                    <a:pt x="181" y="296"/>
                  </a:cubicBezTo>
                  <a:cubicBezTo>
                    <a:pt x="181" y="296"/>
                    <a:pt x="182" y="296"/>
                    <a:pt x="182" y="296"/>
                  </a:cubicBezTo>
                  <a:cubicBezTo>
                    <a:pt x="182" y="296"/>
                    <a:pt x="182" y="296"/>
                    <a:pt x="183" y="296"/>
                  </a:cubicBezTo>
                  <a:cubicBezTo>
                    <a:pt x="183" y="296"/>
                    <a:pt x="183" y="296"/>
                    <a:pt x="184" y="296"/>
                  </a:cubicBezTo>
                  <a:cubicBezTo>
                    <a:pt x="184" y="296"/>
                    <a:pt x="184" y="296"/>
                    <a:pt x="184" y="296"/>
                  </a:cubicBezTo>
                  <a:cubicBezTo>
                    <a:pt x="185" y="296"/>
                    <a:pt x="185" y="296"/>
                    <a:pt x="185" y="296"/>
                  </a:cubicBezTo>
                  <a:cubicBezTo>
                    <a:pt x="186" y="296"/>
                    <a:pt x="186" y="296"/>
                    <a:pt x="186" y="296"/>
                  </a:cubicBezTo>
                  <a:cubicBezTo>
                    <a:pt x="187" y="296"/>
                    <a:pt x="187" y="296"/>
                    <a:pt x="187" y="296"/>
                  </a:cubicBezTo>
                  <a:cubicBezTo>
                    <a:pt x="187" y="296"/>
                    <a:pt x="188" y="296"/>
                    <a:pt x="188" y="296"/>
                  </a:cubicBezTo>
                  <a:cubicBezTo>
                    <a:pt x="188" y="296"/>
                    <a:pt x="189" y="296"/>
                    <a:pt x="189" y="295"/>
                  </a:cubicBezTo>
                  <a:cubicBezTo>
                    <a:pt x="189" y="295"/>
                    <a:pt x="190" y="295"/>
                    <a:pt x="190" y="295"/>
                  </a:cubicBezTo>
                  <a:cubicBezTo>
                    <a:pt x="190" y="295"/>
                    <a:pt x="191" y="295"/>
                    <a:pt x="191" y="295"/>
                  </a:cubicBezTo>
                  <a:cubicBezTo>
                    <a:pt x="191" y="295"/>
                    <a:pt x="192" y="295"/>
                    <a:pt x="192" y="295"/>
                  </a:cubicBezTo>
                  <a:cubicBezTo>
                    <a:pt x="192" y="295"/>
                    <a:pt x="193" y="295"/>
                    <a:pt x="193" y="295"/>
                  </a:cubicBezTo>
                  <a:cubicBezTo>
                    <a:pt x="193" y="295"/>
                    <a:pt x="194" y="295"/>
                    <a:pt x="194" y="295"/>
                  </a:cubicBezTo>
                  <a:cubicBezTo>
                    <a:pt x="194" y="295"/>
                    <a:pt x="195" y="295"/>
                    <a:pt x="195" y="295"/>
                  </a:cubicBezTo>
                  <a:cubicBezTo>
                    <a:pt x="195" y="295"/>
                    <a:pt x="196" y="295"/>
                    <a:pt x="196" y="295"/>
                  </a:cubicBezTo>
                  <a:cubicBezTo>
                    <a:pt x="196" y="295"/>
                    <a:pt x="197" y="295"/>
                    <a:pt x="197" y="295"/>
                  </a:cubicBezTo>
                  <a:cubicBezTo>
                    <a:pt x="197" y="295"/>
                    <a:pt x="198" y="295"/>
                    <a:pt x="198" y="295"/>
                  </a:cubicBezTo>
                  <a:cubicBezTo>
                    <a:pt x="198" y="295"/>
                    <a:pt x="199" y="295"/>
                    <a:pt x="199" y="295"/>
                  </a:cubicBezTo>
                  <a:cubicBezTo>
                    <a:pt x="200" y="295"/>
                    <a:pt x="200" y="295"/>
                    <a:pt x="200" y="295"/>
                  </a:cubicBezTo>
                  <a:cubicBezTo>
                    <a:pt x="201" y="295"/>
                    <a:pt x="201" y="295"/>
                    <a:pt x="202" y="295"/>
                  </a:cubicBezTo>
                  <a:cubicBezTo>
                    <a:pt x="202" y="295"/>
                    <a:pt x="202" y="295"/>
                    <a:pt x="203" y="295"/>
                  </a:cubicBezTo>
                  <a:cubicBezTo>
                    <a:pt x="203" y="295"/>
                    <a:pt x="204" y="295"/>
                    <a:pt x="204" y="295"/>
                  </a:cubicBezTo>
                  <a:cubicBezTo>
                    <a:pt x="204" y="295"/>
                    <a:pt x="205" y="294"/>
                    <a:pt x="205" y="294"/>
                  </a:cubicBezTo>
                  <a:cubicBezTo>
                    <a:pt x="206" y="294"/>
                    <a:pt x="206" y="294"/>
                    <a:pt x="206" y="294"/>
                  </a:cubicBezTo>
                  <a:cubicBezTo>
                    <a:pt x="207" y="294"/>
                    <a:pt x="207" y="294"/>
                    <a:pt x="208" y="294"/>
                  </a:cubicBezTo>
                  <a:cubicBezTo>
                    <a:pt x="208" y="294"/>
                    <a:pt x="208" y="294"/>
                    <a:pt x="209" y="294"/>
                  </a:cubicBezTo>
                  <a:cubicBezTo>
                    <a:pt x="209" y="294"/>
                    <a:pt x="210" y="294"/>
                    <a:pt x="210" y="294"/>
                  </a:cubicBezTo>
                  <a:cubicBezTo>
                    <a:pt x="211" y="294"/>
                    <a:pt x="211" y="294"/>
                    <a:pt x="212" y="294"/>
                  </a:cubicBezTo>
                  <a:cubicBezTo>
                    <a:pt x="212" y="294"/>
                    <a:pt x="212" y="294"/>
                    <a:pt x="213" y="294"/>
                  </a:cubicBezTo>
                  <a:cubicBezTo>
                    <a:pt x="213" y="294"/>
                    <a:pt x="214" y="294"/>
                    <a:pt x="214" y="294"/>
                  </a:cubicBezTo>
                  <a:cubicBezTo>
                    <a:pt x="215" y="294"/>
                    <a:pt x="215" y="294"/>
                    <a:pt x="216" y="294"/>
                  </a:cubicBezTo>
                  <a:cubicBezTo>
                    <a:pt x="216" y="294"/>
                    <a:pt x="217" y="294"/>
                    <a:pt x="217" y="294"/>
                  </a:cubicBezTo>
                  <a:cubicBezTo>
                    <a:pt x="218" y="294"/>
                    <a:pt x="218" y="294"/>
                    <a:pt x="219" y="294"/>
                  </a:cubicBezTo>
                  <a:cubicBezTo>
                    <a:pt x="219" y="294"/>
                    <a:pt x="220" y="294"/>
                    <a:pt x="220" y="294"/>
                  </a:cubicBezTo>
                  <a:cubicBezTo>
                    <a:pt x="221" y="294"/>
                    <a:pt x="221" y="294"/>
                    <a:pt x="222" y="295"/>
                  </a:cubicBezTo>
                  <a:cubicBezTo>
                    <a:pt x="222" y="295"/>
                    <a:pt x="223" y="295"/>
                    <a:pt x="223" y="295"/>
                  </a:cubicBezTo>
                  <a:cubicBezTo>
                    <a:pt x="224" y="295"/>
                    <a:pt x="225" y="295"/>
                    <a:pt x="225" y="295"/>
                  </a:cubicBezTo>
                  <a:cubicBezTo>
                    <a:pt x="226" y="295"/>
                    <a:pt x="226" y="295"/>
                    <a:pt x="227" y="295"/>
                  </a:cubicBezTo>
                  <a:cubicBezTo>
                    <a:pt x="227" y="295"/>
                    <a:pt x="228" y="295"/>
                    <a:pt x="228" y="295"/>
                  </a:cubicBezTo>
                  <a:cubicBezTo>
                    <a:pt x="229" y="295"/>
                    <a:pt x="230" y="295"/>
                    <a:pt x="230" y="295"/>
                  </a:cubicBezTo>
                  <a:cubicBezTo>
                    <a:pt x="231" y="295"/>
                    <a:pt x="231" y="295"/>
                    <a:pt x="232" y="295"/>
                  </a:cubicBezTo>
                  <a:cubicBezTo>
                    <a:pt x="232" y="295"/>
                    <a:pt x="233" y="295"/>
                    <a:pt x="234" y="295"/>
                  </a:cubicBezTo>
                  <a:cubicBezTo>
                    <a:pt x="234" y="295"/>
                    <a:pt x="235" y="295"/>
                    <a:pt x="235" y="295"/>
                  </a:cubicBezTo>
                  <a:cubicBezTo>
                    <a:pt x="236" y="295"/>
                    <a:pt x="237" y="296"/>
                    <a:pt x="237" y="296"/>
                  </a:cubicBezTo>
                  <a:cubicBezTo>
                    <a:pt x="238" y="296"/>
                    <a:pt x="238" y="296"/>
                    <a:pt x="238" y="296"/>
                  </a:cubicBezTo>
                  <a:cubicBezTo>
                    <a:pt x="234" y="230"/>
                    <a:pt x="234" y="230"/>
                    <a:pt x="234" y="230"/>
                  </a:cubicBezTo>
                  <a:cubicBezTo>
                    <a:pt x="242" y="228"/>
                    <a:pt x="251" y="225"/>
                    <a:pt x="259" y="223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68499" name="Freeform 211"/>
            <p:cNvSpPr>
              <a:spLocks/>
            </p:cNvSpPr>
            <p:nvPr/>
          </p:nvSpPr>
          <p:spPr bwMode="auto">
            <a:xfrm>
              <a:off x="5156" y="5412"/>
              <a:ext cx="601" cy="841"/>
            </a:xfrm>
            <a:custGeom>
              <a:avLst/>
              <a:gdLst/>
              <a:ahLst/>
              <a:cxnLst>
                <a:cxn ang="0">
                  <a:pos x="297" y="43"/>
                </a:cxn>
                <a:cxn ang="0">
                  <a:pos x="295" y="47"/>
                </a:cxn>
                <a:cxn ang="0">
                  <a:pos x="294" y="50"/>
                </a:cxn>
                <a:cxn ang="0">
                  <a:pos x="293" y="53"/>
                </a:cxn>
                <a:cxn ang="0">
                  <a:pos x="290" y="57"/>
                </a:cxn>
                <a:cxn ang="0">
                  <a:pos x="288" y="61"/>
                </a:cxn>
                <a:cxn ang="0">
                  <a:pos x="286" y="64"/>
                </a:cxn>
                <a:cxn ang="0">
                  <a:pos x="283" y="68"/>
                </a:cxn>
                <a:cxn ang="0">
                  <a:pos x="279" y="72"/>
                </a:cxn>
                <a:cxn ang="0">
                  <a:pos x="275" y="76"/>
                </a:cxn>
                <a:cxn ang="0">
                  <a:pos x="271" y="81"/>
                </a:cxn>
                <a:cxn ang="0">
                  <a:pos x="267" y="84"/>
                </a:cxn>
                <a:cxn ang="0">
                  <a:pos x="261" y="88"/>
                </a:cxn>
                <a:cxn ang="0">
                  <a:pos x="257" y="91"/>
                </a:cxn>
                <a:cxn ang="0">
                  <a:pos x="252" y="94"/>
                </a:cxn>
                <a:cxn ang="0">
                  <a:pos x="246" y="97"/>
                </a:cxn>
                <a:cxn ang="0">
                  <a:pos x="243" y="99"/>
                </a:cxn>
                <a:cxn ang="0">
                  <a:pos x="234" y="103"/>
                </a:cxn>
                <a:cxn ang="0">
                  <a:pos x="225" y="106"/>
                </a:cxn>
                <a:cxn ang="0">
                  <a:pos x="218" y="109"/>
                </a:cxn>
                <a:cxn ang="0">
                  <a:pos x="212" y="111"/>
                </a:cxn>
                <a:cxn ang="0">
                  <a:pos x="208" y="112"/>
                </a:cxn>
                <a:cxn ang="0">
                  <a:pos x="204" y="112"/>
                </a:cxn>
                <a:cxn ang="0">
                  <a:pos x="201" y="113"/>
                </a:cxn>
                <a:cxn ang="0">
                  <a:pos x="197" y="114"/>
                </a:cxn>
                <a:cxn ang="0">
                  <a:pos x="193" y="115"/>
                </a:cxn>
                <a:cxn ang="0">
                  <a:pos x="190" y="115"/>
                </a:cxn>
                <a:cxn ang="0">
                  <a:pos x="187" y="116"/>
                </a:cxn>
                <a:cxn ang="0">
                  <a:pos x="183" y="116"/>
                </a:cxn>
                <a:cxn ang="0">
                  <a:pos x="180" y="117"/>
                </a:cxn>
                <a:cxn ang="0">
                  <a:pos x="175" y="117"/>
                </a:cxn>
                <a:cxn ang="0">
                  <a:pos x="171" y="118"/>
                </a:cxn>
                <a:cxn ang="0">
                  <a:pos x="167" y="118"/>
                </a:cxn>
                <a:cxn ang="0">
                  <a:pos x="161" y="118"/>
                </a:cxn>
                <a:cxn ang="0">
                  <a:pos x="156" y="118"/>
                </a:cxn>
                <a:cxn ang="0">
                  <a:pos x="151" y="118"/>
                </a:cxn>
                <a:cxn ang="0">
                  <a:pos x="144" y="118"/>
                </a:cxn>
                <a:cxn ang="0">
                  <a:pos x="138" y="118"/>
                </a:cxn>
                <a:cxn ang="0">
                  <a:pos x="131" y="117"/>
                </a:cxn>
                <a:cxn ang="0">
                  <a:pos x="122" y="116"/>
                </a:cxn>
                <a:cxn ang="0">
                  <a:pos x="113" y="114"/>
                </a:cxn>
                <a:cxn ang="0">
                  <a:pos x="107" y="113"/>
                </a:cxn>
                <a:cxn ang="0">
                  <a:pos x="95" y="110"/>
                </a:cxn>
                <a:cxn ang="0">
                  <a:pos x="82" y="106"/>
                </a:cxn>
                <a:cxn ang="0">
                  <a:pos x="72" y="102"/>
                </a:cxn>
                <a:cxn ang="0">
                  <a:pos x="44" y="86"/>
                </a:cxn>
                <a:cxn ang="0">
                  <a:pos x="3" y="299"/>
                </a:cxn>
                <a:cxn ang="0">
                  <a:pos x="69" y="400"/>
                </a:cxn>
                <a:cxn ang="0">
                  <a:pos x="177" y="417"/>
                </a:cxn>
                <a:cxn ang="0">
                  <a:pos x="203" y="412"/>
                </a:cxn>
                <a:cxn ang="0">
                  <a:pos x="239" y="398"/>
                </a:cxn>
                <a:cxn ang="0">
                  <a:pos x="268" y="376"/>
                </a:cxn>
                <a:cxn ang="0">
                  <a:pos x="286" y="351"/>
                </a:cxn>
                <a:cxn ang="0">
                  <a:pos x="291" y="331"/>
                </a:cxn>
                <a:cxn ang="0">
                  <a:pos x="300" y="27"/>
                </a:cxn>
                <a:cxn ang="0">
                  <a:pos x="299" y="32"/>
                </a:cxn>
                <a:cxn ang="0">
                  <a:pos x="298" y="37"/>
                </a:cxn>
                <a:cxn ang="0">
                  <a:pos x="298" y="39"/>
                </a:cxn>
              </a:cxnLst>
              <a:rect l="0" t="0" r="r" b="b"/>
              <a:pathLst>
                <a:path w="300" h="420">
                  <a:moveTo>
                    <a:pt x="298" y="40"/>
                  </a:moveTo>
                  <a:cubicBezTo>
                    <a:pt x="298" y="40"/>
                    <a:pt x="298" y="40"/>
                    <a:pt x="298" y="40"/>
                  </a:cubicBezTo>
                  <a:cubicBezTo>
                    <a:pt x="298" y="40"/>
                    <a:pt x="297" y="41"/>
                    <a:pt x="297" y="41"/>
                  </a:cubicBezTo>
                  <a:cubicBezTo>
                    <a:pt x="297" y="42"/>
                    <a:pt x="297" y="42"/>
                    <a:pt x="297" y="42"/>
                  </a:cubicBezTo>
                  <a:cubicBezTo>
                    <a:pt x="297" y="43"/>
                    <a:pt x="297" y="43"/>
                    <a:pt x="297" y="43"/>
                  </a:cubicBezTo>
                  <a:cubicBezTo>
                    <a:pt x="297" y="44"/>
                    <a:pt x="296" y="44"/>
                    <a:pt x="296" y="44"/>
                  </a:cubicBezTo>
                  <a:cubicBezTo>
                    <a:pt x="296" y="44"/>
                    <a:pt x="296" y="44"/>
                    <a:pt x="296" y="44"/>
                  </a:cubicBezTo>
                  <a:cubicBezTo>
                    <a:pt x="296" y="44"/>
                    <a:pt x="296" y="44"/>
                    <a:pt x="296" y="45"/>
                  </a:cubicBezTo>
                  <a:cubicBezTo>
                    <a:pt x="296" y="45"/>
                    <a:pt x="296" y="45"/>
                    <a:pt x="296" y="46"/>
                  </a:cubicBezTo>
                  <a:cubicBezTo>
                    <a:pt x="296" y="46"/>
                    <a:pt x="296" y="46"/>
                    <a:pt x="295" y="47"/>
                  </a:cubicBezTo>
                  <a:cubicBezTo>
                    <a:pt x="295" y="47"/>
                    <a:pt x="295" y="48"/>
                    <a:pt x="295" y="48"/>
                  </a:cubicBezTo>
                  <a:cubicBezTo>
                    <a:pt x="295" y="48"/>
                    <a:pt x="295" y="49"/>
                    <a:pt x="294" y="49"/>
                  </a:cubicBezTo>
                  <a:cubicBezTo>
                    <a:pt x="294" y="49"/>
                    <a:pt x="294" y="49"/>
                    <a:pt x="294" y="49"/>
                  </a:cubicBezTo>
                  <a:cubicBezTo>
                    <a:pt x="294" y="49"/>
                    <a:pt x="294" y="49"/>
                    <a:pt x="294" y="49"/>
                  </a:cubicBezTo>
                  <a:cubicBezTo>
                    <a:pt x="294" y="50"/>
                    <a:pt x="294" y="50"/>
                    <a:pt x="294" y="50"/>
                  </a:cubicBezTo>
                  <a:cubicBezTo>
                    <a:pt x="294" y="51"/>
                    <a:pt x="294" y="51"/>
                    <a:pt x="294" y="51"/>
                  </a:cubicBezTo>
                  <a:cubicBezTo>
                    <a:pt x="294" y="51"/>
                    <a:pt x="294" y="51"/>
                    <a:pt x="294" y="51"/>
                  </a:cubicBezTo>
                  <a:cubicBezTo>
                    <a:pt x="294" y="51"/>
                    <a:pt x="294" y="51"/>
                    <a:pt x="294" y="51"/>
                  </a:cubicBezTo>
                  <a:cubicBezTo>
                    <a:pt x="294" y="51"/>
                    <a:pt x="293" y="51"/>
                    <a:pt x="293" y="52"/>
                  </a:cubicBezTo>
                  <a:cubicBezTo>
                    <a:pt x="293" y="52"/>
                    <a:pt x="293" y="52"/>
                    <a:pt x="293" y="53"/>
                  </a:cubicBezTo>
                  <a:cubicBezTo>
                    <a:pt x="293" y="53"/>
                    <a:pt x="292" y="54"/>
                    <a:pt x="292" y="54"/>
                  </a:cubicBezTo>
                  <a:cubicBezTo>
                    <a:pt x="292" y="55"/>
                    <a:pt x="292" y="55"/>
                    <a:pt x="291" y="55"/>
                  </a:cubicBezTo>
                  <a:cubicBezTo>
                    <a:pt x="291" y="56"/>
                    <a:pt x="291" y="56"/>
                    <a:pt x="291" y="57"/>
                  </a:cubicBezTo>
                  <a:cubicBezTo>
                    <a:pt x="291" y="57"/>
                    <a:pt x="290" y="57"/>
                    <a:pt x="290" y="57"/>
                  </a:cubicBezTo>
                  <a:cubicBezTo>
                    <a:pt x="290" y="57"/>
                    <a:pt x="290" y="57"/>
                    <a:pt x="290" y="57"/>
                  </a:cubicBezTo>
                  <a:cubicBezTo>
                    <a:pt x="290" y="58"/>
                    <a:pt x="290" y="58"/>
                    <a:pt x="290" y="58"/>
                  </a:cubicBezTo>
                  <a:cubicBezTo>
                    <a:pt x="290" y="58"/>
                    <a:pt x="290" y="58"/>
                    <a:pt x="290" y="58"/>
                  </a:cubicBezTo>
                  <a:cubicBezTo>
                    <a:pt x="290" y="58"/>
                    <a:pt x="290" y="58"/>
                    <a:pt x="290" y="58"/>
                  </a:cubicBezTo>
                  <a:cubicBezTo>
                    <a:pt x="289" y="59"/>
                    <a:pt x="289" y="59"/>
                    <a:pt x="289" y="59"/>
                  </a:cubicBezTo>
                  <a:cubicBezTo>
                    <a:pt x="289" y="60"/>
                    <a:pt x="288" y="60"/>
                    <a:pt x="288" y="61"/>
                  </a:cubicBezTo>
                  <a:cubicBezTo>
                    <a:pt x="288" y="61"/>
                    <a:pt x="287" y="62"/>
                    <a:pt x="287" y="62"/>
                  </a:cubicBezTo>
                  <a:cubicBezTo>
                    <a:pt x="287" y="63"/>
                    <a:pt x="287" y="63"/>
                    <a:pt x="286" y="63"/>
                  </a:cubicBezTo>
                  <a:cubicBezTo>
                    <a:pt x="286" y="63"/>
                    <a:pt x="286" y="63"/>
                    <a:pt x="286" y="63"/>
                  </a:cubicBezTo>
                  <a:cubicBezTo>
                    <a:pt x="286" y="64"/>
                    <a:pt x="286" y="64"/>
                    <a:pt x="286" y="64"/>
                  </a:cubicBezTo>
                  <a:cubicBezTo>
                    <a:pt x="286" y="64"/>
                    <a:pt x="286" y="64"/>
                    <a:pt x="286" y="64"/>
                  </a:cubicBezTo>
                  <a:cubicBezTo>
                    <a:pt x="286" y="64"/>
                    <a:pt x="285" y="65"/>
                    <a:pt x="285" y="65"/>
                  </a:cubicBezTo>
                  <a:cubicBezTo>
                    <a:pt x="285" y="66"/>
                    <a:pt x="284" y="66"/>
                    <a:pt x="284" y="67"/>
                  </a:cubicBezTo>
                  <a:cubicBezTo>
                    <a:pt x="284" y="67"/>
                    <a:pt x="284" y="67"/>
                    <a:pt x="284" y="67"/>
                  </a:cubicBezTo>
                  <a:cubicBezTo>
                    <a:pt x="284" y="67"/>
                    <a:pt x="284" y="67"/>
                    <a:pt x="283" y="67"/>
                  </a:cubicBezTo>
                  <a:cubicBezTo>
                    <a:pt x="283" y="68"/>
                    <a:pt x="283" y="68"/>
                    <a:pt x="283" y="68"/>
                  </a:cubicBezTo>
                  <a:cubicBezTo>
                    <a:pt x="282" y="69"/>
                    <a:pt x="282" y="69"/>
                    <a:pt x="281" y="70"/>
                  </a:cubicBezTo>
                  <a:cubicBezTo>
                    <a:pt x="281" y="70"/>
                    <a:pt x="281" y="70"/>
                    <a:pt x="281" y="70"/>
                  </a:cubicBezTo>
                  <a:cubicBezTo>
                    <a:pt x="281" y="70"/>
                    <a:pt x="281" y="70"/>
                    <a:pt x="281" y="70"/>
                  </a:cubicBezTo>
                  <a:cubicBezTo>
                    <a:pt x="281" y="70"/>
                    <a:pt x="281" y="71"/>
                    <a:pt x="280" y="71"/>
                  </a:cubicBezTo>
                  <a:cubicBezTo>
                    <a:pt x="280" y="72"/>
                    <a:pt x="279" y="72"/>
                    <a:pt x="279" y="72"/>
                  </a:cubicBezTo>
                  <a:cubicBezTo>
                    <a:pt x="279" y="73"/>
                    <a:pt x="278" y="73"/>
                    <a:pt x="278" y="73"/>
                  </a:cubicBezTo>
                  <a:cubicBezTo>
                    <a:pt x="278" y="74"/>
                    <a:pt x="277" y="74"/>
                    <a:pt x="277" y="75"/>
                  </a:cubicBezTo>
                  <a:cubicBezTo>
                    <a:pt x="277" y="75"/>
                    <a:pt x="276" y="75"/>
                    <a:pt x="276" y="76"/>
                  </a:cubicBezTo>
                  <a:cubicBezTo>
                    <a:pt x="276" y="76"/>
                    <a:pt x="276" y="76"/>
                    <a:pt x="276" y="76"/>
                  </a:cubicBezTo>
                  <a:cubicBezTo>
                    <a:pt x="275" y="76"/>
                    <a:pt x="275" y="76"/>
                    <a:pt x="275" y="76"/>
                  </a:cubicBezTo>
                  <a:cubicBezTo>
                    <a:pt x="275" y="76"/>
                    <a:pt x="275" y="76"/>
                    <a:pt x="275" y="77"/>
                  </a:cubicBezTo>
                  <a:cubicBezTo>
                    <a:pt x="275" y="77"/>
                    <a:pt x="275" y="77"/>
                    <a:pt x="275" y="77"/>
                  </a:cubicBezTo>
                  <a:cubicBezTo>
                    <a:pt x="274" y="77"/>
                    <a:pt x="274" y="78"/>
                    <a:pt x="273" y="78"/>
                  </a:cubicBezTo>
                  <a:cubicBezTo>
                    <a:pt x="273" y="79"/>
                    <a:pt x="272" y="79"/>
                    <a:pt x="272" y="79"/>
                  </a:cubicBezTo>
                  <a:cubicBezTo>
                    <a:pt x="271" y="80"/>
                    <a:pt x="271" y="80"/>
                    <a:pt x="271" y="81"/>
                  </a:cubicBezTo>
                  <a:cubicBezTo>
                    <a:pt x="270" y="81"/>
                    <a:pt x="270" y="81"/>
                    <a:pt x="269" y="82"/>
                  </a:cubicBezTo>
                  <a:cubicBezTo>
                    <a:pt x="269" y="82"/>
                    <a:pt x="268" y="82"/>
                    <a:pt x="268" y="83"/>
                  </a:cubicBezTo>
                  <a:cubicBezTo>
                    <a:pt x="268" y="83"/>
                    <a:pt x="267" y="83"/>
                    <a:pt x="267" y="84"/>
                  </a:cubicBezTo>
                  <a:cubicBezTo>
                    <a:pt x="267" y="84"/>
                    <a:pt x="267" y="84"/>
                    <a:pt x="267" y="84"/>
                  </a:cubicBezTo>
                  <a:cubicBezTo>
                    <a:pt x="267" y="84"/>
                    <a:pt x="267" y="84"/>
                    <a:pt x="267" y="84"/>
                  </a:cubicBezTo>
                  <a:cubicBezTo>
                    <a:pt x="266" y="84"/>
                    <a:pt x="266" y="84"/>
                    <a:pt x="266" y="85"/>
                  </a:cubicBezTo>
                  <a:cubicBezTo>
                    <a:pt x="265" y="85"/>
                    <a:pt x="265" y="85"/>
                    <a:pt x="264" y="86"/>
                  </a:cubicBezTo>
                  <a:cubicBezTo>
                    <a:pt x="264" y="86"/>
                    <a:pt x="264" y="86"/>
                    <a:pt x="263" y="86"/>
                  </a:cubicBezTo>
                  <a:cubicBezTo>
                    <a:pt x="263" y="87"/>
                    <a:pt x="263" y="87"/>
                    <a:pt x="262" y="87"/>
                  </a:cubicBezTo>
                  <a:cubicBezTo>
                    <a:pt x="262" y="88"/>
                    <a:pt x="261" y="88"/>
                    <a:pt x="261" y="88"/>
                  </a:cubicBezTo>
                  <a:cubicBezTo>
                    <a:pt x="261" y="88"/>
                    <a:pt x="260" y="89"/>
                    <a:pt x="260" y="89"/>
                  </a:cubicBezTo>
                  <a:cubicBezTo>
                    <a:pt x="259" y="89"/>
                    <a:pt x="259" y="89"/>
                    <a:pt x="259" y="90"/>
                  </a:cubicBezTo>
                  <a:cubicBezTo>
                    <a:pt x="258" y="90"/>
                    <a:pt x="258" y="90"/>
                    <a:pt x="258" y="90"/>
                  </a:cubicBezTo>
                  <a:cubicBezTo>
                    <a:pt x="257" y="90"/>
                    <a:pt x="257" y="91"/>
                    <a:pt x="257" y="91"/>
                  </a:cubicBezTo>
                  <a:cubicBezTo>
                    <a:pt x="257" y="91"/>
                    <a:pt x="257" y="91"/>
                    <a:pt x="257" y="91"/>
                  </a:cubicBezTo>
                  <a:cubicBezTo>
                    <a:pt x="256" y="91"/>
                    <a:pt x="256" y="91"/>
                    <a:pt x="256" y="92"/>
                  </a:cubicBezTo>
                  <a:cubicBezTo>
                    <a:pt x="255" y="92"/>
                    <a:pt x="255" y="92"/>
                    <a:pt x="255" y="92"/>
                  </a:cubicBezTo>
                  <a:cubicBezTo>
                    <a:pt x="254" y="92"/>
                    <a:pt x="254" y="93"/>
                    <a:pt x="254" y="93"/>
                  </a:cubicBezTo>
                  <a:cubicBezTo>
                    <a:pt x="253" y="93"/>
                    <a:pt x="253" y="93"/>
                    <a:pt x="253" y="93"/>
                  </a:cubicBezTo>
                  <a:cubicBezTo>
                    <a:pt x="252" y="94"/>
                    <a:pt x="252" y="94"/>
                    <a:pt x="252" y="94"/>
                  </a:cubicBezTo>
                  <a:cubicBezTo>
                    <a:pt x="251" y="94"/>
                    <a:pt x="251" y="95"/>
                    <a:pt x="250" y="95"/>
                  </a:cubicBezTo>
                  <a:cubicBezTo>
                    <a:pt x="250" y="95"/>
                    <a:pt x="250" y="95"/>
                    <a:pt x="249" y="95"/>
                  </a:cubicBezTo>
                  <a:cubicBezTo>
                    <a:pt x="249" y="96"/>
                    <a:pt x="249" y="96"/>
                    <a:pt x="248" y="96"/>
                  </a:cubicBezTo>
                  <a:cubicBezTo>
                    <a:pt x="248" y="96"/>
                    <a:pt x="248" y="96"/>
                    <a:pt x="247" y="96"/>
                  </a:cubicBezTo>
                  <a:cubicBezTo>
                    <a:pt x="247" y="97"/>
                    <a:pt x="247" y="97"/>
                    <a:pt x="246" y="97"/>
                  </a:cubicBezTo>
                  <a:cubicBezTo>
                    <a:pt x="246" y="97"/>
                    <a:pt x="246" y="97"/>
                    <a:pt x="246" y="97"/>
                  </a:cubicBezTo>
                  <a:cubicBezTo>
                    <a:pt x="246" y="97"/>
                    <a:pt x="246" y="97"/>
                    <a:pt x="246" y="97"/>
                  </a:cubicBezTo>
                  <a:cubicBezTo>
                    <a:pt x="245" y="97"/>
                    <a:pt x="245" y="98"/>
                    <a:pt x="245" y="98"/>
                  </a:cubicBezTo>
                  <a:cubicBezTo>
                    <a:pt x="245" y="98"/>
                    <a:pt x="244" y="98"/>
                    <a:pt x="244" y="98"/>
                  </a:cubicBezTo>
                  <a:cubicBezTo>
                    <a:pt x="244" y="98"/>
                    <a:pt x="243" y="99"/>
                    <a:pt x="243" y="99"/>
                  </a:cubicBezTo>
                  <a:cubicBezTo>
                    <a:pt x="242" y="99"/>
                    <a:pt x="242" y="99"/>
                    <a:pt x="241" y="100"/>
                  </a:cubicBezTo>
                  <a:cubicBezTo>
                    <a:pt x="241" y="100"/>
                    <a:pt x="240" y="100"/>
                    <a:pt x="240" y="100"/>
                  </a:cubicBezTo>
                  <a:cubicBezTo>
                    <a:pt x="239" y="101"/>
                    <a:pt x="239" y="101"/>
                    <a:pt x="238" y="101"/>
                  </a:cubicBezTo>
                  <a:cubicBezTo>
                    <a:pt x="238" y="101"/>
                    <a:pt x="237" y="102"/>
                    <a:pt x="236" y="102"/>
                  </a:cubicBezTo>
                  <a:cubicBezTo>
                    <a:pt x="236" y="102"/>
                    <a:pt x="235" y="102"/>
                    <a:pt x="234" y="103"/>
                  </a:cubicBezTo>
                  <a:cubicBezTo>
                    <a:pt x="234" y="103"/>
                    <a:pt x="234" y="103"/>
                    <a:pt x="234" y="103"/>
                  </a:cubicBezTo>
                  <a:cubicBezTo>
                    <a:pt x="234" y="103"/>
                    <a:pt x="234" y="103"/>
                    <a:pt x="234" y="103"/>
                  </a:cubicBezTo>
                  <a:cubicBezTo>
                    <a:pt x="233" y="103"/>
                    <a:pt x="233" y="103"/>
                    <a:pt x="233" y="103"/>
                  </a:cubicBezTo>
                  <a:cubicBezTo>
                    <a:pt x="231" y="104"/>
                    <a:pt x="230" y="104"/>
                    <a:pt x="229" y="105"/>
                  </a:cubicBezTo>
                  <a:cubicBezTo>
                    <a:pt x="227" y="105"/>
                    <a:pt x="226" y="106"/>
                    <a:pt x="225" y="106"/>
                  </a:cubicBezTo>
                  <a:cubicBezTo>
                    <a:pt x="224" y="107"/>
                    <a:pt x="223" y="107"/>
                    <a:pt x="222" y="108"/>
                  </a:cubicBezTo>
                  <a:cubicBezTo>
                    <a:pt x="222" y="108"/>
                    <a:pt x="221" y="108"/>
                    <a:pt x="221" y="108"/>
                  </a:cubicBezTo>
                  <a:cubicBezTo>
                    <a:pt x="221" y="108"/>
                    <a:pt x="221" y="108"/>
                    <a:pt x="221" y="108"/>
                  </a:cubicBezTo>
                  <a:cubicBezTo>
                    <a:pt x="220" y="108"/>
                    <a:pt x="220" y="108"/>
                    <a:pt x="219" y="108"/>
                  </a:cubicBezTo>
                  <a:cubicBezTo>
                    <a:pt x="219" y="109"/>
                    <a:pt x="218" y="109"/>
                    <a:pt x="218" y="109"/>
                  </a:cubicBezTo>
                  <a:cubicBezTo>
                    <a:pt x="217" y="109"/>
                    <a:pt x="217" y="109"/>
                    <a:pt x="216" y="109"/>
                  </a:cubicBezTo>
                  <a:cubicBezTo>
                    <a:pt x="215" y="110"/>
                    <a:pt x="215" y="110"/>
                    <a:pt x="214" y="110"/>
                  </a:cubicBezTo>
                  <a:cubicBezTo>
                    <a:pt x="214" y="110"/>
                    <a:pt x="214" y="110"/>
                    <a:pt x="213" y="110"/>
                  </a:cubicBezTo>
                  <a:cubicBezTo>
                    <a:pt x="213" y="110"/>
                    <a:pt x="213" y="110"/>
                    <a:pt x="212" y="110"/>
                  </a:cubicBezTo>
                  <a:cubicBezTo>
                    <a:pt x="212" y="110"/>
                    <a:pt x="212" y="111"/>
                    <a:pt x="212" y="111"/>
                  </a:cubicBezTo>
                  <a:cubicBezTo>
                    <a:pt x="211" y="111"/>
                    <a:pt x="211" y="111"/>
                    <a:pt x="211" y="111"/>
                  </a:cubicBezTo>
                  <a:cubicBezTo>
                    <a:pt x="210" y="111"/>
                    <a:pt x="210" y="111"/>
                    <a:pt x="210" y="111"/>
                  </a:cubicBezTo>
                  <a:cubicBezTo>
                    <a:pt x="209" y="111"/>
                    <a:pt x="209" y="111"/>
                    <a:pt x="209" y="111"/>
                  </a:cubicBezTo>
                  <a:cubicBezTo>
                    <a:pt x="209" y="111"/>
                    <a:pt x="208" y="111"/>
                    <a:pt x="208" y="112"/>
                  </a:cubicBezTo>
                  <a:cubicBezTo>
                    <a:pt x="208" y="112"/>
                    <a:pt x="208" y="112"/>
                    <a:pt x="208" y="112"/>
                  </a:cubicBezTo>
                  <a:cubicBezTo>
                    <a:pt x="208" y="112"/>
                    <a:pt x="208" y="112"/>
                    <a:pt x="208" y="112"/>
                  </a:cubicBezTo>
                  <a:cubicBezTo>
                    <a:pt x="208" y="112"/>
                    <a:pt x="207" y="112"/>
                    <a:pt x="207" y="112"/>
                  </a:cubicBezTo>
                  <a:cubicBezTo>
                    <a:pt x="207" y="112"/>
                    <a:pt x="206" y="112"/>
                    <a:pt x="206" y="112"/>
                  </a:cubicBezTo>
                  <a:cubicBezTo>
                    <a:pt x="206" y="112"/>
                    <a:pt x="206" y="112"/>
                    <a:pt x="205" y="112"/>
                  </a:cubicBezTo>
                  <a:cubicBezTo>
                    <a:pt x="205" y="112"/>
                    <a:pt x="205" y="112"/>
                    <a:pt x="204" y="112"/>
                  </a:cubicBezTo>
                  <a:cubicBezTo>
                    <a:pt x="204" y="113"/>
                    <a:pt x="204" y="113"/>
                    <a:pt x="203" y="113"/>
                  </a:cubicBezTo>
                  <a:cubicBezTo>
                    <a:pt x="203" y="113"/>
                    <a:pt x="203" y="113"/>
                    <a:pt x="203" y="113"/>
                  </a:cubicBezTo>
                  <a:cubicBezTo>
                    <a:pt x="203" y="113"/>
                    <a:pt x="202" y="113"/>
                    <a:pt x="202" y="113"/>
                  </a:cubicBezTo>
                  <a:cubicBezTo>
                    <a:pt x="202" y="113"/>
                    <a:pt x="202" y="113"/>
                    <a:pt x="201" y="113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3"/>
                    <a:pt x="200" y="113"/>
                    <a:pt x="200" y="114"/>
                  </a:cubicBezTo>
                  <a:cubicBezTo>
                    <a:pt x="200" y="114"/>
                    <a:pt x="199" y="114"/>
                    <a:pt x="199" y="114"/>
                  </a:cubicBezTo>
                  <a:cubicBezTo>
                    <a:pt x="199" y="114"/>
                    <a:pt x="199" y="114"/>
                    <a:pt x="198" y="114"/>
                  </a:cubicBezTo>
                  <a:cubicBezTo>
                    <a:pt x="198" y="114"/>
                    <a:pt x="198" y="114"/>
                    <a:pt x="198" y="114"/>
                  </a:cubicBezTo>
                  <a:cubicBezTo>
                    <a:pt x="197" y="114"/>
                    <a:pt x="197" y="114"/>
                    <a:pt x="197" y="114"/>
                  </a:cubicBezTo>
                  <a:cubicBezTo>
                    <a:pt x="197" y="114"/>
                    <a:pt x="197" y="114"/>
                    <a:pt x="196" y="114"/>
                  </a:cubicBezTo>
                  <a:cubicBezTo>
                    <a:pt x="196" y="114"/>
                    <a:pt x="196" y="114"/>
                    <a:pt x="196" y="114"/>
                  </a:cubicBezTo>
                  <a:cubicBezTo>
                    <a:pt x="195" y="114"/>
                    <a:pt x="195" y="114"/>
                    <a:pt x="195" y="115"/>
                  </a:cubicBezTo>
                  <a:cubicBezTo>
                    <a:pt x="195" y="115"/>
                    <a:pt x="194" y="115"/>
                    <a:pt x="194" y="115"/>
                  </a:cubicBezTo>
                  <a:cubicBezTo>
                    <a:pt x="194" y="115"/>
                    <a:pt x="194" y="115"/>
                    <a:pt x="193" y="115"/>
                  </a:cubicBezTo>
                  <a:cubicBezTo>
                    <a:pt x="193" y="115"/>
                    <a:pt x="193" y="115"/>
                    <a:pt x="193" y="115"/>
                  </a:cubicBezTo>
                  <a:cubicBezTo>
                    <a:pt x="192" y="115"/>
                    <a:pt x="192" y="115"/>
                    <a:pt x="192" y="115"/>
                  </a:cubicBezTo>
                  <a:cubicBezTo>
                    <a:pt x="192" y="115"/>
                    <a:pt x="192" y="115"/>
                    <a:pt x="191" y="115"/>
                  </a:cubicBezTo>
                  <a:cubicBezTo>
                    <a:pt x="191" y="115"/>
                    <a:pt x="191" y="115"/>
                    <a:pt x="191" y="115"/>
                  </a:cubicBezTo>
                  <a:cubicBezTo>
                    <a:pt x="190" y="115"/>
                    <a:pt x="190" y="115"/>
                    <a:pt x="190" y="115"/>
                  </a:cubicBezTo>
                  <a:cubicBezTo>
                    <a:pt x="190" y="115"/>
                    <a:pt x="189" y="115"/>
                    <a:pt x="189" y="115"/>
                  </a:cubicBezTo>
                  <a:cubicBezTo>
                    <a:pt x="189" y="116"/>
                    <a:pt x="189" y="116"/>
                    <a:pt x="188" y="116"/>
                  </a:cubicBezTo>
                  <a:cubicBezTo>
                    <a:pt x="188" y="116"/>
                    <a:pt x="188" y="116"/>
                    <a:pt x="188" y="116"/>
                  </a:cubicBezTo>
                  <a:cubicBezTo>
                    <a:pt x="188" y="116"/>
                    <a:pt x="188" y="116"/>
                    <a:pt x="188" y="116"/>
                  </a:cubicBezTo>
                  <a:cubicBezTo>
                    <a:pt x="187" y="116"/>
                    <a:pt x="187" y="116"/>
                    <a:pt x="187" y="116"/>
                  </a:cubicBezTo>
                  <a:cubicBezTo>
                    <a:pt x="187" y="116"/>
                    <a:pt x="186" y="116"/>
                    <a:pt x="186" y="116"/>
                  </a:cubicBezTo>
                  <a:cubicBezTo>
                    <a:pt x="186" y="116"/>
                    <a:pt x="186" y="116"/>
                    <a:pt x="186" y="116"/>
                  </a:cubicBezTo>
                  <a:cubicBezTo>
                    <a:pt x="185" y="116"/>
                    <a:pt x="185" y="116"/>
                    <a:pt x="185" y="116"/>
                  </a:cubicBezTo>
                  <a:cubicBezTo>
                    <a:pt x="185" y="116"/>
                    <a:pt x="184" y="116"/>
                    <a:pt x="184" y="116"/>
                  </a:cubicBezTo>
                  <a:cubicBezTo>
                    <a:pt x="184" y="116"/>
                    <a:pt x="184" y="116"/>
                    <a:pt x="183" y="116"/>
                  </a:cubicBezTo>
                  <a:cubicBezTo>
                    <a:pt x="183" y="116"/>
                    <a:pt x="183" y="116"/>
                    <a:pt x="183" y="116"/>
                  </a:cubicBezTo>
                  <a:cubicBezTo>
                    <a:pt x="182" y="116"/>
                    <a:pt x="182" y="116"/>
                    <a:pt x="182" y="117"/>
                  </a:cubicBezTo>
                  <a:cubicBezTo>
                    <a:pt x="182" y="117"/>
                    <a:pt x="181" y="117"/>
                    <a:pt x="181" y="117"/>
                  </a:cubicBezTo>
                  <a:cubicBezTo>
                    <a:pt x="181" y="117"/>
                    <a:pt x="181" y="117"/>
                    <a:pt x="180" y="117"/>
                  </a:cubicBezTo>
                  <a:cubicBezTo>
                    <a:pt x="180" y="117"/>
                    <a:pt x="180" y="117"/>
                    <a:pt x="180" y="117"/>
                  </a:cubicBezTo>
                  <a:cubicBezTo>
                    <a:pt x="179" y="117"/>
                    <a:pt x="179" y="117"/>
                    <a:pt x="179" y="117"/>
                  </a:cubicBezTo>
                  <a:cubicBezTo>
                    <a:pt x="178" y="117"/>
                    <a:pt x="178" y="117"/>
                    <a:pt x="178" y="117"/>
                  </a:cubicBezTo>
                  <a:cubicBezTo>
                    <a:pt x="178" y="117"/>
                    <a:pt x="177" y="117"/>
                    <a:pt x="177" y="117"/>
                  </a:cubicBezTo>
                  <a:cubicBezTo>
                    <a:pt x="177" y="117"/>
                    <a:pt x="176" y="117"/>
                    <a:pt x="176" y="117"/>
                  </a:cubicBezTo>
                  <a:cubicBezTo>
                    <a:pt x="176" y="117"/>
                    <a:pt x="176" y="117"/>
                    <a:pt x="175" y="117"/>
                  </a:cubicBezTo>
                  <a:cubicBezTo>
                    <a:pt x="175" y="117"/>
                    <a:pt x="175" y="117"/>
                    <a:pt x="175" y="117"/>
                  </a:cubicBezTo>
                  <a:cubicBezTo>
                    <a:pt x="174" y="117"/>
                    <a:pt x="174" y="117"/>
                    <a:pt x="174" y="117"/>
                  </a:cubicBezTo>
                  <a:cubicBezTo>
                    <a:pt x="173" y="117"/>
                    <a:pt x="173" y="117"/>
                    <a:pt x="173" y="117"/>
                  </a:cubicBezTo>
                  <a:cubicBezTo>
                    <a:pt x="173" y="117"/>
                    <a:pt x="172" y="117"/>
                    <a:pt x="172" y="118"/>
                  </a:cubicBezTo>
                  <a:cubicBezTo>
                    <a:pt x="172" y="118"/>
                    <a:pt x="171" y="118"/>
                    <a:pt x="171" y="118"/>
                  </a:cubicBezTo>
                  <a:cubicBezTo>
                    <a:pt x="171" y="118"/>
                    <a:pt x="171" y="118"/>
                    <a:pt x="170" y="118"/>
                  </a:cubicBezTo>
                  <a:cubicBezTo>
                    <a:pt x="170" y="118"/>
                    <a:pt x="170" y="118"/>
                    <a:pt x="169" y="118"/>
                  </a:cubicBezTo>
                  <a:cubicBezTo>
                    <a:pt x="169" y="118"/>
                    <a:pt x="169" y="118"/>
                    <a:pt x="168" y="118"/>
                  </a:cubicBezTo>
                  <a:cubicBezTo>
                    <a:pt x="168" y="118"/>
                    <a:pt x="168" y="118"/>
                    <a:pt x="167" y="118"/>
                  </a:cubicBezTo>
                  <a:cubicBezTo>
                    <a:pt x="167" y="118"/>
                    <a:pt x="167" y="118"/>
                    <a:pt x="167" y="118"/>
                  </a:cubicBezTo>
                  <a:cubicBezTo>
                    <a:pt x="166" y="118"/>
                    <a:pt x="166" y="118"/>
                    <a:pt x="165" y="118"/>
                  </a:cubicBezTo>
                  <a:cubicBezTo>
                    <a:pt x="165" y="118"/>
                    <a:pt x="165" y="118"/>
                    <a:pt x="164" y="118"/>
                  </a:cubicBezTo>
                  <a:cubicBezTo>
                    <a:pt x="164" y="118"/>
                    <a:pt x="164" y="118"/>
                    <a:pt x="163" y="118"/>
                  </a:cubicBezTo>
                  <a:cubicBezTo>
                    <a:pt x="163" y="118"/>
                    <a:pt x="163" y="118"/>
                    <a:pt x="162" y="118"/>
                  </a:cubicBezTo>
                  <a:cubicBezTo>
                    <a:pt x="162" y="118"/>
                    <a:pt x="162" y="118"/>
                    <a:pt x="161" y="118"/>
                  </a:cubicBezTo>
                  <a:cubicBezTo>
                    <a:pt x="161" y="118"/>
                    <a:pt x="161" y="118"/>
                    <a:pt x="160" y="118"/>
                  </a:cubicBezTo>
                  <a:cubicBezTo>
                    <a:pt x="160" y="118"/>
                    <a:pt x="160" y="118"/>
                    <a:pt x="159" y="118"/>
                  </a:cubicBezTo>
                  <a:cubicBezTo>
                    <a:pt x="159" y="118"/>
                    <a:pt x="159" y="118"/>
                    <a:pt x="158" y="118"/>
                  </a:cubicBezTo>
                  <a:cubicBezTo>
                    <a:pt x="158" y="118"/>
                    <a:pt x="157" y="118"/>
                    <a:pt x="157" y="118"/>
                  </a:cubicBezTo>
                  <a:cubicBezTo>
                    <a:pt x="157" y="118"/>
                    <a:pt x="156" y="118"/>
                    <a:pt x="156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54" y="118"/>
                    <a:pt x="154" y="118"/>
                    <a:pt x="153" y="118"/>
                  </a:cubicBezTo>
                  <a:cubicBezTo>
                    <a:pt x="153" y="118"/>
                    <a:pt x="152" y="118"/>
                    <a:pt x="152" y="118"/>
                  </a:cubicBezTo>
                  <a:cubicBezTo>
                    <a:pt x="152" y="118"/>
                    <a:pt x="152" y="118"/>
                    <a:pt x="152" y="118"/>
                  </a:cubicBezTo>
                  <a:cubicBezTo>
                    <a:pt x="152" y="118"/>
                    <a:pt x="151" y="118"/>
                    <a:pt x="151" y="118"/>
                  </a:cubicBezTo>
                  <a:cubicBezTo>
                    <a:pt x="150" y="118"/>
                    <a:pt x="150" y="118"/>
                    <a:pt x="149" y="118"/>
                  </a:cubicBezTo>
                  <a:cubicBezTo>
                    <a:pt x="149" y="118"/>
                    <a:pt x="149" y="118"/>
                    <a:pt x="148" y="118"/>
                  </a:cubicBezTo>
                  <a:cubicBezTo>
                    <a:pt x="148" y="118"/>
                    <a:pt x="147" y="118"/>
                    <a:pt x="147" y="118"/>
                  </a:cubicBezTo>
                  <a:cubicBezTo>
                    <a:pt x="146" y="118"/>
                    <a:pt x="146" y="118"/>
                    <a:pt x="145" y="118"/>
                  </a:cubicBezTo>
                  <a:cubicBezTo>
                    <a:pt x="145" y="118"/>
                    <a:pt x="144" y="118"/>
                    <a:pt x="144" y="118"/>
                  </a:cubicBezTo>
                  <a:cubicBezTo>
                    <a:pt x="143" y="118"/>
                    <a:pt x="143" y="118"/>
                    <a:pt x="142" y="118"/>
                  </a:cubicBezTo>
                  <a:cubicBezTo>
                    <a:pt x="142" y="118"/>
                    <a:pt x="141" y="118"/>
                    <a:pt x="141" y="118"/>
                  </a:cubicBezTo>
                  <a:cubicBezTo>
                    <a:pt x="140" y="118"/>
                    <a:pt x="140" y="118"/>
                    <a:pt x="139" y="118"/>
                  </a:cubicBezTo>
                  <a:cubicBezTo>
                    <a:pt x="139" y="118"/>
                    <a:pt x="138" y="118"/>
                    <a:pt x="138" y="118"/>
                  </a:cubicBezTo>
                  <a:cubicBezTo>
                    <a:pt x="138" y="118"/>
                    <a:pt x="138" y="118"/>
                    <a:pt x="138" y="118"/>
                  </a:cubicBezTo>
                  <a:cubicBezTo>
                    <a:pt x="138" y="118"/>
                    <a:pt x="137" y="118"/>
                    <a:pt x="137" y="118"/>
                  </a:cubicBezTo>
                  <a:cubicBezTo>
                    <a:pt x="137" y="118"/>
                    <a:pt x="137" y="117"/>
                    <a:pt x="136" y="117"/>
                  </a:cubicBezTo>
                  <a:cubicBezTo>
                    <a:pt x="136" y="117"/>
                    <a:pt x="135" y="117"/>
                    <a:pt x="135" y="117"/>
                  </a:cubicBezTo>
                  <a:cubicBezTo>
                    <a:pt x="134" y="117"/>
                    <a:pt x="133" y="117"/>
                    <a:pt x="133" y="117"/>
                  </a:cubicBezTo>
                  <a:cubicBezTo>
                    <a:pt x="132" y="117"/>
                    <a:pt x="132" y="117"/>
                    <a:pt x="131" y="117"/>
                  </a:cubicBezTo>
                  <a:cubicBezTo>
                    <a:pt x="131" y="117"/>
                    <a:pt x="130" y="117"/>
                    <a:pt x="130" y="117"/>
                  </a:cubicBezTo>
                  <a:cubicBezTo>
                    <a:pt x="129" y="117"/>
                    <a:pt x="128" y="117"/>
                    <a:pt x="128" y="117"/>
                  </a:cubicBezTo>
                  <a:cubicBezTo>
                    <a:pt x="127" y="117"/>
                    <a:pt x="127" y="116"/>
                    <a:pt x="126" y="116"/>
                  </a:cubicBezTo>
                  <a:cubicBezTo>
                    <a:pt x="125" y="116"/>
                    <a:pt x="125" y="116"/>
                    <a:pt x="124" y="116"/>
                  </a:cubicBezTo>
                  <a:cubicBezTo>
                    <a:pt x="124" y="116"/>
                    <a:pt x="123" y="116"/>
                    <a:pt x="122" y="116"/>
                  </a:cubicBezTo>
                  <a:cubicBezTo>
                    <a:pt x="122" y="116"/>
                    <a:pt x="121" y="116"/>
                    <a:pt x="121" y="116"/>
                  </a:cubicBezTo>
                  <a:cubicBezTo>
                    <a:pt x="120" y="116"/>
                    <a:pt x="119" y="115"/>
                    <a:pt x="119" y="115"/>
                  </a:cubicBezTo>
                  <a:cubicBezTo>
                    <a:pt x="118" y="115"/>
                    <a:pt x="117" y="115"/>
                    <a:pt x="117" y="115"/>
                  </a:cubicBezTo>
                  <a:cubicBezTo>
                    <a:pt x="116" y="115"/>
                    <a:pt x="115" y="115"/>
                    <a:pt x="115" y="115"/>
                  </a:cubicBezTo>
                  <a:cubicBezTo>
                    <a:pt x="114" y="114"/>
                    <a:pt x="113" y="114"/>
                    <a:pt x="113" y="114"/>
                  </a:cubicBezTo>
                  <a:cubicBezTo>
                    <a:pt x="112" y="114"/>
                    <a:pt x="111" y="114"/>
                    <a:pt x="111" y="114"/>
                  </a:cubicBezTo>
                  <a:cubicBezTo>
                    <a:pt x="110" y="114"/>
                    <a:pt x="109" y="114"/>
                    <a:pt x="109" y="113"/>
                  </a:cubicBezTo>
                  <a:cubicBezTo>
                    <a:pt x="109" y="113"/>
                    <a:pt x="109" y="113"/>
                    <a:pt x="109" y="113"/>
                  </a:cubicBezTo>
                  <a:cubicBezTo>
                    <a:pt x="109" y="113"/>
                    <a:pt x="109" y="113"/>
                    <a:pt x="109" y="113"/>
                  </a:cubicBezTo>
                  <a:cubicBezTo>
                    <a:pt x="108" y="113"/>
                    <a:pt x="107" y="113"/>
                    <a:pt x="107" y="113"/>
                  </a:cubicBezTo>
                  <a:cubicBezTo>
                    <a:pt x="106" y="113"/>
                    <a:pt x="105" y="113"/>
                    <a:pt x="104" y="112"/>
                  </a:cubicBezTo>
                  <a:cubicBezTo>
                    <a:pt x="103" y="112"/>
                    <a:pt x="103" y="112"/>
                    <a:pt x="102" y="112"/>
                  </a:cubicBezTo>
                  <a:cubicBezTo>
                    <a:pt x="101" y="112"/>
                    <a:pt x="100" y="111"/>
                    <a:pt x="100" y="111"/>
                  </a:cubicBezTo>
                  <a:cubicBezTo>
                    <a:pt x="99" y="111"/>
                    <a:pt x="98" y="111"/>
                    <a:pt x="98" y="111"/>
                  </a:cubicBezTo>
                  <a:cubicBezTo>
                    <a:pt x="97" y="110"/>
                    <a:pt x="96" y="110"/>
                    <a:pt x="95" y="110"/>
                  </a:cubicBezTo>
                  <a:cubicBezTo>
                    <a:pt x="94" y="110"/>
                    <a:pt x="93" y="109"/>
                    <a:pt x="92" y="109"/>
                  </a:cubicBezTo>
                  <a:cubicBezTo>
                    <a:pt x="91" y="109"/>
                    <a:pt x="91" y="109"/>
                    <a:pt x="90" y="108"/>
                  </a:cubicBezTo>
                  <a:cubicBezTo>
                    <a:pt x="89" y="108"/>
                    <a:pt x="88" y="108"/>
                    <a:pt x="87" y="108"/>
                  </a:cubicBezTo>
                  <a:cubicBezTo>
                    <a:pt x="86" y="107"/>
                    <a:pt x="85" y="107"/>
                    <a:pt x="84" y="106"/>
                  </a:cubicBezTo>
                  <a:cubicBezTo>
                    <a:pt x="83" y="106"/>
                    <a:pt x="82" y="106"/>
                    <a:pt x="82" y="106"/>
                  </a:cubicBezTo>
                  <a:cubicBezTo>
                    <a:pt x="81" y="106"/>
                    <a:pt x="81" y="105"/>
                    <a:pt x="81" y="105"/>
                  </a:cubicBezTo>
                  <a:cubicBezTo>
                    <a:pt x="81" y="105"/>
                    <a:pt x="81" y="105"/>
                    <a:pt x="80" y="105"/>
                  </a:cubicBezTo>
                  <a:cubicBezTo>
                    <a:pt x="79" y="105"/>
                    <a:pt x="78" y="104"/>
                    <a:pt x="77" y="104"/>
                  </a:cubicBezTo>
                  <a:cubicBezTo>
                    <a:pt x="76" y="103"/>
                    <a:pt x="75" y="103"/>
                    <a:pt x="74" y="102"/>
                  </a:cubicBezTo>
                  <a:cubicBezTo>
                    <a:pt x="73" y="102"/>
                    <a:pt x="73" y="102"/>
                    <a:pt x="72" y="102"/>
                  </a:cubicBezTo>
                  <a:cubicBezTo>
                    <a:pt x="72" y="102"/>
                    <a:pt x="72" y="102"/>
                    <a:pt x="72" y="102"/>
                  </a:cubicBezTo>
                  <a:cubicBezTo>
                    <a:pt x="71" y="101"/>
                    <a:pt x="71" y="101"/>
                    <a:pt x="71" y="101"/>
                  </a:cubicBezTo>
                  <a:cubicBezTo>
                    <a:pt x="70" y="101"/>
                    <a:pt x="70" y="101"/>
                    <a:pt x="70" y="101"/>
                  </a:cubicBezTo>
                  <a:cubicBezTo>
                    <a:pt x="69" y="100"/>
                    <a:pt x="69" y="100"/>
                    <a:pt x="68" y="100"/>
                  </a:cubicBezTo>
                  <a:cubicBezTo>
                    <a:pt x="59" y="96"/>
                    <a:pt x="51" y="91"/>
                    <a:pt x="44" y="86"/>
                  </a:cubicBezTo>
                  <a:cubicBezTo>
                    <a:pt x="37" y="81"/>
                    <a:pt x="31" y="75"/>
                    <a:pt x="25" y="69"/>
                  </a:cubicBezTo>
                  <a:cubicBezTo>
                    <a:pt x="20" y="63"/>
                    <a:pt x="16" y="57"/>
                    <a:pt x="13" y="51"/>
                  </a:cubicBezTo>
                  <a:cubicBezTo>
                    <a:pt x="9" y="44"/>
                    <a:pt x="7" y="38"/>
                    <a:pt x="6" y="3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299"/>
                    <a:pt x="3" y="299"/>
                    <a:pt x="3" y="299"/>
                  </a:cubicBezTo>
                  <a:cubicBezTo>
                    <a:pt x="9" y="330"/>
                    <a:pt x="9" y="330"/>
                    <a:pt x="9" y="330"/>
                  </a:cubicBezTo>
                  <a:cubicBezTo>
                    <a:pt x="10" y="337"/>
                    <a:pt x="12" y="344"/>
                    <a:pt x="15" y="350"/>
                  </a:cubicBezTo>
                  <a:cubicBezTo>
                    <a:pt x="18" y="357"/>
                    <a:pt x="22" y="363"/>
                    <a:pt x="27" y="369"/>
                  </a:cubicBezTo>
                  <a:cubicBezTo>
                    <a:pt x="32" y="375"/>
                    <a:pt x="38" y="381"/>
                    <a:pt x="45" y="386"/>
                  </a:cubicBezTo>
                  <a:cubicBezTo>
                    <a:pt x="52" y="391"/>
                    <a:pt x="60" y="396"/>
                    <a:pt x="69" y="400"/>
                  </a:cubicBezTo>
                  <a:cubicBezTo>
                    <a:pt x="73" y="402"/>
                    <a:pt x="77" y="404"/>
                    <a:pt x="81" y="406"/>
                  </a:cubicBezTo>
                  <a:cubicBezTo>
                    <a:pt x="81" y="406"/>
                    <a:pt x="81" y="406"/>
                    <a:pt x="81" y="406"/>
                  </a:cubicBezTo>
                  <a:cubicBezTo>
                    <a:pt x="94" y="411"/>
                    <a:pt x="108" y="414"/>
                    <a:pt x="121" y="417"/>
                  </a:cubicBezTo>
                  <a:cubicBezTo>
                    <a:pt x="121" y="417"/>
                    <a:pt x="121" y="417"/>
                    <a:pt x="121" y="417"/>
                  </a:cubicBezTo>
                  <a:cubicBezTo>
                    <a:pt x="140" y="419"/>
                    <a:pt x="159" y="420"/>
                    <a:pt x="177" y="417"/>
                  </a:cubicBezTo>
                  <a:cubicBezTo>
                    <a:pt x="180" y="417"/>
                    <a:pt x="184" y="416"/>
                    <a:pt x="188" y="416"/>
                  </a:cubicBezTo>
                  <a:cubicBezTo>
                    <a:pt x="189" y="416"/>
                    <a:pt x="189" y="415"/>
                    <a:pt x="190" y="415"/>
                  </a:cubicBezTo>
                  <a:cubicBezTo>
                    <a:pt x="190" y="415"/>
                    <a:pt x="190" y="415"/>
                    <a:pt x="190" y="415"/>
                  </a:cubicBezTo>
                  <a:cubicBezTo>
                    <a:pt x="195" y="414"/>
                    <a:pt x="199" y="413"/>
                    <a:pt x="203" y="412"/>
                  </a:cubicBezTo>
                  <a:cubicBezTo>
                    <a:pt x="203" y="412"/>
                    <a:pt x="203" y="412"/>
                    <a:pt x="203" y="412"/>
                  </a:cubicBezTo>
                  <a:cubicBezTo>
                    <a:pt x="208" y="411"/>
                    <a:pt x="212" y="410"/>
                    <a:pt x="216" y="408"/>
                  </a:cubicBezTo>
                  <a:cubicBezTo>
                    <a:pt x="216" y="408"/>
                    <a:pt x="216" y="408"/>
                    <a:pt x="216" y="408"/>
                  </a:cubicBezTo>
                  <a:cubicBezTo>
                    <a:pt x="220" y="407"/>
                    <a:pt x="224" y="405"/>
                    <a:pt x="228" y="404"/>
                  </a:cubicBezTo>
                  <a:cubicBezTo>
                    <a:pt x="228" y="404"/>
                    <a:pt x="228" y="404"/>
                    <a:pt x="228" y="403"/>
                  </a:cubicBezTo>
                  <a:cubicBezTo>
                    <a:pt x="232" y="402"/>
                    <a:pt x="236" y="400"/>
                    <a:pt x="239" y="398"/>
                  </a:cubicBezTo>
                  <a:cubicBezTo>
                    <a:pt x="239" y="398"/>
                    <a:pt x="239" y="398"/>
                    <a:pt x="239" y="398"/>
                  </a:cubicBezTo>
                  <a:cubicBezTo>
                    <a:pt x="247" y="394"/>
                    <a:pt x="254" y="389"/>
                    <a:pt x="260" y="384"/>
                  </a:cubicBezTo>
                  <a:cubicBezTo>
                    <a:pt x="260" y="384"/>
                    <a:pt x="260" y="384"/>
                    <a:pt x="260" y="384"/>
                  </a:cubicBezTo>
                  <a:cubicBezTo>
                    <a:pt x="260" y="384"/>
                    <a:pt x="260" y="384"/>
                    <a:pt x="260" y="384"/>
                  </a:cubicBezTo>
                  <a:cubicBezTo>
                    <a:pt x="263" y="382"/>
                    <a:pt x="266" y="379"/>
                    <a:pt x="268" y="376"/>
                  </a:cubicBezTo>
                  <a:cubicBezTo>
                    <a:pt x="272" y="372"/>
                    <a:pt x="276" y="368"/>
                    <a:pt x="278" y="364"/>
                  </a:cubicBezTo>
                  <a:cubicBezTo>
                    <a:pt x="278" y="364"/>
                    <a:pt x="279" y="364"/>
                    <a:pt x="279" y="364"/>
                  </a:cubicBezTo>
                  <a:cubicBezTo>
                    <a:pt x="280" y="362"/>
                    <a:pt x="281" y="359"/>
                    <a:pt x="282" y="357"/>
                  </a:cubicBezTo>
                  <a:cubicBezTo>
                    <a:pt x="282" y="357"/>
                    <a:pt x="282" y="357"/>
                    <a:pt x="282" y="357"/>
                  </a:cubicBezTo>
                  <a:cubicBezTo>
                    <a:pt x="284" y="355"/>
                    <a:pt x="285" y="353"/>
                    <a:pt x="286" y="351"/>
                  </a:cubicBezTo>
                  <a:cubicBezTo>
                    <a:pt x="287" y="349"/>
                    <a:pt x="287" y="346"/>
                    <a:pt x="288" y="344"/>
                  </a:cubicBezTo>
                  <a:cubicBezTo>
                    <a:pt x="288" y="344"/>
                    <a:pt x="288" y="344"/>
                    <a:pt x="288" y="344"/>
                  </a:cubicBezTo>
                  <a:cubicBezTo>
                    <a:pt x="289" y="342"/>
                    <a:pt x="290" y="340"/>
                    <a:pt x="290" y="338"/>
                  </a:cubicBezTo>
                  <a:cubicBezTo>
                    <a:pt x="290" y="338"/>
                    <a:pt x="290" y="338"/>
                    <a:pt x="290" y="337"/>
                  </a:cubicBezTo>
                  <a:cubicBezTo>
                    <a:pt x="291" y="335"/>
                    <a:pt x="291" y="333"/>
                    <a:pt x="291" y="331"/>
                  </a:cubicBezTo>
                  <a:cubicBezTo>
                    <a:pt x="291" y="331"/>
                    <a:pt x="291" y="331"/>
                    <a:pt x="291" y="331"/>
                  </a:cubicBezTo>
                  <a:cubicBezTo>
                    <a:pt x="292" y="329"/>
                    <a:pt x="292" y="326"/>
                    <a:pt x="292" y="324"/>
                  </a:cubicBezTo>
                  <a:cubicBezTo>
                    <a:pt x="294" y="225"/>
                    <a:pt x="297" y="125"/>
                    <a:pt x="300" y="25"/>
                  </a:cubicBezTo>
                  <a:cubicBezTo>
                    <a:pt x="300" y="26"/>
                    <a:pt x="300" y="26"/>
                    <a:pt x="300" y="26"/>
                  </a:cubicBezTo>
                  <a:cubicBezTo>
                    <a:pt x="300" y="26"/>
                    <a:pt x="300" y="26"/>
                    <a:pt x="300" y="27"/>
                  </a:cubicBezTo>
                  <a:cubicBezTo>
                    <a:pt x="300" y="27"/>
                    <a:pt x="300" y="27"/>
                    <a:pt x="300" y="27"/>
                  </a:cubicBezTo>
                  <a:cubicBezTo>
                    <a:pt x="300" y="28"/>
                    <a:pt x="300" y="28"/>
                    <a:pt x="300" y="28"/>
                  </a:cubicBezTo>
                  <a:cubicBezTo>
                    <a:pt x="300" y="29"/>
                    <a:pt x="300" y="29"/>
                    <a:pt x="300" y="29"/>
                  </a:cubicBezTo>
                  <a:cubicBezTo>
                    <a:pt x="300" y="30"/>
                    <a:pt x="300" y="30"/>
                    <a:pt x="300" y="31"/>
                  </a:cubicBezTo>
                  <a:cubicBezTo>
                    <a:pt x="299" y="31"/>
                    <a:pt x="299" y="31"/>
                    <a:pt x="299" y="32"/>
                  </a:cubicBezTo>
                  <a:cubicBezTo>
                    <a:pt x="299" y="32"/>
                    <a:pt x="299" y="32"/>
                    <a:pt x="299" y="33"/>
                  </a:cubicBezTo>
                  <a:cubicBezTo>
                    <a:pt x="299" y="33"/>
                    <a:pt x="299" y="33"/>
                    <a:pt x="299" y="34"/>
                  </a:cubicBezTo>
                  <a:cubicBezTo>
                    <a:pt x="299" y="34"/>
                    <a:pt x="299" y="34"/>
                    <a:pt x="299" y="35"/>
                  </a:cubicBezTo>
                  <a:cubicBezTo>
                    <a:pt x="299" y="35"/>
                    <a:pt x="299" y="35"/>
                    <a:pt x="299" y="36"/>
                  </a:cubicBezTo>
                  <a:cubicBezTo>
                    <a:pt x="299" y="36"/>
                    <a:pt x="299" y="36"/>
                    <a:pt x="298" y="37"/>
                  </a:cubicBezTo>
                  <a:cubicBezTo>
                    <a:pt x="298" y="37"/>
                    <a:pt x="298" y="37"/>
                    <a:pt x="298" y="38"/>
                  </a:cubicBezTo>
                  <a:cubicBezTo>
                    <a:pt x="298" y="38"/>
                    <a:pt x="298" y="38"/>
                    <a:pt x="298" y="38"/>
                  </a:cubicBezTo>
                  <a:cubicBezTo>
                    <a:pt x="298" y="38"/>
                    <a:pt x="298" y="38"/>
                    <a:pt x="298" y="38"/>
                  </a:cubicBezTo>
                  <a:cubicBezTo>
                    <a:pt x="298" y="38"/>
                    <a:pt x="298" y="38"/>
                    <a:pt x="298" y="38"/>
                  </a:cubicBezTo>
                  <a:cubicBezTo>
                    <a:pt x="298" y="38"/>
                    <a:pt x="298" y="39"/>
                    <a:pt x="298" y="39"/>
                  </a:cubicBezTo>
                  <a:cubicBezTo>
                    <a:pt x="298" y="39"/>
                    <a:pt x="298" y="39"/>
                    <a:pt x="298" y="40"/>
                  </a:cubicBezTo>
                  <a:cubicBezTo>
                    <a:pt x="298" y="40"/>
                    <a:pt x="298" y="40"/>
                    <a:pt x="298" y="40"/>
                  </a:cubicBezTo>
                  <a:cubicBezTo>
                    <a:pt x="298" y="40"/>
                    <a:pt x="298" y="40"/>
                    <a:pt x="298" y="4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68500" name="Freeform 212"/>
            <p:cNvSpPr>
              <a:spLocks/>
            </p:cNvSpPr>
            <p:nvPr/>
          </p:nvSpPr>
          <p:spPr bwMode="auto">
            <a:xfrm>
              <a:off x="4226" y="5603"/>
              <a:ext cx="499" cy="8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132"/>
                </a:cxn>
                <a:cxn ang="0">
                  <a:pos x="40" y="599"/>
                </a:cxn>
                <a:cxn ang="0">
                  <a:pos x="498" y="838"/>
                </a:cxn>
                <a:cxn ang="0">
                  <a:pos x="476" y="235"/>
                </a:cxn>
                <a:cxn ang="0">
                  <a:pos x="0" y="0"/>
                </a:cxn>
              </a:cxnLst>
              <a:rect l="0" t="0" r="r" b="b"/>
              <a:pathLst>
                <a:path w="498" h="838">
                  <a:moveTo>
                    <a:pt x="0" y="0"/>
                  </a:moveTo>
                  <a:lnTo>
                    <a:pt x="8" y="132"/>
                  </a:lnTo>
                  <a:lnTo>
                    <a:pt x="40" y="599"/>
                  </a:lnTo>
                  <a:lnTo>
                    <a:pt x="498" y="838"/>
                  </a:lnTo>
                  <a:lnTo>
                    <a:pt x="476" y="235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68501" name="Freeform 213"/>
            <p:cNvSpPr>
              <a:spLocks/>
            </p:cNvSpPr>
            <p:nvPr/>
          </p:nvSpPr>
          <p:spPr bwMode="auto">
            <a:xfrm>
              <a:off x="4703" y="5412"/>
              <a:ext cx="461" cy="1029"/>
            </a:xfrm>
            <a:custGeom>
              <a:avLst/>
              <a:gdLst/>
              <a:ahLst/>
              <a:cxnLst>
                <a:cxn ang="0">
                  <a:pos x="0" y="427"/>
                </a:cxn>
                <a:cxn ang="0">
                  <a:pos x="22" y="1030"/>
                </a:cxn>
                <a:cxn ang="0">
                  <a:pos x="460" y="599"/>
                </a:cxn>
                <a:cxn ang="0">
                  <a:pos x="454" y="0"/>
                </a:cxn>
                <a:cxn ang="0">
                  <a:pos x="0" y="427"/>
                </a:cxn>
              </a:cxnLst>
              <a:rect l="0" t="0" r="r" b="b"/>
              <a:pathLst>
                <a:path w="460" h="1030">
                  <a:moveTo>
                    <a:pt x="0" y="427"/>
                  </a:moveTo>
                  <a:lnTo>
                    <a:pt x="22" y="1030"/>
                  </a:lnTo>
                  <a:lnTo>
                    <a:pt x="460" y="599"/>
                  </a:lnTo>
                  <a:lnTo>
                    <a:pt x="454" y="0"/>
                  </a:lnTo>
                  <a:lnTo>
                    <a:pt x="0" y="427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68502" name="Freeform 214"/>
            <p:cNvSpPr>
              <a:spLocks/>
            </p:cNvSpPr>
            <p:nvPr/>
          </p:nvSpPr>
          <p:spPr bwMode="auto">
            <a:xfrm>
              <a:off x="3324" y="4320"/>
              <a:ext cx="2436" cy="1517"/>
            </a:xfrm>
            <a:custGeom>
              <a:avLst/>
              <a:gdLst/>
              <a:ahLst/>
              <a:cxnLst>
                <a:cxn ang="0">
                  <a:pos x="1189" y="510"/>
                </a:cxn>
                <a:cxn ang="0">
                  <a:pos x="1092" y="469"/>
                </a:cxn>
                <a:cxn ang="0">
                  <a:pos x="987" y="477"/>
                </a:cxn>
                <a:cxn ang="0">
                  <a:pos x="962" y="201"/>
                </a:cxn>
                <a:cxn ang="0">
                  <a:pos x="933" y="246"/>
                </a:cxn>
                <a:cxn ang="0">
                  <a:pos x="820" y="291"/>
                </a:cxn>
                <a:cxn ang="0">
                  <a:pos x="688" y="272"/>
                </a:cxn>
                <a:cxn ang="0">
                  <a:pos x="621" y="203"/>
                </a:cxn>
                <a:cxn ang="0">
                  <a:pos x="621" y="174"/>
                </a:cxn>
                <a:cxn ang="0">
                  <a:pos x="625" y="163"/>
                </a:cxn>
                <a:cxn ang="0">
                  <a:pos x="631" y="152"/>
                </a:cxn>
                <a:cxn ang="0">
                  <a:pos x="642" y="137"/>
                </a:cxn>
                <a:cxn ang="0">
                  <a:pos x="662" y="119"/>
                </a:cxn>
                <a:cxn ang="0">
                  <a:pos x="671" y="113"/>
                </a:cxn>
                <a:cxn ang="0">
                  <a:pos x="691" y="103"/>
                </a:cxn>
                <a:cxn ang="0">
                  <a:pos x="712" y="94"/>
                </a:cxn>
                <a:cxn ang="0">
                  <a:pos x="735" y="88"/>
                </a:cxn>
                <a:cxn ang="0">
                  <a:pos x="522" y="3"/>
                </a:cxn>
                <a:cxn ang="0">
                  <a:pos x="310" y="172"/>
                </a:cxn>
                <a:cxn ang="0">
                  <a:pos x="295" y="114"/>
                </a:cxn>
                <a:cxn ang="0">
                  <a:pos x="260" y="89"/>
                </a:cxn>
                <a:cxn ang="0">
                  <a:pos x="114" y="87"/>
                </a:cxn>
                <a:cxn ang="0">
                  <a:pos x="40" y="171"/>
                </a:cxn>
                <a:cxn ang="0">
                  <a:pos x="44" y="186"/>
                </a:cxn>
                <a:cxn ang="0">
                  <a:pos x="48" y="194"/>
                </a:cxn>
                <a:cxn ang="0">
                  <a:pos x="67" y="214"/>
                </a:cxn>
                <a:cxn ang="0">
                  <a:pos x="86" y="225"/>
                </a:cxn>
                <a:cxn ang="0">
                  <a:pos x="164" y="240"/>
                </a:cxn>
                <a:cxn ang="0">
                  <a:pos x="160" y="292"/>
                </a:cxn>
                <a:cxn ang="0">
                  <a:pos x="222" y="508"/>
                </a:cxn>
                <a:cxn ang="0">
                  <a:pos x="258" y="459"/>
                </a:cxn>
                <a:cxn ang="0">
                  <a:pos x="277" y="445"/>
                </a:cxn>
                <a:cxn ang="0">
                  <a:pos x="296" y="435"/>
                </a:cxn>
                <a:cxn ang="0">
                  <a:pos x="310" y="429"/>
                </a:cxn>
                <a:cxn ang="0">
                  <a:pos x="337" y="420"/>
                </a:cxn>
                <a:cxn ang="0">
                  <a:pos x="351" y="416"/>
                </a:cxn>
                <a:cxn ang="0">
                  <a:pos x="366" y="413"/>
                </a:cxn>
                <a:cxn ang="0">
                  <a:pos x="395" y="410"/>
                </a:cxn>
                <a:cxn ang="0">
                  <a:pos x="410" y="410"/>
                </a:cxn>
                <a:cxn ang="0">
                  <a:pos x="440" y="411"/>
                </a:cxn>
                <a:cxn ang="0">
                  <a:pos x="455" y="413"/>
                </a:cxn>
                <a:cxn ang="0">
                  <a:pos x="482" y="420"/>
                </a:cxn>
                <a:cxn ang="0">
                  <a:pos x="497" y="425"/>
                </a:cxn>
                <a:cxn ang="0">
                  <a:pos x="556" y="463"/>
                </a:cxn>
                <a:cxn ang="0">
                  <a:pos x="579" y="517"/>
                </a:cxn>
                <a:cxn ang="0">
                  <a:pos x="573" y="551"/>
                </a:cxn>
                <a:cxn ang="0">
                  <a:pos x="522" y="610"/>
                </a:cxn>
                <a:cxn ang="0">
                  <a:pos x="451" y="640"/>
                </a:cxn>
                <a:cxn ang="0">
                  <a:pos x="922" y="575"/>
                </a:cxn>
                <a:cxn ang="0">
                  <a:pos x="960" y="630"/>
                </a:cxn>
                <a:cxn ang="0">
                  <a:pos x="997" y="649"/>
                </a:cxn>
                <a:cxn ang="0">
                  <a:pos x="1025" y="657"/>
                </a:cxn>
                <a:cxn ang="0">
                  <a:pos x="1054" y="662"/>
                </a:cxn>
                <a:cxn ang="0">
                  <a:pos x="1097" y="661"/>
                </a:cxn>
                <a:cxn ang="0">
                  <a:pos x="1124" y="656"/>
                </a:cxn>
                <a:cxn ang="0">
                  <a:pos x="1150" y="647"/>
                </a:cxn>
                <a:cxn ang="0">
                  <a:pos x="1162" y="641"/>
                </a:cxn>
                <a:cxn ang="0">
                  <a:pos x="1173" y="635"/>
                </a:cxn>
                <a:cxn ang="0">
                  <a:pos x="1183" y="628"/>
                </a:cxn>
                <a:cxn ang="0">
                  <a:pos x="1200" y="611"/>
                </a:cxn>
                <a:cxn ang="0">
                  <a:pos x="1210" y="593"/>
                </a:cxn>
                <a:cxn ang="0">
                  <a:pos x="1214" y="584"/>
                </a:cxn>
                <a:cxn ang="0">
                  <a:pos x="1213" y="546"/>
                </a:cxn>
              </a:cxnLst>
              <a:rect l="0" t="0" r="r" b="b"/>
              <a:pathLst>
                <a:path w="1217" h="757">
                  <a:moveTo>
                    <a:pt x="1206" y="533"/>
                  </a:moveTo>
                  <a:cubicBezTo>
                    <a:pt x="1202" y="525"/>
                    <a:pt x="1197" y="519"/>
                    <a:pt x="1191" y="512"/>
                  </a:cubicBezTo>
                  <a:cubicBezTo>
                    <a:pt x="1190" y="511"/>
                    <a:pt x="1189" y="511"/>
                    <a:pt x="1189" y="510"/>
                  </a:cubicBezTo>
                  <a:cubicBezTo>
                    <a:pt x="1178" y="501"/>
                    <a:pt x="1165" y="492"/>
                    <a:pt x="1150" y="485"/>
                  </a:cubicBezTo>
                  <a:cubicBezTo>
                    <a:pt x="1141" y="481"/>
                    <a:pt x="1131" y="478"/>
                    <a:pt x="1122" y="475"/>
                  </a:cubicBezTo>
                  <a:cubicBezTo>
                    <a:pt x="1112" y="472"/>
                    <a:pt x="1102" y="471"/>
                    <a:pt x="1092" y="469"/>
                  </a:cubicBezTo>
                  <a:cubicBezTo>
                    <a:pt x="1083" y="468"/>
                    <a:pt x="1073" y="468"/>
                    <a:pt x="1063" y="468"/>
                  </a:cubicBezTo>
                  <a:cubicBezTo>
                    <a:pt x="1053" y="468"/>
                    <a:pt x="1043" y="469"/>
                    <a:pt x="1033" y="470"/>
                  </a:cubicBezTo>
                  <a:cubicBezTo>
                    <a:pt x="987" y="477"/>
                    <a:pt x="987" y="477"/>
                    <a:pt x="987" y="477"/>
                  </a:cubicBezTo>
                  <a:cubicBezTo>
                    <a:pt x="1194" y="283"/>
                    <a:pt x="1194" y="283"/>
                    <a:pt x="1194" y="283"/>
                  </a:cubicBezTo>
                  <a:cubicBezTo>
                    <a:pt x="964" y="186"/>
                    <a:pt x="964" y="186"/>
                    <a:pt x="964" y="186"/>
                  </a:cubicBezTo>
                  <a:cubicBezTo>
                    <a:pt x="964" y="191"/>
                    <a:pt x="964" y="196"/>
                    <a:pt x="962" y="201"/>
                  </a:cubicBezTo>
                  <a:cubicBezTo>
                    <a:pt x="961" y="206"/>
                    <a:pt x="959" y="211"/>
                    <a:pt x="957" y="217"/>
                  </a:cubicBezTo>
                  <a:cubicBezTo>
                    <a:pt x="954" y="222"/>
                    <a:pt x="951" y="227"/>
                    <a:pt x="947" y="232"/>
                  </a:cubicBezTo>
                  <a:cubicBezTo>
                    <a:pt x="943" y="237"/>
                    <a:pt x="939" y="241"/>
                    <a:pt x="933" y="246"/>
                  </a:cubicBezTo>
                  <a:cubicBezTo>
                    <a:pt x="932" y="247"/>
                    <a:pt x="931" y="248"/>
                    <a:pt x="930" y="248"/>
                  </a:cubicBezTo>
                  <a:cubicBezTo>
                    <a:pt x="917" y="260"/>
                    <a:pt x="901" y="269"/>
                    <a:pt x="883" y="276"/>
                  </a:cubicBezTo>
                  <a:cubicBezTo>
                    <a:pt x="864" y="283"/>
                    <a:pt x="842" y="288"/>
                    <a:pt x="820" y="291"/>
                  </a:cubicBezTo>
                  <a:cubicBezTo>
                    <a:pt x="798" y="293"/>
                    <a:pt x="775" y="293"/>
                    <a:pt x="752" y="290"/>
                  </a:cubicBezTo>
                  <a:cubicBezTo>
                    <a:pt x="741" y="288"/>
                    <a:pt x="729" y="286"/>
                    <a:pt x="718" y="283"/>
                  </a:cubicBezTo>
                  <a:cubicBezTo>
                    <a:pt x="707" y="280"/>
                    <a:pt x="698" y="276"/>
                    <a:pt x="688" y="272"/>
                  </a:cubicBezTo>
                  <a:cubicBezTo>
                    <a:pt x="677" y="267"/>
                    <a:pt x="668" y="262"/>
                    <a:pt x="659" y="256"/>
                  </a:cubicBezTo>
                  <a:cubicBezTo>
                    <a:pt x="653" y="251"/>
                    <a:pt x="647" y="246"/>
                    <a:pt x="642" y="241"/>
                  </a:cubicBezTo>
                  <a:cubicBezTo>
                    <a:pt x="631" y="229"/>
                    <a:pt x="624" y="217"/>
                    <a:pt x="621" y="203"/>
                  </a:cubicBezTo>
                  <a:cubicBezTo>
                    <a:pt x="620" y="197"/>
                    <a:pt x="619" y="190"/>
                    <a:pt x="620" y="184"/>
                  </a:cubicBezTo>
                  <a:cubicBezTo>
                    <a:pt x="620" y="183"/>
                    <a:pt x="620" y="183"/>
                    <a:pt x="620" y="183"/>
                  </a:cubicBezTo>
                  <a:cubicBezTo>
                    <a:pt x="620" y="180"/>
                    <a:pt x="621" y="177"/>
                    <a:pt x="621" y="174"/>
                  </a:cubicBezTo>
                  <a:cubicBezTo>
                    <a:pt x="622" y="173"/>
                    <a:pt x="622" y="172"/>
                    <a:pt x="622" y="171"/>
                  </a:cubicBezTo>
                  <a:cubicBezTo>
                    <a:pt x="623" y="169"/>
                    <a:pt x="623" y="166"/>
                    <a:pt x="624" y="164"/>
                  </a:cubicBezTo>
                  <a:cubicBezTo>
                    <a:pt x="624" y="164"/>
                    <a:pt x="625" y="164"/>
                    <a:pt x="625" y="163"/>
                  </a:cubicBezTo>
                  <a:cubicBezTo>
                    <a:pt x="625" y="162"/>
                    <a:pt x="625" y="162"/>
                    <a:pt x="626" y="161"/>
                  </a:cubicBezTo>
                  <a:cubicBezTo>
                    <a:pt x="627" y="159"/>
                    <a:pt x="628" y="157"/>
                    <a:pt x="629" y="155"/>
                  </a:cubicBezTo>
                  <a:cubicBezTo>
                    <a:pt x="629" y="154"/>
                    <a:pt x="630" y="153"/>
                    <a:pt x="631" y="152"/>
                  </a:cubicBezTo>
                  <a:cubicBezTo>
                    <a:pt x="632" y="150"/>
                    <a:pt x="633" y="148"/>
                    <a:pt x="635" y="146"/>
                  </a:cubicBezTo>
                  <a:cubicBezTo>
                    <a:pt x="635" y="145"/>
                    <a:pt x="636" y="144"/>
                    <a:pt x="637" y="143"/>
                  </a:cubicBezTo>
                  <a:cubicBezTo>
                    <a:pt x="639" y="141"/>
                    <a:pt x="640" y="139"/>
                    <a:pt x="642" y="137"/>
                  </a:cubicBezTo>
                  <a:cubicBezTo>
                    <a:pt x="643" y="136"/>
                    <a:pt x="644" y="135"/>
                    <a:pt x="645" y="134"/>
                  </a:cubicBezTo>
                  <a:cubicBezTo>
                    <a:pt x="647" y="131"/>
                    <a:pt x="650" y="128"/>
                    <a:pt x="654" y="125"/>
                  </a:cubicBezTo>
                  <a:cubicBezTo>
                    <a:pt x="656" y="123"/>
                    <a:pt x="659" y="121"/>
                    <a:pt x="662" y="119"/>
                  </a:cubicBezTo>
                  <a:cubicBezTo>
                    <a:pt x="662" y="119"/>
                    <a:pt x="662" y="119"/>
                    <a:pt x="662" y="119"/>
                  </a:cubicBezTo>
                  <a:cubicBezTo>
                    <a:pt x="665" y="117"/>
                    <a:pt x="668" y="115"/>
                    <a:pt x="671" y="113"/>
                  </a:cubicBezTo>
                  <a:cubicBezTo>
                    <a:pt x="671" y="113"/>
                    <a:pt x="671" y="113"/>
                    <a:pt x="671" y="113"/>
                  </a:cubicBezTo>
                  <a:cubicBezTo>
                    <a:pt x="671" y="113"/>
                    <a:pt x="671" y="113"/>
                    <a:pt x="671" y="113"/>
                  </a:cubicBezTo>
                  <a:cubicBezTo>
                    <a:pt x="677" y="109"/>
                    <a:pt x="684" y="106"/>
                    <a:pt x="690" y="103"/>
                  </a:cubicBezTo>
                  <a:cubicBezTo>
                    <a:pt x="690" y="103"/>
                    <a:pt x="691" y="103"/>
                    <a:pt x="691" y="103"/>
                  </a:cubicBezTo>
                  <a:cubicBezTo>
                    <a:pt x="691" y="103"/>
                    <a:pt x="691" y="103"/>
                    <a:pt x="691" y="103"/>
                  </a:cubicBezTo>
                  <a:cubicBezTo>
                    <a:pt x="697" y="100"/>
                    <a:pt x="704" y="97"/>
                    <a:pt x="712" y="95"/>
                  </a:cubicBezTo>
                  <a:cubicBezTo>
                    <a:pt x="712" y="95"/>
                    <a:pt x="712" y="95"/>
                    <a:pt x="712" y="94"/>
                  </a:cubicBezTo>
                  <a:cubicBezTo>
                    <a:pt x="712" y="94"/>
                    <a:pt x="712" y="94"/>
                    <a:pt x="712" y="94"/>
                  </a:cubicBezTo>
                  <a:cubicBezTo>
                    <a:pt x="720" y="92"/>
                    <a:pt x="727" y="90"/>
                    <a:pt x="734" y="88"/>
                  </a:cubicBezTo>
                  <a:cubicBezTo>
                    <a:pt x="734" y="88"/>
                    <a:pt x="735" y="88"/>
                    <a:pt x="735" y="88"/>
                  </a:cubicBezTo>
                  <a:cubicBezTo>
                    <a:pt x="547" y="9"/>
                    <a:pt x="547" y="9"/>
                    <a:pt x="547" y="9"/>
                  </a:cubicBezTo>
                  <a:cubicBezTo>
                    <a:pt x="526" y="0"/>
                    <a:pt x="526" y="0"/>
                    <a:pt x="526" y="0"/>
                  </a:cubicBezTo>
                  <a:cubicBezTo>
                    <a:pt x="522" y="3"/>
                    <a:pt x="522" y="3"/>
                    <a:pt x="522" y="3"/>
                  </a:cubicBezTo>
                  <a:cubicBezTo>
                    <a:pt x="502" y="19"/>
                    <a:pt x="502" y="19"/>
                    <a:pt x="502" y="19"/>
                  </a:cubicBezTo>
                  <a:cubicBezTo>
                    <a:pt x="337" y="150"/>
                    <a:pt x="337" y="150"/>
                    <a:pt x="337" y="150"/>
                  </a:cubicBezTo>
                  <a:cubicBezTo>
                    <a:pt x="310" y="172"/>
                    <a:pt x="310" y="172"/>
                    <a:pt x="310" y="172"/>
                  </a:cubicBezTo>
                  <a:cubicBezTo>
                    <a:pt x="308" y="145"/>
                    <a:pt x="308" y="145"/>
                    <a:pt x="308" y="145"/>
                  </a:cubicBezTo>
                  <a:cubicBezTo>
                    <a:pt x="308" y="140"/>
                    <a:pt x="306" y="134"/>
                    <a:pt x="304" y="129"/>
                  </a:cubicBezTo>
                  <a:cubicBezTo>
                    <a:pt x="302" y="124"/>
                    <a:pt x="299" y="119"/>
                    <a:pt x="295" y="114"/>
                  </a:cubicBezTo>
                  <a:cubicBezTo>
                    <a:pt x="291" y="109"/>
                    <a:pt x="286" y="104"/>
                    <a:pt x="280" y="100"/>
                  </a:cubicBezTo>
                  <a:cubicBezTo>
                    <a:pt x="279" y="100"/>
                    <a:pt x="278" y="99"/>
                    <a:pt x="277" y="99"/>
                  </a:cubicBezTo>
                  <a:cubicBezTo>
                    <a:pt x="272" y="95"/>
                    <a:pt x="266" y="92"/>
                    <a:pt x="260" y="89"/>
                  </a:cubicBezTo>
                  <a:cubicBezTo>
                    <a:pt x="246" y="83"/>
                    <a:pt x="230" y="79"/>
                    <a:pt x="213" y="76"/>
                  </a:cubicBezTo>
                  <a:cubicBezTo>
                    <a:pt x="197" y="74"/>
                    <a:pt x="180" y="74"/>
                    <a:pt x="163" y="76"/>
                  </a:cubicBezTo>
                  <a:cubicBezTo>
                    <a:pt x="146" y="78"/>
                    <a:pt x="129" y="82"/>
                    <a:pt x="114" y="87"/>
                  </a:cubicBezTo>
                  <a:cubicBezTo>
                    <a:pt x="99" y="93"/>
                    <a:pt x="84" y="100"/>
                    <a:pt x="72" y="110"/>
                  </a:cubicBezTo>
                  <a:cubicBezTo>
                    <a:pt x="60" y="119"/>
                    <a:pt x="51" y="129"/>
                    <a:pt x="46" y="139"/>
                  </a:cubicBezTo>
                  <a:cubicBezTo>
                    <a:pt x="41" y="150"/>
                    <a:pt x="38" y="160"/>
                    <a:pt x="40" y="171"/>
                  </a:cubicBezTo>
                  <a:cubicBezTo>
                    <a:pt x="40" y="173"/>
                    <a:pt x="40" y="175"/>
                    <a:pt x="41" y="178"/>
                  </a:cubicBezTo>
                  <a:cubicBezTo>
                    <a:pt x="41" y="178"/>
                    <a:pt x="41" y="178"/>
                    <a:pt x="41" y="179"/>
                  </a:cubicBezTo>
                  <a:cubicBezTo>
                    <a:pt x="42" y="181"/>
                    <a:pt x="43" y="183"/>
                    <a:pt x="44" y="186"/>
                  </a:cubicBezTo>
                  <a:cubicBezTo>
                    <a:pt x="44" y="186"/>
                    <a:pt x="44" y="186"/>
                    <a:pt x="44" y="186"/>
                  </a:cubicBezTo>
                  <a:cubicBezTo>
                    <a:pt x="44" y="188"/>
                    <a:pt x="45" y="189"/>
                    <a:pt x="46" y="191"/>
                  </a:cubicBezTo>
                  <a:cubicBezTo>
                    <a:pt x="47" y="192"/>
                    <a:pt x="47" y="193"/>
                    <a:pt x="48" y="194"/>
                  </a:cubicBezTo>
                  <a:cubicBezTo>
                    <a:pt x="48" y="194"/>
                    <a:pt x="49" y="195"/>
                    <a:pt x="49" y="196"/>
                  </a:cubicBezTo>
                  <a:cubicBezTo>
                    <a:pt x="50" y="197"/>
                    <a:pt x="51" y="199"/>
                    <a:pt x="53" y="201"/>
                  </a:cubicBezTo>
                  <a:cubicBezTo>
                    <a:pt x="57" y="205"/>
                    <a:pt x="61" y="210"/>
                    <a:pt x="67" y="214"/>
                  </a:cubicBezTo>
                  <a:cubicBezTo>
                    <a:pt x="67" y="214"/>
                    <a:pt x="68" y="214"/>
                    <a:pt x="68" y="214"/>
                  </a:cubicBezTo>
                  <a:cubicBezTo>
                    <a:pt x="70" y="216"/>
                    <a:pt x="73" y="218"/>
                    <a:pt x="76" y="219"/>
                  </a:cubicBezTo>
                  <a:cubicBezTo>
                    <a:pt x="79" y="221"/>
                    <a:pt x="82" y="223"/>
                    <a:pt x="86" y="225"/>
                  </a:cubicBezTo>
                  <a:cubicBezTo>
                    <a:pt x="93" y="228"/>
                    <a:pt x="101" y="231"/>
                    <a:pt x="110" y="233"/>
                  </a:cubicBezTo>
                  <a:cubicBezTo>
                    <a:pt x="118" y="236"/>
                    <a:pt x="127" y="237"/>
                    <a:pt x="136" y="238"/>
                  </a:cubicBezTo>
                  <a:cubicBezTo>
                    <a:pt x="146" y="239"/>
                    <a:pt x="155" y="240"/>
                    <a:pt x="164" y="240"/>
                  </a:cubicBezTo>
                  <a:cubicBezTo>
                    <a:pt x="174" y="239"/>
                    <a:pt x="183" y="239"/>
                    <a:pt x="192" y="237"/>
                  </a:cubicBezTo>
                  <a:cubicBezTo>
                    <a:pt x="236" y="231"/>
                    <a:pt x="236" y="231"/>
                    <a:pt x="236" y="231"/>
                  </a:cubicBezTo>
                  <a:cubicBezTo>
                    <a:pt x="160" y="292"/>
                    <a:pt x="160" y="292"/>
                    <a:pt x="160" y="292"/>
                  </a:cubicBezTo>
                  <a:cubicBezTo>
                    <a:pt x="0" y="419"/>
                    <a:pt x="0" y="419"/>
                    <a:pt x="0" y="419"/>
                  </a:cubicBezTo>
                  <a:cubicBezTo>
                    <a:pt x="217" y="526"/>
                    <a:pt x="217" y="526"/>
                    <a:pt x="217" y="526"/>
                  </a:cubicBezTo>
                  <a:cubicBezTo>
                    <a:pt x="218" y="520"/>
                    <a:pt x="220" y="514"/>
                    <a:pt x="222" y="508"/>
                  </a:cubicBezTo>
                  <a:cubicBezTo>
                    <a:pt x="224" y="502"/>
                    <a:pt x="227" y="497"/>
                    <a:pt x="230" y="491"/>
                  </a:cubicBezTo>
                  <a:cubicBezTo>
                    <a:pt x="233" y="485"/>
                    <a:pt x="238" y="480"/>
                    <a:pt x="242" y="475"/>
                  </a:cubicBezTo>
                  <a:cubicBezTo>
                    <a:pt x="247" y="469"/>
                    <a:pt x="252" y="464"/>
                    <a:pt x="258" y="459"/>
                  </a:cubicBezTo>
                  <a:cubicBezTo>
                    <a:pt x="260" y="457"/>
                    <a:pt x="262" y="456"/>
                    <a:pt x="264" y="454"/>
                  </a:cubicBezTo>
                  <a:cubicBezTo>
                    <a:pt x="266" y="453"/>
                    <a:pt x="268" y="451"/>
                    <a:pt x="271" y="450"/>
                  </a:cubicBezTo>
                  <a:cubicBezTo>
                    <a:pt x="273" y="448"/>
                    <a:pt x="275" y="447"/>
                    <a:pt x="277" y="445"/>
                  </a:cubicBezTo>
                  <a:cubicBezTo>
                    <a:pt x="279" y="444"/>
                    <a:pt x="282" y="443"/>
                    <a:pt x="284" y="441"/>
                  </a:cubicBezTo>
                  <a:cubicBezTo>
                    <a:pt x="285" y="441"/>
                    <a:pt x="285" y="441"/>
                    <a:pt x="286" y="440"/>
                  </a:cubicBezTo>
                  <a:cubicBezTo>
                    <a:pt x="289" y="438"/>
                    <a:pt x="293" y="436"/>
                    <a:pt x="296" y="435"/>
                  </a:cubicBezTo>
                  <a:cubicBezTo>
                    <a:pt x="296" y="435"/>
                    <a:pt x="296" y="435"/>
                    <a:pt x="296" y="435"/>
                  </a:cubicBezTo>
                  <a:cubicBezTo>
                    <a:pt x="301" y="433"/>
                    <a:pt x="305" y="431"/>
                    <a:pt x="309" y="429"/>
                  </a:cubicBezTo>
                  <a:cubicBezTo>
                    <a:pt x="309" y="429"/>
                    <a:pt x="309" y="429"/>
                    <a:pt x="310" y="429"/>
                  </a:cubicBezTo>
                  <a:cubicBezTo>
                    <a:pt x="314" y="427"/>
                    <a:pt x="318" y="425"/>
                    <a:pt x="322" y="424"/>
                  </a:cubicBezTo>
                  <a:cubicBezTo>
                    <a:pt x="323" y="424"/>
                    <a:pt x="323" y="424"/>
                    <a:pt x="323" y="424"/>
                  </a:cubicBezTo>
                  <a:cubicBezTo>
                    <a:pt x="328" y="422"/>
                    <a:pt x="332" y="421"/>
                    <a:pt x="337" y="420"/>
                  </a:cubicBezTo>
                  <a:cubicBezTo>
                    <a:pt x="337" y="420"/>
                    <a:pt x="337" y="420"/>
                    <a:pt x="337" y="420"/>
                  </a:cubicBezTo>
                  <a:cubicBezTo>
                    <a:pt x="337" y="420"/>
                    <a:pt x="337" y="420"/>
                    <a:pt x="337" y="420"/>
                  </a:cubicBezTo>
                  <a:cubicBezTo>
                    <a:pt x="342" y="418"/>
                    <a:pt x="346" y="417"/>
                    <a:pt x="351" y="416"/>
                  </a:cubicBezTo>
                  <a:cubicBezTo>
                    <a:pt x="351" y="416"/>
                    <a:pt x="351" y="416"/>
                    <a:pt x="351" y="416"/>
                  </a:cubicBezTo>
                  <a:cubicBezTo>
                    <a:pt x="356" y="415"/>
                    <a:pt x="361" y="414"/>
                    <a:pt x="366" y="413"/>
                  </a:cubicBezTo>
                  <a:cubicBezTo>
                    <a:pt x="366" y="413"/>
                    <a:pt x="366" y="413"/>
                    <a:pt x="366" y="413"/>
                  </a:cubicBezTo>
                  <a:cubicBezTo>
                    <a:pt x="371" y="412"/>
                    <a:pt x="375" y="412"/>
                    <a:pt x="380" y="411"/>
                  </a:cubicBezTo>
                  <a:cubicBezTo>
                    <a:pt x="380" y="411"/>
                    <a:pt x="380" y="411"/>
                    <a:pt x="381" y="411"/>
                  </a:cubicBezTo>
                  <a:cubicBezTo>
                    <a:pt x="385" y="411"/>
                    <a:pt x="390" y="410"/>
                    <a:pt x="395" y="410"/>
                  </a:cubicBezTo>
                  <a:cubicBezTo>
                    <a:pt x="395" y="410"/>
                    <a:pt x="395" y="410"/>
                    <a:pt x="395" y="410"/>
                  </a:cubicBezTo>
                  <a:cubicBezTo>
                    <a:pt x="395" y="410"/>
                    <a:pt x="395" y="410"/>
                    <a:pt x="395" y="410"/>
                  </a:cubicBezTo>
                  <a:cubicBezTo>
                    <a:pt x="400" y="410"/>
                    <a:pt x="405" y="410"/>
                    <a:pt x="410" y="410"/>
                  </a:cubicBezTo>
                  <a:cubicBezTo>
                    <a:pt x="410" y="410"/>
                    <a:pt x="410" y="410"/>
                    <a:pt x="410" y="410"/>
                  </a:cubicBezTo>
                  <a:cubicBezTo>
                    <a:pt x="420" y="410"/>
                    <a:pt x="430" y="410"/>
                    <a:pt x="440" y="411"/>
                  </a:cubicBezTo>
                  <a:cubicBezTo>
                    <a:pt x="440" y="411"/>
                    <a:pt x="440" y="411"/>
                    <a:pt x="440" y="411"/>
                  </a:cubicBezTo>
                  <a:cubicBezTo>
                    <a:pt x="445" y="412"/>
                    <a:pt x="449" y="413"/>
                    <a:pt x="454" y="413"/>
                  </a:cubicBezTo>
                  <a:cubicBezTo>
                    <a:pt x="454" y="413"/>
                    <a:pt x="454" y="413"/>
                    <a:pt x="454" y="413"/>
                  </a:cubicBezTo>
                  <a:cubicBezTo>
                    <a:pt x="454" y="413"/>
                    <a:pt x="455" y="413"/>
                    <a:pt x="455" y="413"/>
                  </a:cubicBezTo>
                  <a:cubicBezTo>
                    <a:pt x="459" y="414"/>
                    <a:pt x="464" y="415"/>
                    <a:pt x="468" y="416"/>
                  </a:cubicBezTo>
                  <a:cubicBezTo>
                    <a:pt x="469" y="416"/>
                    <a:pt x="469" y="416"/>
                    <a:pt x="469" y="416"/>
                  </a:cubicBezTo>
                  <a:cubicBezTo>
                    <a:pt x="473" y="417"/>
                    <a:pt x="478" y="419"/>
                    <a:pt x="482" y="420"/>
                  </a:cubicBezTo>
                  <a:cubicBezTo>
                    <a:pt x="483" y="420"/>
                    <a:pt x="483" y="420"/>
                    <a:pt x="483" y="420"/>
                  </a:cubicBezTo>
                  <a:cubicBezTo>
                    <a:pt x="487" y="422"/>
                    <a:pt x="492" y="423"/>
                    <a:pt x="496" y="425"/>
                  </a:cubicBezTo>
                  <a:cubicBezTo>
                    <a:pt x="496" y="425"/>
                    <a:pt x="496" y="425"/>
                    <a:pt x="497" y="425"/>
                  </a:cubicBezTo>
                  <a:cubicBezTo>
                    <a:pt x="501" y="426"/>
                    <a:pt x="505" y="428"/>
                    <a:pt x="509" y="430"/>
                  </a:cubicBezTo>
                  <a:cubicBezTo>
                    <a:pt x="519" y="435"/>
                    <a:pt x="528" y="440"/>
                    <a:pt x="535" y="445"/>
                  </a:cubicBezTo>
                  <a:cubicBezTo>
                    <a:pt x="543" y="451"/>
                    <a:pt x="550" y="457"/>
                    <a:pt x="556" y="463"/>
                  </a:cubicBezTo>
                  <a:cubicBezTo>
                    <a:pt x="561" y="470"/>
                    <a:pt x="566" y="477"/>
                    <a:pt x="570" y="484"/>
                  </a:cubicBezTo>
                  <a:cubicBezTo>
                    <a:pt x="573" y="491"/>
                    <a:pt x="576" y="498"/>
                    <a:pt x="577" y="505"/>
                  </a:cubicBezTo>
                  <a:cubicBezTo>
                    <a:pt x="578" y="509"/>
                    <a:pt x="579" y="513"/>
                    <a:pt x="579" y="517"/>
                  </a:cubicBezTo>
                  <a:cubicBezTo>
                    <a:pt x="579" y="517"/>
                    <a:pt x="579" y="517"/>
                    <a:pt x="579" y="517"/>
                  </a:cubicBezTo>
                  <a:cubicBezTo>
                    <a:pt x="579" y="521"/>
                    <a:pt x="579" y="524"/>
                    <a:pt x="579" y="528"/>
                  </a:cubicBezTo>
                  <a:cubicBezTo>
                    <a:pt x="578" y="536"/>
                    <a:pt x="576" y="544"/>
                    <a:pt x="573" y="551"/>
                  </a:cubicBezTo>
                  <a:cubicBezTo>
                    <a:pt x="570" y="559"/>
                    <a:pt x="566" y="566"/>
                    <a:pt x="561" y="574"/>
                  </a:cubicBezTo>
                  <a:cubicBezTo>
                    <a:pt x="555" y="581"/>
                    <a:pt x="549" y="588"/>
                    <a:pt x="541" y="595"/>
                  </a:cubicBezTo>
                  <a:cubicBezTo>
                    <a:pt x="535" y="601"/>
                    <a:pt x="529" y="606"/>
                    <a:pt x="522" y="610"/>
                  </a:cubicBezTo>
                  <a:cubicBezTo>
                    <a:pt x="515" y="615"/>
                    <a:pt x="508" y="619"/>
                    <a:pt x="500" y="623"/>
                  </a:cubicBezTo>
                  <a:cubicBezTo>
                    <a:pt x="492" y="626"/>
                    <a:pt x="484" y="630"/>
                    <a:pt x="476" y="633"/>
                  </a:cubicBezTo>
                  <a:cubicBezTo>
                    <a:pt x="468" y="635"/>
                    <a:pt x="459" y="638"/>
                    <a:pt x="451" y="640"/>
                  </a:cubicBezTo>
                  <a:cubicBezTo>
                    <a:pt x="689" y="757"/>
                    <a:pt x="689" y="757"/>
                    <a:pt x="689" y="757"/>
                  </a:cubicBezTo>
                  <a:cubicBezTo>
                    <a:pt x="916" y="544"/>
                    <a:pt x="916" y="544"/>
                    <a:pt x="916" y="544"/>
                  </a:cubicBezTo>
                  <a:cubicBezTo>
                    <a:pt x="922" y="575"/>
                    <a:pt x="922" y="575"/>
                    <a:pt x="922" y="575"/>
                  </a:cubicBezTo>
                  <a:cubicBezTo>
                    <a:pt x="923" y="582"/>
                    <a:pt x="925" y="588"/>
                    <a:pt x="929" y="595"/>
                  </a:cubicBezTo>
                  <a:cubicBezTo>
                    <a:pt x="932" y="601"/>
                    <a:pt x="936" y="607"/>
                    <a:pt x="941" y="613"/>
                  </a:cubicBezTo>
                  <a:cubicBezTo>
                    <a:pt x="947" y="619"/>
                    <a:pt x="953" y="625"/>
                    <a:pt x="960" y="630"/>
                  </a:cubicBezTo>
                  <a:cubicBezTo>
                    <a:pt x="967" y="635"/>
                    <a:pt x="975" y="640"/>
                    <a:pt x="984" y="644"/>
                  </a:cubicBezTo>
                  <a:cubicBezTo>
                    <a:pt x="985" y="645"/>
                    <a:pt x="986" y="645"/>
                    <a:pt x="988" y="645"/>
                  </a:cubicBezTo>
                  <a:cubicBezTo>
                    <a:pt x="991" y="647"/>
                    <a:pt x="994" y="648"/>
                    <a:pt x="997" y="649"/>
                  </a:cubicBezTo>
                  <a:cubicBezTo>
                    <a:pt x="997" y="649"/>
                    <a:pt x="997" y="650"/>
                    <a:pt x="998" y="650"/>
                  </a:cubicBezTo>
                  <a:cubicBezTo>
                    <a:pt x="1006" y="653"/>
                    <a:pt x="1016" y="655"/>
                    <a:pt x="1025" y="657"/>
                  </a:cubicBezTo>
                  <a:cubicBezTo>
                    <a:pt x="1025" y="657"/>
                    <a:pt x="1025" y="657"/>
                    <a:pt x="1025" y="657"/>
                  </a:cubicBezTo>
                  <a:cubicBezTo>
                    <a:pt x="1030" y="658"/>
                    <a:pt x="1034" y="659"/>
                    <a:pt x="1039" y="660"/>
                  </a:cubicBezTo>
                  <a:cubicBezTo>
                    <a:pt x="1044" y="661"/>
                    <a:pt x="1049" y="661"/>
                    <a:pt x="1053" y="662"/>
                  </a:cubicBezTo>
                  <a:cubicBezTo>
                    <a:pt x="1053" y="662"/>
                    <a:pt x="1054" y="662"/>
                    <a:pt x="1054" y="662"/>
                  </a:cubicBezTo>
                  <a:cubicBezTo>
                    <a:pt x="1058" y="662"/>
                    <a:pt x="1063" y="662"/>
                    <a:pt x="1068" y="662"/>
                  </a:cubicBezTo>
                  <a:cubicBezTo>
                    <a:pt x="1068" y="662"/>
                    <a:pt x="1068" y="662"/>
                    <a:pt x="1068" y="662"/>
                  </a:cubicBezTo>
                  <a:cubicBezTo>
                    <a:pt x="1078" y="662"/>
                    <a:pt x="1087" y="662"/>
                    <a:pt x="1097" y="661"/>
                  </a:cubicBezTo>
                  <a:cubicBezTo>
                    <a:pt x="1099" y="660"/>
                    <a:pt x="1102" y="660"/>
                    <a:pt x="1104" y="659"/>
                  </a:cubicBezTo>
                  <a:cubicBezTo>
                    <a:pt x="1111" y="658"/>
                    <a:pt x="1118" y="657"/>
                    <a:pt x="1124" y="656"/>
                  </a:cubicBezTo>
                  <a:cubicBezTo>
                    <a:pt x="1124" y="656"/>
                    <a:pt x="1124" y="656"/>
                    <a:pt x="1124" y="656"/>
                  </a:cubicBezTo>
                  <a:cubicBezTo>
                    <a:pt x="1129" y="654"/>
                    <a:pt x="1133" y="653"/>
                    <a:pt x="1137" y="652"/>
                  </a:cubicBezTo>
                  <a:cubicBezTo>
                    <a:pt x="1137" y="652"/>
                    <a:pt x="1138" y="652"/>
                    <a:pt x="1138" y="652"/>
                  </a:cubicBezTo>
                  <a:cubicBezTo>
                    <a:pt x="1142" y="650"/>
                    <a:pt x="1146" y="649"/>
                    <a:pt x="1150" y="647"/>
                  </a:cubicBezTo>
                  <a:cubicBezTo>
                    <a:pt x="1150" y="647"/>
                    <a:pt x="1150" y="647"/>
                    <a:pt x="1150" y="647"/>
                  </a:cubicBezTo>
                  <a:cubicBezTo>
                    <a:pt x="1150" y="647"/>
                    <a:pt x="1150" y="647"/>
                    <a:pt x="1150" y="647"/>
                  </a:cubicBezTo>
                  <a:cubicBezTo>
                    <a:pt x="1154" y="645"/>
                    <a:pt x="1158" y="643"/>
                    <a:pt x="1162" y="641"/>
                  </a:cubicBezTo>
                  <a:cubicBezTo>
                    <a:pt x="1162" y="641"/>
                    <a:pt x="1162" y="641"/>
                    <a:pt x="1162" y="641"/>
                  </a:cubicBezTo>
                  <a:cubicBezTo>
                    <a:pt x="1166" y="639"/>
                    <a:pt x="1169" y="637"/>
                    <a:pt x="1173" y="635"/>
                  </a:cubicBezTo>
                  <a:cubicBezTo>
                    <a:pt x="1173" y="635"/>
                    <a:pt x="1173" y="635"/>
                    <a:pt x="1173" y="635"/>
                  </a:cubicBezTo>
                  <a:cubicBezTo>
                    <a:pt x="1176" y="633"/>
                    <a:pt x="1180" y="630"/>
                    <a:pt x="1183" y="628"/>
                  </a:cubicBezTo>
                  <a:cubicBezTo>
                    <a:pt x="1183" y="628"/>
                    <a:pt x="1183" y="628"/>
                    <a:pt x="1183" y="628"/>
                  </a:cubicBezTo>
                  <a:cubicBezTo>
                    <a:pt x="1183" y="628"/>
                    <a:pt x="1183" y="628"/>
                    <a:pt x="1183" y="628"/>
                  </a:cubicBezTo>
                  <a:cubicBezTo>
                    <a:pt x="1186" y="625"/>
                    <a:pt x="1189" y="622"/>
                    <a:pt x="1192" y="620"/>
                  </a:cubicBezTo>
                  <a:cubicBezTo>
                    <a:pt x="1195" y="617"/>
                    <a:pt x="1197" y="614"/>
                    <a:pt x="1199" y="611"/>
                  </a:cubicBezTo>
                  <a:cubicBezTo>
                    <a:pt x="1200" y="611"/>
                    <a:pt x="1200" y="611"/>
                    <a:pt x="1200" y="611"/>
                  </a:cubicBezTo>
                  <a:cubicBezTo>
                    <a:pt x="1202" y="608"/>
                    <a:pt x="1204" y="605"/>
                    <a:pt x="1206" y="602"/>
                  </a:cubicBezTo>
                  <a:cubicBezTo>
                    <a:pt x="1206" y="602"/>
                    <a:pt x="1206" y="602"/>
                    <a:pt x="1206" y="602"/>
                  </a:cubicBezTo>
                  <a:cubicBezTo>
                    <a:pt x="1208" y="599"/>
                    <a:pt x="1209" y="596"/>
                    <a:pt x="1210" y="593"/>
                  </a:cubicBezTo>
                  <a:cubicBezTo>
                    <a:pt x="1210" y="593"/>
                    <a:pt x="1210" y="593"/>
                    <a:pt x="1210" y="593"/>
                  </a:cubicBezTo>
                  <a:cubicBezTo>
                    <a:pt x="1212" y="590"/>
                    <a:pt x="1213" y="587"/>
                    <a:pt x="1214" y="584"/>
                  </a:cubicBezTo>
                  <a:cubicBezTo>
                    <a:pt x="1214" y="584"/>
                    <a:pt x="1214" y="584"/>
                    <a:pt x="1214" y="584"/>
                  </a:cubicBezTo>
                  <a:cubicBezTo>
                    <a:pt x="1214" y="584"/>
                    <a:pt x="1214" y="584"/>
                    <a:pt x="1214" y="584"/>
                  </a:cubicBezTo>
                  <a:cubicBezTo>
                    <a:pt x="1217" y="573"/>
                    <a:pt x="1217" y="562"/>
                    <a:pt x="1214" y="551"/>
                  </a:cubicBezTo>
                  <a:cubicBezTo>
                    <a:pt x="1214" y="550"/>
                    <a:pt x="1213" y="548"/>
                    <a:pt x="1213" y="546"/>
                  </a:cubicBezTo>
                  <a:cubicBezTo>
                    <a:pt x="1211" y="542"/>
                    <a:pt x="1209" y="537"/>
                    <a:pt x="1206" y="533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</p:grpSp>
      <p:sp>
        <p:nvSpPr>
          <p:cNvPr id="13320" name="AutoShape 287"/>
          <p:cNvSpPr>
            <a:spLocks noChangeArrowheads="1"/>
          </p:cNvSpPr>
          <p:nvPr/>
        </p:nvSpPr>
        <p:spPr bwMode="gray">
          <a:xfrm>
            <a:off x="304800" y="685800"/>
            <a:ext cx="8534400" cy="685800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altLang="zh-CN" sz="4500" baseline="0">
                <a:solidFill>
                  <a:schemeClr val="bg2"/>
                </a:solidFill>
                <a:ea typeface="굴림" charset="-127"/>
              </a:rPr>
              <a:t>Your Text Here</a:t>
            </a:r>
            <a:endParaRPr lang="en-US" altLang="zh-CN" sz="4500" baseline="0">
              <a:solidFill>
                <a:schemeClr val="bg2"/>
              </a:solidFill>
              <a:ea typeface="宋体" charset="-122"/>
            </a:endParaRPr>
          </a:p>
        </p:txBody>
      </p:sp>
      <p:sp>
        <p:nvSpPr>
          <p:cNvPr id="13321" name="Text Box 288"/>
          <p:cNvSpPr txBox="1">
            <a:spLocks noChangeArrowheads="1"/>
          </p:cNvSpPr>
          <p:nvPr/>
        </p:nvSpPr>
        <p:spPr bwMode="auto">
          <a:xfrm>
            <a:off x="5562600" y="4894263"/>
            <a:ext cx="3124200" cy="104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ko-KR" b="1" baseline="0">
                <a:solidFill>
                  <a:schemeClr val="accent2"/>
                </a:solidFill>
                <a:latin typeface="Verdana" pitchFamily="34" charset="0"/>
                <a:ea typeface="굴림" charset="-127"/>
              </a:rPr>
              <a:t>Click to add text</a:t>
            </a:r>
          </a:p>
          <a:p>
            <a:r>
              <a:rPr lang="en-US" altLang="ko-KR" sz="1400">
                <a:solidFill>
                  <a:schemeClr val="bg2"/>
                </a:solidFill>
                <a:ea typeface="굴림" charset="-127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</p:txBody>
      </p:sp>
      <p:sp>
        <p:nvSpPr>
          <p:cNvPr id="13322" name="Text Box 289"/>
          <p:cNvSpPr txBox="1">
            <a:spLocks noChangeArrowheads="1"/>
          </p:cNvSpPr>
          <p:nvPr/>
        </p:nvSpPr>
        <p:spPr bwMode="auto">
          <a:xfrm>
            <a:off x="457200" y="5275263"/>
            <a:ext cx="3124200" cy="104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ko-KR" b="1" baseline="0">
                <a:solidFill>
                  <a:schemeClr val="accent2"/>
                </a:solidFill>
                <a:latin typeface="Verdana" pitchFamily="34" charset="0"/>
                <a:ea typeface="굴림" charset="-127"/>
              </a:rPr>
              <a:t>Click to add text</a:t>
            </a:r>
          </a:p>
          <a:p>
            <a:r>
              <a:rPr lang="en-US" altLang="ko-KR" sz="1400">
                <a:solidFill>
                  <a:schemeClr val="bg2"/>
                </a:solidFill>
                <a:ea typeface="굴림" charset="-127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</p:txBody>
      </p:sp>
      <p:sp>
        <p:nvSpPr>
          <p:cNvPr id="13323" name="Text Box 290"/>
          <p:cNvSpPr txBox="1">
            <a:spLocks noChangeArrowheads="1"/>
          </p:cNvSpPr>
          <p:nvPr/>
        </p:nvSpPr>
        <p:spPr bwMode="auto">
          <a:xfrm>
            <a:off x="5105400" y="1676400"/>
            <a:ext cx="3581400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ko-KR" b="1" baseline="0">
                <a:solidFill>
                  <a:schemeClr val="accent2"/>
                </a:solidFill>
                <a:latin typeface="Verdana" pitchFamily="34" charset="0"/>
                <a:ea typeface="굴림" charset="-127"/>
              </a:rPr>
              <a:t>Click to add text</a:t>
            </a:r>
          </a:p>
          <a:p>
            <a:r>
              <a:rPr lang="en-US" altLang="ko-KR" sz="1400">
                <a:solidFill>
                  <a:schemeClr val="bg2"/>
                </a:solidFill>
                <a:ea typeface="굴림" charset="-127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</p:txBody>
      </p:sp>
      <p:sp>
        <p:nvSpPr>
          <p:cNvPr id="13324" name="Text Box 291"/>
          <p:cNvSpPr txBox="1">
            <a:spLocks noChangeArrowheads="1"/>
          </p:cNvSpPr>
          <p:nvPr/>
        </p:nvSpPr>
        <p:spPr bwMode="auto">
          <a:xfrm>
            <a:off x="457200" y="1846263"/>
            <a:ext cx="3124200" cy="104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ko-KR" b="1" baseline="0">
                <a:solidFill>
                  <a:schemeClr val="accent2"/>
                </a:solidFill>
                <a:latin typeface="Verdana" pitchFamily="34" charset="0"/>
                <a:ea typeface="굴림" charset="-127"/>
              </a:rPr>
              <a:t>Click to add text</a:t>
            </a:r>
          </a:p>
          <a:p>
            <a:r>
              <a:rPr lang="en-US" altLang="ko-KR" sz="1400">
                <a:solidFill>
                  <a:schemeClr val="bg2"/>
                </a:solidFill>
                <a:ea typeface="굴림" charset="-127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</p:txBody>
      </p:sp>
    </p:spTree>
    <p:extLst>
      <p:ext uri="{BB962C8B-B14F-4D97-AF65-F5344CB8AC3E}">
        <p14:creationId xmlns:p14="http://schemas.microsoft.com/office/powerpoint/2010/main" val="22458649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0000"/>
      </a:accent1>
      <a:accent2>
        <a:srgbClr val="018CCB"/>
      </a:accent2>
      <a:accent3>
        <a:srgbClr val="FFFFFF"/>
      </a:accent3>
      <a:accent4>
        <a:srgbClr val="000000"/>
      </a:accent4>
      <a:accent5>
        <a:srgbClr val="E2AAAA"/>
      </a:accent5>
      <a:accent6>
        <a:srgbClr val="017EB8"/>
      </a:accent6>
      <a:hlink>
        <a:srgbClr val="99CC00"/>
      </a:hlink>
      <a:folHlink>
        <a:srgbClr val="FF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D3333"/>
        </a:accent1>
        <a:accent2>
          <a:srgbClr val="0066CC"/>
        </a:accent2>
        <a:accent3>
          <a:srgbClr val="FFFFFF"/>
        </a:accent3>
        <a:accent4>
          <a:srgbClr val="000000"/>
        </a:accent4>
        <a:accent5>
          <a:srgbClr val="F4ADAD"/>
        </a:accent5>
        <a:accent6>
          <a:srgbClr val="005CB9"/>
        </a:accent6>
        <a:hlink>
          <a:srgbClr val="33CC33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D3333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4ADAD"/>
        </a:accent5>
        <a:accent6>
          <a:srgbClr val="2D5CB9"/>
        </a:accent6>
        <a:hlink>
          <a:srgbClr val="33CC33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0000"/>
        </a:accent1>
        <a:accent2>
          <a:srgbClr val="0099CC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008AB9"/>
        </a:accent6>
        <a:hlink>
          <a:srgbClr val="99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0000"/>
        </a:accent1>
        <a:accent2>
          <a:srgbClr val="018CCB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017EB8"/>
        </a:accent6>
        <a:hlink>
          <a:srgbClr val="99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2164</TotalTime>
  <Words>203</Words>
  <Application>Microsoft Office PowerPoint</Application>
  <PresentationFormat>全屏显示(4:3)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굴림</vt:lpstr>
      <vt:lpstr>宋体</vt:lpstr>
      <vt:lpstr>Arial</vt:lpstr>
      <vt:lpstr>Verdana</vt:lpstr>
      <vt:lpstr>Default Design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pptfans网</dc:title>
  <dc:subject>DG-关联</dc:subject>
  <dc:creator/>
  <cp:keywords>TZ-手动增减;XG-高光;KJ-3D;DH-静态</cp:keywords>
  <dc:description/>
  <cp:lastModifiedBy>Shiqing Tian</cp:lastModifiedBy>
  <cp:revision>53</cp:revision>
  <dcterms:created xsi:type="dcterms:W3CDTF">2009-08-17T12:38:25Z</dcterms:created>
  <dcterms:modified xsi:type="dcterms:W3CDTF">2014-02-11T05:57:14Z</dcterms:modified>
  <cp:category>UDi-逻辑图示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