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F7680-100E-48D2-B472-7985F86B33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246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3BE1B929-D3F5-4274-8BED-16CE230EF3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700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3" name="Freeform 5"/>
          <p:cNvSpPr>
            <a:spLocks/>
          </p:cNvSpPr>
          <p:nvPr/>
        </p:nvSpPr>
        <p:spPr bwMode="auto">
          <a:xfrm>
            <a:off x="2514600" y="3054350"/>
            <a:ext cx="1160463" cy="468313"/>
          </a:xfrm>
          <a:custGeom>
            <a:avLst/>
            <a:gdLst/>
            <a:ahLst/>
            <a:cxnLst>
              <a:cxn ang="0">
                <a:pos x="390" y="196"/>
              </a:cxn>
              <a:cxn ang="0">
                <a:pos x="144" y="100"/>
              </a:cxn>
              <a:cxn ang="0">
                <a:pos x="81" y="136"/>
              </a:cxn>
              <a:cxn ang="0">
                <a:pos x="0" y="0"/>
              </a:cxn>
              <a:cxn ang="0">
                <a:pos x="296" y="17"/>
              </a:cxn>
              <a:cxn ang="0">
                <a:pos x="244" y="45"/>
              </a:cxn>
              <a:cxn ang="0">
                <a:pos x="487" y="136"/>
              </a:cxn>
              <a:cxn ang="0">
                <a:pos x="390" y="196"/>
              </a:cxn>
              <a:cxn ang="0">
                <a:pos x="390" y="196"/>
              </a:cxn>
            </a:cxnLst>
            <a:rect l="0" t="0" r="r" b="b"/>
            <a:pathLst>
              <a:path w="487" h="196">
                <a:moveTo>
                  <a:pt x="390" y="196"/>
                </a:moveTo>
                <a:lnTo>
                  <a:pt x="144" y="100"/>
                </a:lnTo>
                <a:lnTo>
                  <a:pt x="81" y="136"/>
                </a:lnTo>
                <a:lnTo>
                  <a:pt x="0" y="0"/>
                </a:lnTo>
                <a:lnTo>
                  <a:pt x="296" y="17"/>
                </a:lnTo>
                <a:lnTo>
                  <a:pt x="244" y="45"/>
                </a:lnTo>
                <a:lnTo>
                  <a:pt x="487" y="136"/>
                </a:lnTo>
                <a:lnTo>
                  <a:pt x="390" y="196"/>
                </a:lnTo>
                <a:lnTo>
                  <a:pt x="390" y="196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118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268297" name="Freeform 9"/>
          <p:cNvSpPr>
            <a:spLocks/>
          </p:cNvSpPr>
          <p:nvPr/>
        </p:nvSpPr>
        <p:spPr bwMode="auto">
          <a:xfrm>
            <a:off x="5043488" y="2808288"/>
            <a:ext cx="900112" cy="561975"/>
          </a:xfrm>
          <a:custGeom>
            <a:avLst/>
            <a:gdLst/>
            <a:ahLst/>
            <a:cxnLst>
              <a:cxn ang="0">
                <a:pos x="129" y="236"/>
              </a:cxn>
              <a:cxn ang="0">
                <a:pos x="0" y="187"/>
              </a:cxn>
              <a:cxn ang="0">
                <a:pos x="178" y="70"/>
              </a:cxn>
              <a:cxn ang="0">
                <a:pos x="117" y="50"/>
              </a:cxn>
              <a:cxn ang="0">
                <a:pos x="378" y="0"/>
              </a:cxn>
              <a:cxn ang="0">
                <a:pos x="376" y="136"/>
              </a:cxn>
              <a:cxn ang="0">
                <a:pos x="302" y="112"/>
              </a:cxn>
              <a:cxn ang="0">
                <a:pos x="129" y="236"/>
              </a:cxn>
              <a:cxn ang="0">
                <a:pos x="129" y="236"/>
              </a:cxn>
            </a:cxnLst>
            <a:rect l="0" t="0" r="r" b="b"/>
            <a:pathLst>
              <a:path w="378" h="236">
                <a:moveTo>
                  <a:pt x="129" y="236"/>
                </a:moveTo>
                <a:lnTo>
                  <a:pt x="0" y="187"/>
                </a:lnTo>
                <a:lnTo>
                  <a:pt x="178" y="70"/>
                </a:lnTo>
                <a:lnTo>
                  <a:pt x="117" y="50"/>
                </a:lnTo>
                <a:lnTo>
                  <a:pt x="378" y="0"/>
                </a:lnTo>
                <a:lnTo>
                  <a:pt x="376" y="136"/>
                </a:lnTo>
                <a:lnTo>
                  <a:pt x="302" y="112"/>
                </a:lnTo>
                <a:lnTo>
                  <a:pt x="129" y="236"/>
                </a:lnTo>
                <a:lnTo>
                  <a:pt x="129" y="236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118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pic>
        <p:nvPicPr>
          <p:cNvPr id="13316" name="Picture 28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608263"/>
            <a:ext cx="22717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8301" name="Freeform 13"/>
          <p:cNvSpPr>
            <a:spLocks/>
          </p:cNvSpPr>
          <p:nvPr/>
        </p:nvSpPr>
        <p:spPr bwMode="auto">
          <a:xfrm>
            <a:off x="5181600" y="4132263"/>
            <a:ext cx="1616075" cy="652462"/>
          </a:xfrm>
          <a:custGeom>
            <a:avLst/>
            <a:gdLst/>
            <a:ahLst/>
            <a:cxnLst>
              <a:cxn ang="0">
                <a:pos x="394" y="159"/>
              </a:cxn>
              <a:cxn ang="0">
                <a:pos x="151" y="141"/>
              </a:cxn>
              <a:cxn ang="0">
                <a:pos x="182" y="113"/>
              </a:cxn>
              <a:cxn ang="0">
                <a:pos x="0" y="41"/>
              </a:cxn>
              <a:cxn ang="0">
                <a:pos x="55" y="0"/>
              </a:cxn>
              <a:cxn ang="0">
                <a:pos x="234" y="66"/>
              </a:cxn>
              <a:cxn ang="0">
                <a:pos x="264" y="40"/>
              </a:cxn>
              <a:cxn ang="0">
                <a:pos x="394" y="159"/>
              </a:cxn>
            </a:cxnLst>
            <a:rect l="0" t="0" r="r" b="b"/>
            <a:pathLst>
              <a:path w="394" h="159">
                <a:moveTo>
                  <a:pt x="394" y="159"/>
                </a:moveTo>
                <a:cubicBezTo>
                  <a:pt x="348" y="157"/>
                  <a:pt x="194" y="145"/>
                  <a:pt x="151" y="141"/>
                </a:cubicBezTo>
                <a:cubicBezTo>
                  <a:pt x="182" y="113"/>
                  <a:pt x="182" y="113"/>
                  <a:pt x="182" y="113"/>
                </a:cubicBezTo>
                <a:cubicBezTo>
                  <a:pt x="0" y="41"/>
                  <a:pt x="0" y="41"/>
                  <a:pt x="0" y="41"/>
                </a:cubicBezTo>
                <a:cubicBezTo>
                  <a:pt x="55" y="0"/>
                  <a:pt x="55" y="0"/>
                  <a:pt x="55" y="0"/>
                </a:cubicBezTo>
                <a:cubicBezTo>
                  <a:pt x="234" y="66"/>
                  <a:pt x="234" y="66"/>
                  <a:pt x="234" y="66"/>
                </a:cubicBezTo>
                <a:cubicBezTo>
                  <a:pt x="264" y="40"/>
                  <a:pt x="264" y="40"/>
                  <a:pt x="264" y="40"/>
                </a:cubicBezTo>
                <a:cubicBezTo>
                  <a:pt x="394" y="159"/>
                  <a:pt x="394" y="159"/>
                  <a:pt x="394" y="159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118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268305" name="Freeform 17"/>
          <p:cNvSpPr>
            <a:spLocks/>
          </p:cNvSpPr>
          <p:nvPr/>
        </p:nvSpPr>
        <p:spPr bwMode="auto">
          <a:xfrm>
            <a:off x="2667000" y="4284663"/>
            <a:ext cx="1360488" cy="876300"/>
          </a:xfrm>
          <a:custGeom>
            <a:avLst/>
            <a:gdLst/>
            <a:ahLst/>
            <a:cxnLst>
              <a:cxn ang="0">
                <a:pos x="0" y="368"/>
              </a:cxn>
              <a:cxn ang="0">
                <a:pos x="110" y="122"/>
              </a:cxn>
              <a:cxn ang="0">
                <a:pos x="189" y="160"/>
              </a:cxn>
              <a:cxn ang="0">
                <a:pos x="434" y="0"/>
              </a:cxn>
              <a:cxn ang="0">
                <a:pos x="571" y="56"/>
              </a:cxn>
              <a:cxn ang="0">
                <a:pos x="332" y="225"/>
              </a:cxn>
              <a:cxn ang="0">
                <a:pos x="415" y="265"/>
              </a:cxn>
              <a:cxn ang="0">
                <a:pos x="0" y="368"/>
              </a:cxn>
              <a:cxn ang="0">
                <a:pos x="0" y="368"/>
              </a:cxn>
            </a:cxnLst>
            <a:rect l="0" t="0" r="r" b="b"/>
            <a:pathLst>
              <a:path w="571" h="368">
                <a:moveTo>
                  <a:pt x="0" y="368"/>
                </a:moveTo>
                <a:lnTo>
                  <a:pt x="110" y="122"/>
                </a:lnTo>
                <a:lnTo>
                  <a:pt x="189" y="160"/>
                </a:lnTo>
                <a:lnTo>
                  <a:pt x="434" y="0"/>
                </a:lnTo>
                <a:lnTo>
                  <a:pt x="571" y="56"/>
                </a:lnTo>
                <a:lnTo>
                  <a:pt x="332" y="225"/>
                </a:lnTo>
                <a:lnTo>
                  <a:pt x="415" y="265"/>
                </a:lnTo>
                <a:lnTo>
                  <a:pt x="0" y="368"/>
                </a:lnTo>
                <a:lnTo>
                  <a:pt x="0" y="368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118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grpSp>
        <p:nvGrpSpPr>
          <p:cNvPr id="13319" name="Group 205"/>
          <p:cNvGrpSpPr>
            <a:grpSpLocks/>
          </p:cNvGrpSpPr>
          <p:nvPr/>
        </p:nvGrpSpPr>
        <p:grpSpPr bwMode="auto">
          <a:xfrm>
            <a:off x="3733800" y="3141663"/>
            <a:ext cx="1401763" cy="1220787"/>
            <a:chOff x="3324" y="4320"/>
            <a:chExt cx="2436" cy="2121"/>
          </a:xfrm>
        </p:grpSpPr>
        <p:sp>
          <p:nvSpPr>
            <p:cNvPr id="268494" name="Freeform 206"/>
            <p:cNvSpPr>
              <a:spLocks/>
            </p:cNvSpPr>
            <p:nvPr/>
          </p:nvSpPr>
          <p:spPr bwMode="auto">
            <a:xfrm>
              <a:off x="4563" y="4497"/>
              <a:ext cx="232" cy="336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5" name="Freeform 207"/>
            <p:cNvSpPr>
              <a:spLocks/>
            </p:cNvSpPr>
            <p:nvPr/>
          </p:nvSpPr>
          <p:spPr bwMode="auto">
            <a:xfrm>
              <a:off x="3404" y="4662"/>
              <a:ext cx="392" cy="243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6" name="Freeform 208"/>
            <p:cNvSpPr>
              <a:spLocks/>
            </p:cNvSpPr>
            <p:nvPr/>
          </p:nvSpPr>
          <p:spPr bwMode="auto">
            <a:xfrm>
              <a:off x="5299" y="4888"/>
              <a:ext cx="414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7" name="Freeform 209"/>
            <p:cNvSpPr>
              <a:spLocks/>
            </p:cNvSpPr>
            <p:nvPr/>
          </p:nvSpPr>
          <p:spPr bwMode="auto">
            <a:xfrm>
              <a:off x="3324" y="5161"/>
              <a:ext cx="491" cy="8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8" name="Freeform 210"/>
            <p:cNvSpPr>
              <a:spLocks/>
            </p:cNvSpPr>
            <p:nvPr/>
          </p:nvSpPr>
          <p:spPr bwMode="auto">
            <a:xfrm>
              <a:off x="3757" y="5142"/>
              <a:ext cx="726" cy="827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499" name="Freeform 211"/>
            <p:cNvSpPr>
              <a:spLocks/>
            </p:cNvSpPr>
            <p:nvPr/>
          </p:nvSpPr>
          <p:spPr bwMode="auto">
            <a:xfrm>
              <a:off x="5156" y="5412"/>
              <a:ext cx="601" cy="841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500" name="Freeform 212"/>
            <p:cNvSpPr>
              <a:spLocks/>
            </p:cNvSpPr>
            <p:nvPr/>
          </p:nvSpPr>
          <p:spPr bwMode="auto">
            <a:xfrm>
              <a:off x="4226" y="5603"/>
              <a:ext cx="499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501" name="Freeform 213"/>
            <p:cNvSpPr>
              <a:spLocks/>
            </p:cNvSpPr>
            <p:nvPr/>
          </p:nvSpPr>
          <p:spPr bwMode="auto">
            <a:xfrm>
              <a:off x="4703" y="5412"/>
              <a:ext cx="461" cy="1029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8502" name="Freeform 214"/>
            <p:cNvSpPr>
              <a:spLocks/>
            </p:cNvSpPr>
            <p:nvPr/>
          </p:nvSpPr>
          <p:spPr bwMode="auto">
            <a:xfrm>
              <a:off x="3324" y="4320"/>
              <a:ext cx="2436" cy="1517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3320" name="AutoShape 287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13321" name="Text Box 288"/>
          <p:cNvSpPr txBox="1">
            <a:spLocks noChangeArrowheads="1"/>
          </p:cNvSpPr>
          <p:nvPr/>
        </p:nvSpPr>
        <p:spPr bwMode="auto">
          <a:xfrm>
            <a:off x="5562600" y="4894263"/>
            <a:ext cx="31242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3322" name="Text Box 289"/>
          <p:cNvSpPr txBox="1">
            <a:spLocks noChangeArrowheads="1"/>
          </p:cNvSpPr>
          <p:nvPr/>
        </p:nvSpPr>
        <p:spPr bwMode="auto">
          <a:xfrm>
            <a:off x="457200" y="5275263"/>
            <a:ext cx="31242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3323" name="Text Box 290"/>
          <p:cNvSpPr txBox="1">
            <a:spLocks noChangeArrowheads="1"/>
          </p:cNvSpPr>
          <p:nvPr/>
        </p:nvSpPr>
        <p:spPr bwMode="auto">
          <a:xfrm>
            <a:off x="5105400" y="1676400"/>
            <a:ext cx="35814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3324" name="Text Box 291"/>
          <p:cNvSpPr txBox="1">
            <a:spLocks noChangeArrowheads="1"/>
          </p:cNvSpPr>
          <p:nvPr/>
        </p:nvSpPr>
        <p:spPr bwMode="auto">
          <a:xfrm>
            <a:off x="457200" y="1846263"/>
            <a:ext cx="31242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245864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203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TZ-手动增减;XG-高光;KJ-3D;DH-静态</cp:keywords>
  <dc:description/>
  <cp:lastModifiedBy>Shiqing Tian</cp:lastModifiedBy>
  <cp:revision>53</cp:revision>
  <dcterms:created xsi:type="dcterms:W3CDTF">2009-08-17T12:38:25Z</dcterms:created>
  <dcterms:modified xsi:type="dcterms:W3CDTF">2014-02-11T05:57:14Z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