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Notepad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3368" name="Freeform 296"/>
          <p:cNvSpPr>
            <a:spLocks/>
          </p:cNvSpPr>
          <p:nvPr/>
        </p:nvSpPr>
        <p:spPr bwMode="auto">
          <a:xfrm rot="511185">
            <a:off x="1110226" y="930753"/>
            <a:ext cx="5369894" cy="5342693"/>
          </a:xfrm>
          <a:custGeom>
            <a:avLst/>
            <a:gdLst/>
            <a:ahLst/>
            <a:cxnLst>
              <a:cxn ang="0">
                <a:pos x="1247" y="1006"/>
              </a:cxn>
              <a:cxn ang="0">
                <a:pos x="1234" y="1024"/>
              </a:cxn>
              <a:cxn ang="0">
                <a:pos x="173" y="1188"/>
              </a:cxn>
              <a:cxn ang="0">
                <a:pos x="155" y="1175"/>
              </a:cxn>
              <a:cxn ang="0">
                <a:pos x="1" y="183"/>
              </a:cxn>
              <a:cxn ang="0">
                <a:pos x="15" y="165"/>
              </a:cxn>
              <a:cxn ang="0">
                <a:pos x="1076" y="1"/>
              </a:cxn>
              <a:cxn ang="0">
                <a:pos x="1094" y="14"/>
              </a:cxn>
              <a:cxn ang="0">
                <a:pos x="1247" y="1006"/>
              </a:cxn>
            </a:cxnLst>
            <a:rect l="0" t="0" r="r" b="b"/>
            <a:pathLst>
              <a:path w="1249" h="1190">
                <a:moveTo>
                  <a:pt x="1247" y="1006"/>
                </a:moveTo>
                <a:cubicBezTo>
                  <a:pt x="1249" y="1014"/>
                  <a:pt x="1243" y="1023"/>
                  <a:pt x="1234" y="1024"/>
                </a:cubicBezTo>
                <a:cubicBezTo>
                  <a:pt x="173" y="1188"/>
                  <a:pt x="173" y="1188"/>
                  <a:pt x="173" y="1188"/>
                </a:cubicBezTo>
                <a:cubicBezTo>
                  <a:pt x="164" y="1190"/>
                  <a:pt x="156" y="1184"/>
                  <a:pt x="155" y="1175"/>
                </a:cubicBezTo>
                <a:cubicBezTo>
                  <a:pt x="1" y="183"/>
                  <a:pt x="1" y="183"/>
                  <a:pt x="1" y="183"/>
                </a:cubicBezTo>
                <a:cubicBezTo>
                  <a:pt x="0" y="175"/>
                  <a:pt x="6" y="167"/>
                  <a:pt x="15" y="165"/>
                </a:cubicBezTo>
                <a:cubicBezTo>
                  <a:pt x="1076" y="1"/>
                  <a:pt x="1076" y="1"/>
                  <a:pt x="1076" y="1"/>
                </a:cubicBezTo>
                <a:cubicBezTo>
                  <a:pt x="1084" y="0"/>
                  <a:pt x="1093" y="6"/>
                  <a:pt x="1094" y="14"/>
                </a:cubicBezTo>
                <a:lnTo>
                  <a:pt x="1247" y="1006"/>
                </a:lnTo>
                <a:close/>
              </a:path>
            </a:pathLst>
          </a:custGeom>
          <a:solidFill>
            <a:srgbClr val="01010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69" name="Freeform 297"/>
          <p:cNvSpPr>
            <a:spLocks/>
          </p:cNvSpPr>
          <p:nvPr/>
        </p:nvSpPr>
        <p:spPr bwMode="auto">
          <a:xfrm rot="511185">
            <a:off x="4074438" y="1141170"/>
            <a:ext cx="646208" cy="567934"/>
          </a:xfrm>
          <a:custGeom>
            <a:avLst/>
            <a:gdLst/>
            <a:ahLst/>
            <a:cxnLst>
              <a:cxn ang="0">
                <a:pos x="149" y="97"/>
              </a:cxn>
              <a:cxn ang="0">
                <a:pos x="136" y="115"/>
              </a:cxn>
              <a:cxn ang="0">
                <a:pos x="32" y="131"/>
              </a:cxn>
              <a:cxn ang="0">
                <a:pos x="14" y="118"/>
              </a:cxn>
              <a:cxn ang="0">
                <a:pos x="1" y="36"/>
              </a:cxn>
              <a:cxn ang="0">
                <a:pos x="14" y="18"/>
              </a:cxn>
              <a:cxn ang="0">
                <a:pos x="118" y="2"/>
              </a:cxn>
              <a:cxn ang="0">
                <a:pos x="136" y="15"/>
              </a:cxn>
              <a:cxn ang="0">
                <a:pos x="149" y="97"/>
              </a:cxn>
            </a:cxnLst>
            <a:rect l="0" t="0" r="r" b="b"/>
            <a:pathLst>
              <a:path w="150" h="132">
                <a:moveTo>
                  <a:pt x="149" y="97"/>
                </a:moveTo>
                <a:cubicBezTo>
                  <a:pt x="150" y="105"/>
                  <a:pt x="144" y="114"/>
                  <a:pt x="136" y="115"/>
                </a:cubicBezTo>
                <a:cubicBezTo>
                  <a:pt x="32" y="131"/>
                  <a:pt x="32" y="131"/>
                  <a:pt x="32" y="131"/>
                </a:cubicBezTo>
                <a:cubicBezTo>
                  <a:pt x="23" y="132"/>
                  <a:pt x="15" y="126"/>
                  <a:pt x="14" y="118"/>
                </a:cubicBezTo>
                <a:cubicBezTo>
                  <a:pt x="1" y="36"/>
                  <a:pt x="1" y="36"/>
                  <a:pt x="1" y="36"/>
                </a:cubicBezTo>
                <a:cubicBezTo>
                  <a:pt x="0" y="27"/>
                  <a:pt x="6" y="19"/>
                  <a:pt x="14" y="18"/>
                </a:cubicBezTo>
                <a:cubicBezTo>
                  <a:pt x="118" y="2"/>
                  <a:pt x="118" y="2"/>
                  <a:pt x="118" y="2"/>
                </a:cubicBezTo>
                <a:cubicBezTo>
                  <a:pt x="127" y="0"/>
                  <a:pt x="135" y="6"/>
                  <a:pt x="136" y="15"/>
                </a:cubicBezTo>
                <a:lnTo>
                  <a:pt x="149" y="97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0" name="Freeform 298"/>
          <p:cNvSpPr>
            <a:spLocks/>
          </p:cNvSpPr>
          <p:nvPr/>
        </p:nvSpPr>
        <p:spPr bwMode="auto">
          <a:xfrm rot="511185">
            <a:off x="2736987" y="1149078"/>
            <a:ext cx="649849" cy="567934"/>
          </a:xfrm>
          <a:custGeom>
            <a:avLst/>
            <a:gdLst/>
            <a:ahLst/>
            <a:cxnLst>
              <a:cxn ang="0">
                <a:pos x="149" y="97"/>
              </a:cxn>
              <a:cxn ang="0">
                <a:pos x="136" y="115"/>
              </a:cxn>
              <a:cxn ang="0">
                <a:pos x="32" y="131"/>
              </a:cxn>
              <a:cxn ang="0">
                <a:pos x="14" y="118"/>
              </a:cxn>
              <a:cxn ang="0">
                <a:pos x="1" y="36"/>
              </a:cxn>
              <a:cxn ang="0">
                <a:pos x="15" y="18"/>
              </a:cxn>
              <a:cxn ang="0">
                <a:pos x="119" y="2"/>
              </a:cxn>
              <a:cxn ang="0">
                <a:pos x="137" y="15"/>
              </a:cxn>
              <a:cxn ang="0">
                <a:pos x="149" y="97"/>
              </a:cxn>
            </a:cxnLst>
            <a:rect l="0" t="0" r="r" b="b"/>
            <a:pathLst>
              <a:path w="151" h="132">
                <a:moveTo>
                  <a:pt x="149" y="97"/>
                </a:moveTo>
                <a:cubicBezTo>
                  <a:pt x="151" y="106"/>
                  <a:pt x="145" y="114"/>
                  <a:pt x="136" y="115"/>
                </a:cubicBezTo>
                <a:cubicBezTo>
                  <a:pt x="32" y="131"/>
                  <a:pt x="32" y="131"/>
                  <a:pt x="32" y="131"/>
                </a:cubicBezTo>
                <a:cubicBezTo>
                  <a:pt x="24" y="132"/>
                  <a:pt x="15" y="126"/>
                  <a:pt x="14" y="118"/>
                </a:cubicBezTo>
                <a:cubicBezTo>
                  <a:pt x="1" y="36"/>
                  <a:pt x="1" y="36"/>
                  <a:pt x="1" y="36"/>
                </a:cubicBezTo>
                <a:cubicBezTo>
                  <a:pt x="0" y="27"/>
                  <a:pt x="6" y="19"/>
                  <a:pt x="15" y="18"/>
                </a:cubicBezTo>
                <a:cubicBezTo>
                  <a:pt x="119" y="2"/>
                  <a:pt x="119" y="2"/>
                  <a:pt x="119" y="2"/>
                </a:cubicBezTo>
                <a:cubicBezTo>
                  <a:pt x="127" y="0"/>
                  <a:pt x="135" y="6"/>
                  <a:pt x="137" y="15"/>
                </a:cubicBezTo>
                <a:lnTo>
                  <a:pt x="149" y="97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1" name="Freeform 299"/>
          <p:cNvSpPr>
            <a:spLocks/>
          </p:cNvSpPr>
          <p:nvPr/>
        </p:nvSpPr>
        <p:spPr bwMode="auto">
          <a:xfrm rot="511185">
            <a:off x="1907204" y="1159138"/>
            <a:ext cx="649849" cy="567934"/>
          </a:xfrm>
          <a:custGeom>
            <a:avLst/>
            <a:gdLst/>
            <a:ahLst/>
            <a:cxnLst>
              <a:cxn ang="0">
                <a:pos x="150" y="97"/>
              </a:cxn>
              <a:cxn ang="0">
                <a:pos x="136" y="115"/>
              </a:cxn>
              <a:cxn ang="0">
                <a:pos x="32" y="131"/>
              </a:cxn>
              <a:cxn ang="0">
                <a:pos x="14" y="118"/>
              </a:cxn>
              <a:cxn ang="0">
                <a:pos x="2" y="36"/>
              </a:cxn>
              <a:cxn ang="0">
                <a:pos x="15" y="18"/>
              </a:cxn>
              <a:cxn ang="0">
                <a:pos x="119" y="2"/>
              </a:cxn>
              <a:cxn ang="0">
                <a:pos x="137" y="15"/>
              </a:cxn>
              <a:cxn ang="0">
                <a:pos x="150" y="97"/>
              </a:cxn>
            </a:cxnLst>
            <a:rect l="0" t="0" r="r" b="b"/>
            <a:pathLst>
              <a:path w="151" h="132">
                <a:moveTo>
                  <a:pt x="150" y="97"/>
                </a:moveTo>
                <a:cubicBezTo>
                  <a:pt x="151" y="105"/>
                  <a:pt x="145" y="114"/>
                  <a:pt x="136" y="115"/>
                </a:cubicBezTo>
                <a:cubicBezTo>
                  <a:pt x="32" y="131"/>
                  <a:pt x="32" y="131"/>
                  <a:pt x="32" y="131"/>
                </a:cubicBezTo>
                <a:cubicBezTo>
                  <a:pt x="24" y="132"/>
                  <a:pt x="15" y="126"/>
                  <a:pt x="14" y="118"/>
                </a:cubicBezTo>
                <a:cubicBezTo>
                  <a:pt x="2" y="36"/>
                  <a:pt x="2" y="36"/>
                  <a:pt x="2" y="36"/>
                </a:cubicBezTo>
                <a:cubicBezTo>
                  <a:pt x="0" y="27"/>
                  <a:pt x="6" y="19"/>
                  <a:pt x="15" y="18"/>
                </a:cubicBezTo>
                <a:cubicBezTo>
                  <a:pt x="119" y="2"/>
                  <a:pt x="119" y="2"/>
                  <a:pt x="119" y="2"/>
                </a:cubicBezTo>
                <a:cubicBezTo>
                  <a:pt x="127" y="0"/>
                  <a:pt x="136" y="6"/>
                  <a:pt x="137" y="15"/>
                </a:cubicBezTo>
                <a:lnTo>
                  <a:pt x="150" y="97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2" name="Freeform 300"/>
          <p:cNvSpPr>
            <a:spLocks/>
          </p:cNvSpPr>
          <p:nvPr/>
        </p:nvSpPr>
        <p:spPr bwMode="auto">
          <a:xfrm rot="511185">
            <a:off x="3647758" y="1323622"/>
            <a:ext cx="2821470" cy="4636310"/>
          </a:xfrm>
          <a:custGeom>
            <a:avLst/>
            <a:gdLst/>
            <a:ahLst/>
            <a:cxnLst>
              <a:cxn ang="0">
                <a:pos x="366" y="2547"/>
              </a:cxn>
              <a:cxn ang="0">
                <a:pos x="1550" y="2365"/>
              </a:cxn>
              <a:cxn ang="0">
                <a:pos x="1184" y="0"/>
              </a:cxn>
              <a:cxn ang="0">
                <a:pos x="0" y="184"/>
              </a:cxn>
              <a:cxn ang="0">
                <a:pos x="366" y="2547"/>
              </a:cxn>
            </a:cxnLst>
            <a:rect l="0" t="0" r="r" b="b"/>
            <a:pathLst>
              <a:path w="1550" h="2547">
                <a:moveTo>
                  <a:pt x="366" y="2547"/>
                </a:moveTo>
                <a:lnTo>
                  <a:pt x="1550" y="2365"/>
                </a:lnTo>
                <a:lnTo>
                  <a:pt x="1184" y="0"/>
                </a:lnTo>
                <a:lnTo>
                  <a:pt x="0" y="184"/>
                </a:lnTo>
                <a:lnTo>
                  <a:pt x="366" y="254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3" name="Freeform 301"/>
          <p:cNvSpPr>
            <a:spLocks/>
          </p:cNvSpPr>
          <p:nvPr/>
        </p:nvSpPr>
        <p:spPr bwMode="auto">
          <a:xfrm rot="511185">
            <a:off x="5412118" y="1132002"/>
            <a:ext cx="649849" cy="567934"/>
          </a:xfrm>
          <a:custGeom>
            <a:avLst/>
            <a:gdLst/>
            <a:ahLst/>
            <a:cxnLst>
              <a:cxn ang="0">
                <a:pos x="149" y="96"/>
              </a:cxn>
              <a:cxn ang="0">
                <a:pos x="136" y="114"/>
              </a:cxn>
              <a:cxn ang="0">
                <a:pos x="32" y="130"/>
              </a:cxn>
              <a:cxn ang="0">
                <a:pos x="14" y="117"/>
              </a:cxn>
              <a:cxn ang="0">
                <a:pos x="1" y="35"/>
              </a:cxn>
              <a:cxn ang="0">
                <a:pos x="15" y="17"/>
              </a:cxn>
              <a:cxn ang="0">
                <a:pos x="119" y="1"/>
              </a:cxn>
              <a:cxn ang="0">
                <a:pos x="137" y="14"/>
              </a:cxn>
              <a:cxn ang="0">
                <a:pos x="149" y="96"/>
              </a:cxn>
            </a:cxnLst>
            <a:rect l="0" t="0" r="r" b="b"/>
            <a:pathLst>
              <a:path w="151" h="132">
                <a:moveTo>
                  <a:pt x="149" y="96"/>
                </a:moveTo>
                <a:cubicBezTo>
                  <a:pt x="151" y="105"/>
                  <a:pt x="145" y="113"/>
                  <a:pt x="136" y="114"/>
                </a:cubicBezTo>
                <a:cubicBezTo>
                  <a:pt x="32" y="130"/>
                  <a:pt x="32" y="130"/>
                  <a:pt x="32" y="130"/>
                </a:cubicBezTo>
                <a:cubicBezTo>
                  <a:pt x="24" y="132"/>
                  <a:pt x="15" y="126"/>
                  <a:pt x="14" y="117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27"/>
                  <a:pt x="6" y="19"/>
                  <a:pt x="15" y="17"/>
                </a:cubicBezTo>
                <a:cubicBezTo>
                  <a:pt x="119" y="1"/>
                  <a:pt x="119" y="1"/>
                  <a:pt x="119" y="1"/>
                </a:cubicBezTo>
                <a:cubicBezTo>
                  <a:pt x="127" y="0"/>
                  <a:pt x="135" y="6"/>
                  <a:pt x="137" y="14"/>
                </a:cubicBezTo>
                <a:lnTo>
                  <a:pt x="149" y="96"/>
                </a:lnTo>
                <a:close/>
              </a:path>
            </a:pathLst>
          </a:custGeom>
          <a:gradFill flip="none" rotWithShape="1">
            <a:gsLst>
              <a:gs pos="0">
                <a:srgbClr val="E01F26">
                  <a:shade val="30000"/>
                  <a:satMod val="115000"/>
                </a:srgbClr>
              </a:gs>
              <a:gs pos="50000">
                <a:srgbClr val="E01F26">
                  <a:shade val="67500"/>
                  <a:satMod val="115000"/>
                </a:srgbClr>
              </a:gs>
              <a:gs pos="100000">
                <a:srgbClr val="E01F26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4" name="Freeform 302"/>
          <p:cNvSpPr>
            <a:spLocks/>
          </p:cNvSpPr>
          <p:nvPr/>
        </p:nvSpPr>
        <p:spPr bwMode="auto">
          <a:xfrm rot="511185">
            <a:off x="1320700" y="1339326"/>
            <a:ext cx="2819650" cy="4636310"/>
          </a:xfrm>
          <a:custGeom>
            <a:avLst/>
            <a:gdLst/>
            <a:ahLst/>
            <a:cxnLst>
              <a:cxn ang="0">
                <a:pos x="366" y="2547"/>
              </a:cxn>
              <a:cxn ang="0">
                <a:pos x="1549" y="2363"/>
              </a:cxn>
              <a:cxn ang="0">
                <a:pos x="1183" y="0"/>
              </a:cxn>
              <a:cxn ang="0">
                <a:pos x="0" y="182"/>
              </a:cxn>
              <a:cxn ang="0">
                <a:pos x="366" y="2547"/>
              </a:cxn>
            </a:cxnLst>
            <a:rect l="0" t="0" r="r" b="b"/>
            <a:pathLst>
              <a:path w="1549" h="2547">
                <a:moveTo>
                  <a:pt x="366" y="2547"/>
                </a:moveTo>
                <a:lnTo>
                  <a:pt x="1549" y="2363"/>
                </a:lnTo>
                <a:lnTo>
                  <a:pt x="1183" y="0"/>
                </a:lnTo>
                <a:lnTo>
                  <a:pt x="0" y="182"/>
                </a:lnTo>
                <a:lnTo>
                  <a:pt x="366" y="2547"/>
                </a:lnTo>
                <a:close/>
              </a:path>
            </a:pathLst>
          </a:custGeom>
          <a:solidFill>
            <a:srgbClr val="F7F5F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5" name="Freeform 303"/>
          <p:cNvSpPr>
            <a:spLocks/>
          </p:cNvSpPr>
          <p:nvPr/>
        </p:nvSpPr>
        <p:spPr bwMode="auto">
          <a:xfrm rot="511185">
            <a:off x="1368719" y="1339146"/>
            <a:ext cx="2819650" cy="4634489"/>
          </a:xfrm>
          <a:custGeom>
            <a:avLst/>
            <a:gdLst/>
            <a:ahLst/>
            <a:cxnLst>
              <a:cxn ang="0">
                <a:pos x="366" y="2546"/>
              </a:cxn>
              <a:cxn ang="0">
                <a:pos x="1549" y="2365"/>
              </a:cxn>
              <a:cxn ang="0">
                <a:pos x="1183" y="0"/>
              </a:cxn>
              <a:cxn ang="0">
                <a:pos x="0" y="184"/>
              </a:cxn>
              <a:cxn ang="0">
                <a:pos x="366" y="2546"/>
              </a:cxn>
            </a:cxnLst>
            <a:rect l="0" t="0" r="r" b="b"/>
            <a:pathLst>
              <a:path w="1549" h="2546">
                <a:moveTo>
                  <a:pt x="366" y="2546"/>
                </a:moveTo>
                <a:lnTo>
                  <a:pt x="1549" y="2365"/>
                </a:lnTo>
                <a:lnTo>
                  <a:pt x="1183" y="0"/>
                </a:lnTo>
                <a:lnTo>
                  <a:pt x="0" y="184"/>
                </a:lnTo>
                <a:lnTo>
                  <a:pt x="366" y="2546"/>
                </a:lnTo>
                <a:close/>
              </a:path>
            </a:pathLst>
          </a:custGeom>
          <a:gradFill flip="none" rotWithShape="1">
            <a:gsLst>
              <a:gs pos="0">
                <a:srgbClr val="F7F5F6">
                  <a:shade val="30000"/>
                  <a:satMod val="115000"/>
                </a:srgbClr>
              </a:gs>
              <a:gs pos="50000">
                <a:srgbClr val="F7F5F6">
                  <a:shade val="67500"/>
                  <a:satMod val="115000"/>
                </a:srgbClr>
              </a:gs>
              <a:gs pos="100000">
                <a:srgbClr val="F7F5F6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02" name="Freeform 330"/>
          <p:cNvSpPr>
            <a:spLocks/>
          </p:cNvSpPr>
          <p:nvPr/>
        </p:nvSpPr>
        <p:spPr bwMode="auto">
          <a:xfrm rot="511185">
            <a:off x="3604746" y="1326265"/>
            <a:ext cx="2819650" cy="4639950"/>
          </a:xfrm>
          <a:custGeom>
            <a:avLst/>
            <a:gdLst/>
            <a:ahLst/>
            <a:cxnLst>
              <a:cxn ang="0">
                <a:pos x="1549" y="2365"/>
              </a:cxn>
              <a:cxn ang="0">
                <a:pos x="366" y="2549"/>
              </a:cxn>
              <a:cxn ang="0">
                <a:pos x="0" y="184"/>
              </a:cxn>
              <a:cxn ang="0">
                <a:pos x="1183" y="0"/>
              </a:cxn>
              <a:cxn ang="0">
                <a:pos x="1549" y="2365"/>
              </a:cxn>
            </a:cxnLst>
            <a:rect l="0" t="0" r="r" b="b"/>
            <a:pathLst>
              <a:path w="1549" h="2549">
                <a:moveTo>
                  <a:pt x="1549" y="2365"/>
                </a:moveTo>
                <a:lnTo>
                  <a:pt x="366" y="2549"/>
                </a:lnTo>
                <a:lnTo>
                  <a:pt x="0" y="184"/>
                </a:lnTo>
                <a:lnTo>
                  <a:pt x="1183" y="0"/>
                </a:lnTo>
                <a:lnTo>
                  <a:pt x="1549" y="2365"/>
                </a:lnTo>
                <a:close/>
              </a:path>
            </a:pathLst>
          </a:custGeom>
          <a:gradFill flip="none" rotWithShape="1">
            <a:gsLst>
              <a:gs pos="0">
                <a:srgbClr val="F7F5F6">
                  <a:shade val="30000"/>
                  <a:satMod val="115000"/>
                </a:srgbClr>
              </a:gs>
              <a:gs pos="63000">
                <a:srgbClr val="F7F5F6">
                  <a:shade val="67500"/>
                  <a:satMod val="115000"/>
                </a:srgbClr>
              </a:gs>
              <a:gs pos="100000">
                <a:srgbClr val="F7F5F6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21"/>
          <p:cNvGrpSpPr/>
          <p:nvPr/>
        </p:nvGrpSpPr>
        <p:grpSpPr>
          <a:xfrm>
            <a:off x="3771156" y="1544721"/>
            <a:ext cx="247300" cy="4197615"/>
            <a:chOff x="3690347" y="1376593"/>
            <a:chExt cx="247300" cy="4197615"/>
          </a:xfrm>
        </p:grpSpPr>
        <p:sp>
          <p:nvSpPr>
            <p:cNvPr id="3376" name="Freeform 304"/>
            <p:cNvSpPr>
              <a:spLocks/>
            </p:cNvSpPr>
            <p:nvPr/>
          </p:nvSpPr>
          <p:spPr bwMode="auto">
            <a:xfrm rot="511185">
              <a:off x="3710187" y="5475415"/>
              <a:ext cx="47328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6" y="49"/>
                </a:cxn>
                <a:cxn ang="0">
                  <a:pos x="19" y="0"/>
                </a:cxn>
                <a:cxn ang="0">
                  <a:pos x="0" y="2"/>
                </a:cxn>
                <a:cxn ang="0">
                  <a:pos x="7" y="52"/>
                </a:cxn>
              </a:cxnLst>
              <a:rect l="0" t="0" r="r" b="b"/>
              <a:pathLst>
                <a:path w="26" h="52">
                  <a:moveTo>
                    <a:pt x="7" y="52"/>
                  </a:moveTo>
                  <a:lnTo>
                    <a:pt x="26" y="49"/>
                  </a:lnTo>
                  <a:lnTo>
                    <a:pt x="19" y="0"/>
                  </a:lnTo>
                  <a:lnTo>
                    <a:pt x="0" y="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7" name="Freeform 305"/>
            <p:cNvSpPr>
              <a:spLocks/>
            </p:cNvSpPr>
            <p:nvPr/>
          </p:nvSpPr>
          <p:spPr bwMode="auto">
            <a:xfrm rot="511185">
              <a:off x="3709255" y="5309620"/>
              <a:ext cx="47328" cy="94656"/>
            </a:xfrm>
            <a:custGeom>
              <a:avLst/>
              <a:gdLst/>
              <a:ahLst/>
              <a:cxnLst>
                <a:cxn ang="0">
                  <a:pos x="9" y="52"/>
                </a:cxn>
                <a:cxn ang="0">
                  <a:pos x="26" y="50"/>
                </a:cxn>
                <a:cxn ang="0">
                  <a:pos x="19" y="0"/>
                </a:cxn>
                <a:cxn ang="0">
                  <a:pos x="0" y="2"/>
                </a:cxn>
                <a:cxn ang="0">
                  <a:pos x="9" y="52"/>
                </a:cxn>
              </a:cxnLst>
              <a:rect l="0" t="0" r="r" b="b"/>
              <a:pathLst>
                <a:path w="26" h="52">
                  <a:moveTo>
                    <a:pt x="9" y="52"/>
                  </a:moveTo>
                  <a:lnTo>
                    <a:pt x="26" y="50"/>
                  </a:lnTo>
                  <a:lnTo>
                    <a:pt x="19" y="0"/>
                  </a:lnTo>
                  <a:lnTo>
                    <a:pt x="0" y="2"/>
                  </a:lnTo>
                  <a:lnTo>
                    <a:pt x="9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8" name="Freeform 306"/>
            <p:cNvSpPr>
              <a:spLocks/>
            </p:cNvSpPr>
            <p:nvPr/>
          </p:nvSpPr>
          <p:spPr bwMode="auto">
            <a:xfrm rot="511185">
              <a:off x="3711539" y="5149525"/>
              <a:ext cx="43687" cy="89195"/>
            </a:xfrm>
            <a:custGeom>
              <a:avLst/>
              <a:gdLst/>
              <a:ahLst/>
              <a:cxnLst>
                <a:cxn ang="0">
                  <a:pos x="7" y="49"/>
                </a:cxn>
                <a:cxn ang="0">
                  <a:pos x="24" y="47"/>
                </a:cxn>
                <a:cxn ang="0">
                  <a:pos x="17" y="0"/>
                </a:cxn>
                <a:cxn ang="0">
                  <a:pos x="0" y="2"/>
                </a:cxn>
                <a:cxn ang="0">
                  <a:pos x="7" y="49"/>
                </a:cxn>
              </a:cxnLst>
              <a:rect l="0" t="0" r="r" b="b"/>
              <a:pathLst>
                <a:path w="24" h="49">
                  <a:moveTo>
                    <a:pt x="7" y="49"/>
                  </a:moveTo>
                  <a:lnTo>
                    <a:pt x="24" y="47"/>
                  </a:lnTo>
                  <a:lnTo>
                    <a:pt x="17" y="0"/>
                  </a:lnTo>
                  <a:lnTo>
                    <a:pt x="0" y="2"/>
                  </a:lnTo>
                  <a:lnTo>
                    <a:pt x="7" y="49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" name="Freeform 307"/>
            <p:cNvSpPr>
              <a:spLocks/>
            </p:cNvSpPr>
            <p:nvPr/>
          </p:nvSpPr>
          <p:spPr bwMode="auto">
            <a:xfrm rot="511185">
              <a:off x="3710202" y="4983700"/>
              <a:ext cx="43687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4" y="49"/>
                </a:cxn>
                <a:cxn ang="0">
                  <a:pos x="16" y="0"/>
                </a:cxn>
                <a:cxn ang="0">
                  <a:pos x="0" y="2"/>
                </a:cxn>
                <a:cxn ang="0">
                  <a:pos x="7" y="52"/>
                </a:cxn>
              </a:cxnLst>
              <a:rect l="0" t="0" r="r" b="b"/>
              <a:pathLst>
                <a:path w="24" h="52">
                  <a:moveTo>
                    <a:pt x="7" y="52"/>
                  </a:moveTo>
                  <a:lnTo>
                    <a:pt x="24" y="49"/>
                  </a:lnTo>
                  <a:lnTo>
                    <a:pt x="16" y="0"/>
                  </a:lnTo>
                  <a:lnTo>
                    <a:pt x="0" y="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" name="Freeform 308"/>
            <p:cNvSpPr>
              <a:spLocks/>
            </p:cNvSpPr>
            <p:nvPr/>
          </p:nvSpPr>
          <p:spPr bwMode="auto">
            <a:xfrm rot="511185">
              <a:off x="3709250" y="4818175"/>
              <a:ext cx="47328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6" y="50"/>
                </a:cxn>
                <a:cxn ang="0">
                  <a:pos x="16" y="0"/>
                </a:cxn>
                <a:cxn ang="0">
                  <a:pos x="0" y="2"/>
                </a:cxn>
                <a:cxn ang="0">
                  <a:pos x="7" y="52"/>
                </a:cxn>
              </a:cxnLst>
              <a:rect l="0" t="0" r="r" b="b"/>
              <a:pathLst>
                <a:path w="26" h="52">
                  <a:moveTo>
                    <a:pt x="7" y="52"/>
                  </a:moveTo>
                  <a:lnTo>
                    <a:pt x="26" y="5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" name="Freeform 309"/>
            <p:cNvSpPr>
              <a:spLocks/>
            </p:cNvSpPr>
            <p:nvPr/>
          </p:nvSpPr>
          <p:spPr bwMode="auto">
            <a:xfrm rot="511185">
              <a:off x="3707509" y="4657781"/>
              <a:ext cx="47328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6" y="47"/>
                </a:cxn>
                <a:cxn ang="0">
                  <a:pos x="16" y="0"/>
                </a:cxn>
                <a:cxn ang="0">
                  <a:pos x="0" y="2"/>
                </a:cxn>
                <a:cxn ang="0">
                  <a:pos x="7" y="52"/>
                </a:cxn>
              </a:cxnLst>
              <a:rect l="0" t="0" r="r" b="b"/>
              <a:pathLst>
                <a:path w="26" h="52">
                  <a:moveTo>
                    <a:pt x="7" y="52"/>
                  </a:moveTo>
                  <a:lnTo>
                    <a:pt x="26" y="47"/>
                  </a:lnTo>
                  <a:lnTo>
                    <a:pt x="16" y="0"/>
                  </a:lnTo>
                  <a:lnTo>
                    <a:pt x="0" y="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" name="Freeform 310"/>
            <p:cNvSpPr>
              <a:spLocks/>
            </p:cNvSpPr>
            <p:nvPr/>
          </p:nvSpPr>
          <p:spPr bwMode="auto">
            <a:xfrm rot="511185">
              <a:off x="3704776" y="4491717"/>
              <a:ext cx="47328" cy="94656"/>
            </a:xfrm>
            <a:custGeom>
              <a:avLst/>
              <a:gdLst/>
              <a:ahLst/>
              <a:cxnLst>
                <a:cxn ang="0">
                  <a:pos x="10" y="52"/>
                </a:cxn>
                <a:cxn ang="0">
                  <a:pos x="26" y="49"/>
                </a:cxn>
                <a:cxn ang="0">
                  <a:pos x="19" y="0"/>
                </a:cxn>
                <a:cxn ang="0">
                  <a:pos x="0" y="2"/>
                </a:cxn>
                <a:cxn ang="0">
                  <a:pos x="10" y="52"/>
                </a:cxn>
              </a:cxnLst>
              <a:rect l="0" t="0" r="r" b="b"/>
              <a:pathLst>
                <a:path w="26" h="52">
                  <a:moveTo>
                    <a:pt x="10" y="52"/>
                  </a:moveTo>
                  <a:lnTo>
                    <a:pt x="26" y="49"/>
                  </a:lnTo>
                  <a:lnTo>
                    <a:pt x="19" y="0"/>
                  </a:lnTo>
                  <a:lnTo>
                    <a:pt x="0" y="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" name="Freeform 311"/>
            <p:cNvSpPr>
              <a:spLocks/>
            </p:cNvSpPr>
            <p:nvPr/>
          </p:nvSpPr>
          <p:spPr bwMode="auto">
            <a:xfrm rot="511185">
              <a:off x="3703844" y="4325922"/>
              <a:ext cx="47328" cy="94656"/>
            </a:xfrm>
            <a:custGeom>
              <a:avLst/>
              <a:gdLst/>
              <a:ahLst/>
              <a:cxnLst>
                <a:cxn ang="0">
                  <a:pos x="10" y="52"/>
                </a:cxn>
                <a:cxn ang="0">
                  <a:pos x="26" y="50"/>
                </a:cxn>
                <a:cxn ang="0">
                  <a:pos x="19" y="0"/>
                </a:cxn>
                <a:cxn ang="0">
                  <a:pos x="0" y="2"/>
                </a:cxn>
                <a:cxn ang="0">
                  <a:pos x="10" y="52"/>
                </a:cxn>
              </a:cxnLst>
              <a:rect l="0" t="0" r="r" b="b"/>
              <a:pathLst>
                <a:path w="26" h="52">
                  <a:moveTo>
                    <a:pt x="10" y="52"/>
                  </a:moveTo>
                  <a:lnTo>
                    <a:pt x="26" y="50"/>
                  </a:lnTo>
                  <a:lnTo>
                    <a:pt x="19" y="0"/>
                  </a:lnTo>
                  <a:lnTo>
                    <a:pt x="0" y="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" name="Freeform 312"/>
            <p:cNvSpPr>
              <a:spLocks/>
            </p:cNvSpPr>
            <p:nvPr/>
          </p:nvSpPr>
          <p:spPr bwMode="auto">
            <a:xfrm rot="511185">
              <a:off x="3705724" y="4165797"/>
              <a:ext cx="43687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4" y="49"/>
                </a:cxn>
                <a:cxn ang="0">
                  <a:pos x="17" y="0"/>
                </a:cxn>
                <a:cxn ang="0">
                  <a:pos x="0" y="2"/>
                </a:cxn>
                <a:cxn ang="0">
                  <a:pos x="7" y="52"/>
                </a:cxn>
              </a:cxnLst>
              <a:rect l="0" t="0" r="r" b="b"/>
              <a:pathLst>
                <a:path w="24" h="52">
                  <a:moveTo>
                    <a:pt x="7" y="52"/>
                  </a:moveTo>
                  <a:lnTo>
                    <a:pt x="24" y="49"/>
                  </a:lnTo>
                  <a:lnTo>
                    <a:pt x="17" y="0"/>
                  </a:lnTo>
                  <a:lnTo>
                    <a:pt x="0" y="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" name="Freeform 313"/>
            <p:cNvSpPr>
              <a:spLocks/>
            </p:cNvSpPr>
            <p:nvPr/>
          </p:nvSpPr>
          <p:spPr bwMode="auto">
            <a:xfrm rot="511185">
              <a:off x="3704792" y="4000002"/>
              <a:ext cx="43687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4" y="49"/>
                </a:cxn>
                <a:cxn ang="0">
                  <a:pos x="17" y="0"/>
                </a:cxn>
                <a:cxn ang="0">
                  <a:pos x="0" y="2"/>
                </a:cxn>
                <a:cxn ang="0">
                  <a:pos x="7" y="52"/>
                </a:cxn>
              </a:cxnLst>
              <a:rect l="0" t="0" r="r" b="b"/>
              <a:pathLst>
                <a:path w="24" h="52">
                  <a:moveTo>
                    <a:pt x="7" y="52"/>
                  </a:moveTo>
                  <a:lnTo>
                    <a:pt x="24" y="49"/>
                  </a:lnTo>
                  <a:lnTo>
                    <a:pt x="17" y="0"/>
                  </a:lnTo>
                  <a:lnTo>
                    <a:pt x="0" y="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6" name="Freeform 314"/>
            <p:cNvSpPr>
              <a:spLocks/>
            </p:cNvSpPr>
            <p:nvPr/>
          </p:nvSpPr>
          <p:spPr bwMode="auto">
            <a:xfrm rot="511185">
              <a:off x="3703840" y="3834477"/>
              <a:ext cx="47328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6" y="50"/>
                </a:cxn>
                <a:cxn ang="0">
                  <a:pos x="17" y="0"/>
                </a:cxn>
                <a:cxn ang="0">
                  <a:pos x="0" y="5"/>
                </a:cxn>
                <a:cxn ang="0">
                  <a:pos x="7" y="52"/>
                </a:cxn>
              </a:cxnLst>
              <a:rect l="0" t="0" r="r" b="b"/>
              <a:pathLst>
                <a:path w="26" h="52">
                  <a:moveTo>
                    <a:pt x="7" y="52"/>
                  </a:moveTo>
                  <a:lnTo>
                    <a:pt x="26" y="50"/>
                  </a:lnTo>
                  <a:lnTo>
                    <a:pt x="17" y="0"/>
                  </a:lnTo>
                  <a:lnTo>
                    <a:pt x="0" y="5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7" name="Freeform 315"/>
            <p:cNvSpPr>
              <a:spLocks/>
            </p:cNvSpPr>
            <p:nvPr/>
          </p:nvSpPr>
          <p:spPr bwMode="auto">
            <a:xfrm rot="511185">
              <a:off x="3702099" y="3674083"/>
              <a:ext cx="47328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6" y="49"/>
                </a:cxn>
                <a:cxn ang="0">
                  <a:pos x="19" y="0"/>
                </a:cxn>
                <a:cxn ang="0">
                  <a:pos x="0" y="2"/>
                </a:cxn>
                <a:cxn ang="0">
                  <a:pos x="7" y="52"/>
                </a:cxn>
              </a:cxnLst>
              <a:rect l="0" t="0" r="r" b="b"/>
              <a:pathLst>
                <a:path w="26" h="52">
                  <a:moveTo>
                    <a:pt x="7" y="52"/>
                  </a:moveTo>
                  <a:lnTo>
                    <a:pt x="26" y="49"/>
                  </a:lnTo>
                  <a:lnTo>
                    <a:pt x="19" y="0"/>
                  </a:lnTo>
                  <a:lnTo>
                    <a:pt x="0" y="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" name="Freeform 316"/>
            <p:cNvSpPr>
              <a:spLocks/>
            </p:cNvSpPr>
            <p:nvPr/>
          </p:nvSpPr>
          <p:spPr bwMode="auto">
            <a:xfrm rot="511185">
              <a:off x="3701167" y="3508289"/>
              <a:ext cx="47328" cy="94656"/>
            </a:xfrm>
            <a:custGeom>
              <a:avLst/>
              <a:gdLst/>
              <a:ahLst/>
              <a:cxnLst>
                <a:cxn ang="0">
                  <a:pos x="9" y="52"/>
                </a:cxn>
                <a:cxn ang="0">
                  <a:pos x="26" y="49"/>
                </a:cxn>
                <a:cxn ang="0">
                  <a:pos x="19" y="0"/>
                </a:cxn>
                <a:cxn ang="0">
                  <a:pos x="0" y="2"/>
                </a:cxn>
                <a:cxn ang="0">
                  <a:pos x="9" y="52"/>
                </a:cxn>
              </a:cxnLst>
              <a:rect l="0" t="0" r="r" b="b"/>
              <a:pathLst>
                <a:path w="26" h="52">
                  <a:moveTo>
                    <a:pt x="9" y="52"/>
                  </a:moveTo>
                  <a:lnTo>
                    <a:pt x="26" y="49"/>
                  </a:lnTo>
                  <a:lnTo>
                    <a:pt x="19" y="0"/>
                  </a:lnTo>
                  <a:lnTo>
                    <a:pt x="0" y="2"/>
                  </a:lnTo>
                  <a:lnTo>
                    <a:pt x="9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9" name="Freeform 317"/>
            <p:cNvSpPr>
              <a:spLocks/>
            </p:cNvSpPr>
            <p:nvPr/>
          </p:nvSpPr>
          <p:spPr bwMode="auto">
            <a:xfrm rot="511185">
              <a:off x="3703855" y="3342763"/>
              <a:ext cx="43687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4" y="50"/>
                </a:cxn>
                <a:cxn ang="0">
                  <a:pos x="16" y="0"/>
                </a:cxn>
                <a:cxn ang="0">
                  <a:pos x="0" y="5"/>
                </a:cxn>
                <a:cxn ang="0">
                  <a:pos x="7" y="52"/>
                </a:cxn>
              </a:cxnLst>
              <a:rect l="0" t="0" r="r" b="b"/>
              <a:pathLst>
                <a:path w="24" h="52">
                  <a:moveTo>
                    <a:pt x="7" y="52"/>
                  </a:moveTo>
                  <a:lnTo>
                    <a:pt x="24" y="50"/>
                  </a:lnTo>
                  <a:lnTo>
                    <a:pt x="16" y="0"/>
                  </a:lnTo>
                  <a:lnTo>
                    <a:pt x="0" y="5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0" name="Freeform 318"/>
            <p:cNvSpPr>
              <a:spLocks/>
            </p:cNvSpPr>
            <p:nvPr/>
          </p:nvSpPr>
          <p:spPr bwMode="auto">
            <a:xfrm rot="511185">
              <a:off x="3702124" y="3182234"/>
              <a:ext cx="41868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3" y="49"/>
                </a:cxn>
                <a:cxn ang="0">
                  <a:pos x="16" y="0"/>
                </a:cxn>
                <a:cxn ang="0">
                  <a:pos x="0" y="2"/>
                </a:cxn>
                <a:cxn ang="0">
                  <a:pos x="7" y="52"/>
                </a:cxn>
              </a:cxnLst>
              <a:rect l="0" t="0" r="r" b="b"/>
              <a:pathLst>
                <a:path w="23" h="52">
                  <a:moveTo>
                    <a:pt x="7" y="52"/>
                  </a:moveTo>
                  <a:lnTo>
                    <a:pt x="23" y="49"/>
                  </a:lnTo>
                  <a:lnTo>
                    <a:pt x="16" y="0"/>
                  </a:lnTo>
                  <a:lnTo>
                    <a:pt x="0" y="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1" name="Freeform 319"/>
            <p:cNvSpPr>
              <a:spLocks/>
            </p:cNvSpPr>
            <p:nvPr/>
          </p:nvSpPr>
          <p:spPr bwMode="auto">
            <a:xfrm rot="511185">
              <a:off x="3701193" y="3016439"/>
              <a:ext cx="41868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3" y="49"/>
                </a:cxn>
                <a:cxn ang="0">
                  <a:pos x="16" y="0"/>
                </a:cxn>
                <a:cxn ang="0">
                  <a:pos x="0" y="2"/>
                </a:cxn>
                <a:cxn ang="0">
                  <a:pos x="7" y="52"/>
                </a:cxn>
              </a:cxnLst>
              <a:rect l="0" t="0" r="r" b="b"/>
              <a:pathLst>
                <a:path w="23" h="52">
                  <a:moveTo>
                    <a:pt x="7" y="52"/>
                  </a:moveTo>
                  <a:lnTo>
                    <a:pt x="23" y="49"/>
                  </a:lnTo>
                  <a:lnTo>
                    <a:pt x="16" y="0"/>
                  </a:lnTo>
                  <a:lnTo>
                    <a:pt x="0" y="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2" name="Freeform 320"/>
            <p:cNvSpPr>
              <a:spLocks/>
            </p:cNvSpPr>
            <p:nvPr/>
          </p:nvSpPr>
          <p:spPr bwMode="auto">
            <a:xfrm rot="511185">
              <a:off x="3697891" y="2854380"/>
              <a:ext cx="47328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6" y="48"/>
                </a:cxn>
                <a:cxn ang="0">
                  <a:pos x="17" y="0"/>
                </a:cxn>
                <a:cxn ang="0">
                  <a:pos x="0" y="3"/>
                </a:cxn>
                <a:cxn ang="0">
                  <a:pos x="7" y="52"/>
                </a:cxn>
              </a:cxnLst>
              <a:rect l="0" t="0" r="r" b="b"/>
              <a:pathLst>
                <a:path w="26" h="52">
                  <a:moveTo>
                    <a:pt x="7" y="52"/>
                  </a:moveTo>
                  <a:lnTo>
                    <a:pt x="26" y="48"/>
                  </a:lnTo>
                  <a:lnTo>
                    <a:pt x="17" y="0"/>
                  </a:lnTo>
                  <a:lnTo>
                    <a:pt x="0" y="3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3" name="Freeform 321"/>
            <p:cNvSpPr>
              <a:spLocks/>
            </p:cNvSpPr>
            <p:nvPr/>
          </p:nvSpPr>
          <p:spPr bwMode="auto">
            <a:xfrm rot="511185">
              <a:off x="3696690" y="2690385"/>
              <a:ext cx="47328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6" y="49"/>
                </a:cxn>
                <a:cxn ang="0">
                  <a:pos x="19" y="0"/>
                </a:cxn>
                <a:cxn ang="0">
                  <a:pos x="0" y="2"/>
                </a:cxn>
                <a:cxn ang="0">
                  <a:pos x="7" y="52"/>
                </a:cxn>
              </a:cxnLst>
              <a:rect l="0" t="0" r="r" b="b"/>
              <a:pathLst>
                <a:path w="26" h="52">
                  <a:moveTo>
                    <a:pt x="7" y="52"/>
                  </a:moveTo>
                  <a:lnTo>
                    <a:pt x="26" y="49"/>
                  </a:lnTo>
                  <a:lnTo>
                    <a:pt x="19" y="0"/>
                  </a:lnTo>
                  <a:lnTo>
                    <a:pt x="0" y="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4" name="Freeform 322"/>
            <p:cNvSpPr>
              <a:spLocks/>
            </p:cNvSpPr>
            <p:nvPr/>
          </p:nvSpPr>
          <p:spPr bwMode="auto">
            <a:xfrm rot="511185">
              <a:off x="3695758" y="2524591"/>
              <a:ext cx="47328" cy="94656"/>
            </a:xfrm>
            <a:custGeom>
              <a:avLst/>
              <a:gdLst/>
              <a:ahLst/>
              <a:cxnLst>
                <a:cxn ang="0">
                  <a:pos x="9" y="52"/>
                </a:cxn>
                <a:cxn ang="0">
                  <a:pos x="26" y="50"/>
                </a:cxn>
                <a:cxn ang="0">
                  <a:pos x="19" y="0"/>
                </a:cxn>
                <a:cxn ang="0">
                  <a:pos x="0" y="2"/>
                </a:cxn>
                <a:cxn ang="0">
                  <a:pos x="9" y="52"/>
                </a:cxn>
              </a:cxnLst>
              <a:rect l="0" t="0" r="r" b="b"/>
              <a:pathLst>
                <a:path w="26" h="52">
                  <a:moveTo>
                    <a:pt x="9" y="52"/>
                  </a:moveTo>
                  <a:lnTo>
                    <a:pt x="26" y="50"/>
                  </a:lnTo>
                  <a:lnTo>
                    <a:pt x="19" y="0"/>
                  </a:lnTo>
                  <a:lnTo>
                    <a:pt x="0" y="2"/>
                  </a:lnTo>
                  <a:lnTo>
                    <a:pt x="9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5" name="Freeform 323"/>
            <p:cNvSpPr>
              <a:spLocks/>
            </p:cNvSpPr>
            <p:nvPr/>
          </p:nvSpPr>
          <p:spPr bwMode="auto">
            <a:xfrm rot="511185">
              <a:off x="3697907" y="2362666"/>
              <a:ext cx="43687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4" y="48"/>
                </a:cxn>
                <a:cxn ang="0">
                  <a:pos x="17" y="0"/>
                </a:cxn>
                <a:cxn ang="0">
                  <a:pos x="0" y="3"/>
                </a:cxn>
                <a:cxn ang="0">
                  <a:pos x="7" y="52"/>
                </a:cxn>
              </a:cxnLst>
              <a:rect l="0" t="0" r="r" b="b"/>
              <a:pathLst>
                <a:path w="24" h="52">
                  <a:moveTo>
                    <a:pt x="7" y="52"/>
                  </a:moveTo>
                  <a:lnTo>
                    <a:pt x="24" y="48"/>
                  </a:lnTo>
                  <a:lnTo>
                    <a:pt x="17" y="0"/>
                  </a:lnTo>
                  <a:lnTo>
                    <a:pt x="0" y="3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6" name="Freeform 324"/>
            <p:cNvSpPr>
              <a:spLocks/>
            </p:cNvSpPr>
            <p:nvPr/>
          </p:nvSpPr>
          <p:spPr bwMode="auto">
            <a:xfrm rot="511185">
              <a:off x="3696705" y="2198671"/>
              <a:ext cx="43687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4" y="49"/>
                </a:cxn>
                <a:cxn ang="0">
                  <a:pos x="17" y="0"/>
                </a:cxn>
                <a:cxn ang="0">
                  <a:pos x="0" y="2"/>
                </a:cxn>
                <a:cxn ang="0">
                  <a:pos x="7" y="52"/>
                </a:cxn>
              </a:cxnLst>
              <a:rect l="0" t="0" r="r" b="b"/>
              <a:pathLst>
                <a:path w="24" h="52">
                  <a:moveTo>
                    <a:pt x="7" y="52"/>
                  </a:moveTo>
                  <a:lnTo>
                    <a:pt x="24" y="49"/>
                  </a:lnTo>
                  <a:lnTo>
                    <a:pt x="17" y="0"/>
                  </a:lnTo>
                  <a:lnTo>
                    <a:pt x="0" y="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7" name="Freeform 325"/>
            <p:cNvSpPr>
              <a:spLocks/>
            </p:cNvSpPr>
            <p:nvPr/>
          </p:nvSpPr>
          <p:spPr bwMode="auto">
            <a:xfrm rot="511185">
              <a:off x="3695753" y="2033146"/>
              <a:ext cx="47328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6" y="50"/>
                </a:cxn>
                <a:cxn ang="0">
                  <a:pos x="16" y="0"/>
                </a:cxn>
                <a:cxn ang="0">
                  <a:pos x="0" y="5"/>
                </a:cxn>
                <a:cxn ang="0">
                  <a:pos x="7" y="52"/>
                </a:cxn>
              </a:cxnLst>
              <a:rect l="0" t="0" r="r" b="b"/>
              <a:pathLst>
                <a:path w="26" h="52">
                  <a:moveTo>
                    <a:pt x="7" y="52"/>
                  </a:moveTo>
                  <a:lnTo>
                    <a:pt x="26" y="50"/>
                  </a:lnTo>
                  <a:lnTo>
                    <a:pt x="16" y="0"/>
                  </a:lnTo>
                  <a:lnTo>
                    <a:pt x="0" y="5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8" name="Freeform 326"/>
            <p:cNvSpPr>
              <a:spLocks/>
            </p:cNvSpPr>
            <p:nvPr/>
          </p:nvSpPr>
          <p:spPr bwMode="auto">
            <a:xfrm rot="511185">
              <a:off x="3694147" y="1872762"/>
              <a:ext cx="47328" cy="92836"/>
            </a:xfrm>
            <a:custGeom>
              <a:avLst/>
              <a:gdLst/>
              <a:ahLst/>
              <a:cxnLst>
                <a:cxn ang="0">
                  <a:pos x="7" y="51"/>
                </a:cxn>
                <a:cxn ang="0">
                  <a:pos x="26" y="49"/>
                </a:cxn>
                <a:cxn ang="0">
                  <a:pos x="16" y="0"/>
                </a:cxn>
                <a:cxn ang="0">
                  <a:pos x="0" y="2"/>
                </a:cxn>
                <a:cxn ang="0">
                  <a:pos x="7" y="51"/>
                </a:cxn>
              </a:cxnLst>
              <a:rect l="0" t="0" r="r" b="b"/>
              <a:pathLst>
                <a:path w="26" h="51">
                  <a:moveTo>
                    <a:pt x="7" y="51"/>
                  </a:moveTo>
                  <a:lnTo>
                    <a:pt x="26" y="49"/>
                  </a:lnTo>
                  <a:lnTo>
                    <a:pt x="16" y="0"/>
                  </a:lnTo>
                  <a:lnTo>
                    <a:pt x="0" y="2"/>
                  </a:lnTo>
                  <a:lnTo>
                    <a:pt x="7" y="51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9" name="Freeform 327"/>
            <p:cNvSpPr>
              <a:spLocks/>
            </p:cNvSpPr>
            <p:nvPr/>
          </p:nvSpPr>
          <p:spPr bwMode="auto">
            <a:xfrm rot="511185">
              <a:off x="3693080" y="1706957"/>
              <a:ext cx="47328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6" y="49"/>
                </a:cxn>
                <a:cxn ang="0">
                  <a:pos x="18" y="0"/>
                </a:cxn>
                <a:cxn ang="0">
                  <a:pos x="0" y="2"/>
                </a:cxn>
                <a:cxn ang="0">
                  <a:pos x="7" y="52"/>
                </a:cxn>
              </a:cxnLst>
              <a:rect l="0" t="0" r="r" b="b"/>
              <a:pathLst>
                <a:path w="26" h="52">
                  <a:moveTo>
                    <a:pt x="7" y="52"/>
                  </a:moveTo>
                  <a:lnTo>
                    <a:pt x="26" y="49"/>
                  </a:lnTo>
                  <a:lnTo>
                    <a:pt x="18" y="0"/>
                  </a:lnTo>
                  <a:lnTo>
                    <a:pt x="0" y="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0" name="Freeform 328"/>
            <p:cNvSpPr>
              <a:spLocks/>
            </p:cNvSpPr>
            <p:nvPr/>
          </p:nvSpPr>
          <p:spPr bwMode="auto">
            <a:xfrm rot="511185">
              <a:off x="3690347" y="1540893"/>
              <a:ext cx="47328" cy="94656"/>
            </a:xfrm>
            <a:custGeom>
              <a:avLst/>
              <a:gdLst/>
              <a:ahLst/>
              <a:cxnLst>
                <a:cxn ang="0">
                  <a:pos x="10" y="52"/>
                </a:cxn>
                <a:cxn ang="0">
                  <a:pos x="26" y="50"/>
                </a:cxn>
                <a:cxn ang="0">
                  <a:pos x="19" y="0"/>
                </a:cxn>
                <a:cxn ang="0">
                  <a:pos x="0" y="5"/>
                </a:cxn>
                <a:cxn ang="0">
                  <a:pos x="10" y="52"/>
                </a:cxn>
              </a:cxnLst>
              <a:rect l="0" t="0" r="r" b="b"/>
              <a:pathLst>
                <a:path w="26" h="52">
                  <a:moveTo>
                    <a:pt x="10" y="52"/>
                  </a:moveTo>
                  <a:lnTo>
                    <a:pt x="26" y="50"/>
                  </a:lnTo>
                  <a:lnTo>
                    <a:pt x="19" y="0"/>
                  </a:lnTo>
                  <a:lnTo>
                    <a:pt x="0" y="5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1" name="Freeform 329"/>
            <p:cNvSpPr>
              <a:spLocks/>
            </p:cNvSpPr>
            <p:nvPr/>
          </p:nvSpPr>
          <p:spPr bwMode="auto">
            <a:xfrm rot="511185">
              <a:off x="3694038" y="1380903"/>
              <a:ext cx="41868" cy="9465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23" y="49"/>
                </a:cxn>
                <a:cxn ang="0">
                  <a:pos x="16" y="0"/>
                </a:cxn>
                <a:cxn ang="0">
                  <a:pos x="0" y="2"/>
                </a:cxn>
                <a:cxn ang="0">
                  <a:pos x="7" y="52"/>
                </a:cxn>
              </a:cxnLst>
              <a:rect l="0" t="0" r="r" b="b"/>
              <a:pathLst>
                <a:path w="23" h="52">
                  <a:moveTo>
                    <a:pt x="7" y="52"/>
                  </a:moveTo>
                  <a:lnTo>
                    <a:pt x="23" y="49"/>
                  </a:lnTo>
                  <a:lnTo>
                    <a:pt x="16" y="0"/>
                  </a:lnTo>
                  <a:lnTo>
                    <a:pt x="0" y="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3" name="Freeform 331"/>
            <p:cNvSpPr>
              <a:spLocks/>
            </p:cNvSpPr>
            <p:nvPr/>
          </p:nvSpPr>
          <p:spPr bwMode="auto">
            <a:xfrm rot="511185">
              <a:off x="3893012" y="5471239"/>
              <a:ext cx="43687" cy="946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7" y="52"/>
                </a:cxn>
                <a:cxn ang="0">
                  <a:pos x="0" y="3"/>
                </a:cxn>
                <a:cxn ang="0">
                  <a:pos x="17" y="0"/>
                </a:cxn>
                <a:cxn ang="0">
                  <a:pos x="24" y="50"/>
                </a:cxn>
              </a:cxnLst>
              <a:rect l="0" t="0" r="r" b="b"/>
              <a:pathLst>
                <a:path w="24" h="52">
                  <a:moveTo>
                    <a:pt x="24" y="50"/>
                  </a:moveTo>
                  <a:lnTo>
                    <a:pt x="7" y="52"/>
                  </a:lnTo>
                  <a:lnTo>
                    <a:pt x="0" y="3"/>
                  </a:lnTo>
                  <a:lnTo>
                    <a:pt x="17" y="0"/>
                  </a:lnTo>
                  <a:lnTo>
                    <a:pt x="24" y="50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4" name="Freeform 332"/>
            <p:cNvSpPr>
              <a:spLocks/>
            </p:cNvSpPr>
            <p:nvPr/>
          </p:nvSpPr>
          <p:spPr bwMode="auto">
            <a:xfrm rot="511185">
              <a:off x="3891271" y="5310845"/>
              <a:ext cx="43687" cy="94656"/>
            </a:xfrm>
            <a:custGeom>
              <a:avLst/>
              <a:gdLst/>
              <a:ahLst/>
              <a:cxnLst>
                <a:cxn ang="0">
                  <a:pos x="24" y="49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7" y="0"/>
                </a:cxn>
                <a:cxn ang="0">
                  <a:pos x="24" y="49"/>
                </a:cxn>
              </a:cxnLst>
              <a:rect l="0" t="0" r="r" b="b"/>
              <a:pathLst>
                <a:path w="24" h="52">
                  <a:moveTo>
                    <a:pt x="24" y="49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7" y="0"/>
                  </a:lnTo>
                  <a:lnTo>
                    <a:pt x="24" y="49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5" name="Freeform 333"/>
            <p:cNvSpPr>
              <a:spLocks/>
            </p:cNvSpPr>
            <p:nvPr/>
          </p:nvSpPr>
          <p:spPr bwMode="auto">
            <a:xfrm rot="511185">
              <a:off x="3890319" y="5145320"/>
              <a:ext cx="47328" cy="946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6" y="0"/>
                </a:cxn>
                <a:cxn ang="0">
                  <a:pos x="26" y="50"/>
                </a:cxn>
              </a:cxnLst>
              <a:rect l="0" t="0" r="r" b="b"/>
              <a:pathLst>
                <a:path w="26" h="52">
                  <a:moveTo>
                    <a:pt x="26" y="50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6" y="0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6" name="Freeform 334"/>
            <p:cNvSpPr>
              <a:spLocks/>
            </p:cNvSpPr>
            <p:nvPr/>
          </p:nvSpPr>
          <p:spPr bwMode="auto">
            <a:xfrm rot="511185">
              <a:off x="3889387" y="4979525"/>
              <a:ext cx="47328" cy="946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7" y="52"/>
                </a:cxn>
                <a:cxn ang="0">
                  <a:pos x="0" y="5"/>
                </a:cxn>
                <a:cxn ang="0">
                  <a:pos x="19" y="0"/>
                </a:cxn>
                <a:cxn ang="0">
                  <a:pos x="26" y="50"/>
                </a:cxn>
              </a:cxnLst>
              <a:rect l="0" t="0" r="r" b="b"/>
              <a:pathLst>
                <a:path w="26" h="52">
                  <a:moveTo>
                    <a:pt x="26" y="50"/>
                  </a:moveTo>
                  <a:lnTo>
                    <a:pt x="7" y="52"/>
                  </a:lnTo>
                  <a:lnTo>
                    <a:pt x="0" y="5"/>
                  </a:lnTo>
                  <a:lnTo>
                    <a:pt x="19" y="0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7" name="Freeform 335"/>
            <p:cNvSpPr>
              <a:spLocks/>
            </p:cNvSpPr>
            <p:nvPr/>
          </p:nvSpPr>
          <p:spPr bwMode="auto">
            <a:xfrm rot="511185">
              <a:off x="3887646" y="4819131"/>
              <a:ext cx="47328" cy="94656"/>
            </a:xfrm>
            <a:custGeom>
              <a:avLst/>
              <a:gdLst/>
              <a:ahLst/>
              <a:cxnLst>
                <a:cxn ang="0">
                  <a:pos x="26" y="49"/>
                </a:cxn>
                <a:cxn ang="0">
                  <a:pos x="9" y="52"/>
                </a:cxn>
                <a:cxn ang="0">
                  <a:pos x="0" y="2"/>
                </a:cxn>
                <a:cxn ang="0">
                  <a:pos x="18" y="0"/>
                </a:cxn>
                <a:cxn ang="0">
                  <a:pos x="26" y="49"/>
                </a:cxn>
              </a:cxnLst>
              <a:rect l="0" t="0" r="r" b="b"/>
              <a:pathLst>
                <a:path w="26" h="52">
                  <a:moveTo>
                    <a:pt x="26" y="49"/>
                  </a:moveTo>
                  <a:lnTo>
                    <a:pt x="9" y="52"/>
                  </a:lnTo>
                  <a:lnTo>
                    <a:pt x="0" y="2"/>
                  </a:lnTo>
                  <a:lnTo>
                    <a:pt x="18" y="0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8" name="Freeform 336"/>
            <p:cNvSpPr>
              <a:spLocks/>
            </p:cNvSpPr>
            <p:nvPr/>
          </p:nvSpPr>
          <p:spPr bwMode="auto">
            <a:xfrm rot="511185">
              <a:off x="3890345" y="4653471"/>
              <a:ext cx="41868" cy="94656"/>
            </a:xfrm>
            <a:custGeom>
              <a:avLst/>
              <a:gdLst/>
              <a:ahLst/>
              <a:cxnLst>
                <a:cxn ang="0">
                  <a:pos x="23" y="50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6" y="0"/>
                </a:cxn>
                <a:cxn ang="0">
                  <a:pos x="23" y="50"/>
                </a:cxn>
              </a:cxnLst>
              <a:rect l="0" t="0" r="r" b="b"/>
              <a:pathLst>
                <a:path w="23" h="52">
                  <a:moveTo>
                    <a:pt x="23" y="50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6" y="0"/>
                  </a:lnTo>
                  <a:lnTo>
                    <a:pt x="23" y="50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9" name="Freeform 337"/>
            <p:cNvSpPr>
              <a:spLocks/>
            </p:cNvSpPr>
            <p:nvPr/>
          </p:nvSpPr>
          <p:spPr bwMode="auto">
            <a:xfrm rot="511185">
              <a:off x="3889413" y="4487676"/>
              <a:ext cx="41868" cy="94656"/>
            </a:xfrm>
            <a:custGeom>
              <a:avLst/>
              <a:gdLst/>
              <a:ahLst/>
              <a:cxnLst>
                <a:cxn ang="0">
                  <a:pos x="23" y="50"/>
                </a:cxn>
                <a:cxn ang="0">
                  <a:pos x="7" y="52"/>
                </a:cxn>
                <a:cxn ang="0">
                  <a:pos x="0" y="5"/>
                </a:cxn>
                <a:cxn ang="0">
                  <a:pos x="16" y="0"/>
                </a:cxn>
                <a:cxn ang="0">
                  <a:pos x="23" y="50"/>
                </a:cxn>
              </a:cxnLst>
              <a:rect l="0" t="0" r="r" b="b"/>
              <a:pathLst>
                <a:path w="23" h="52">
                  <a:moveTo>
                    <a:pt x="23" y="50"/>
                  </a:moveTo>
                  <a:lnTo>
                    <a:pt x="7" y="52"/>
                  </a:lnTo>
                  <a:lnTo>
                    <a:pt x="0" y="5"/>
                  </a:lnTo>
                  <a:lnTo>
                    <a:pt x="16" y="0"/>
                  </a:lnTo>
                  <a:lnTo>
                    <a:pt x="23" y="50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0" name="Freeform 338"/>
            <p:cNvSpPr>
              <a:spLocks/>
            </p:cNvSpPr>
            <p:nvPr/>
          </p:nvSpPr>
          <p:spPr bwMode="auto">
            <a:xfrm rot="511185">
              <a:off x="3885862" y="4327148"/>
              <a:ext cx="43687" cy="94656"/>
            </a:xfrm>
            <a:custGeom>
              <a:avLst/>
              <a:gdLst/>
              <a:ahLst/>
              <a:cxnLst>
                <a:cxn ang="0">
                  <a:pos x="24" y="49"/>
                </a:cxn>
                <a:cxn ang="0">
                  <a:pos x="8" y="52"/>
                </a:cxn>
                <a:cxn ang="0">
                  <a:pos x="0" y="2"/>
                </a:cxn>
                <a:cxn ang="0">
                  <a:pos x="17" y="0"/>
                </a:cxn>
                <a:cxn ang="0">
                  <a:pos x="24" y="49"/>
                </a:cxn>
              </a:cxnLst>
              <a:rect l="0" t="0" r="r" b="b"/>
              <a:pathLst>
                <a:path w="24" h="52">
                  <a:moveTo>
                    <a:pt x="24" y="49"/>
                  </a:moveTo>
                  <a:lnTo>
                    <a:pt x="8" y="52"/>
                  </a:lnTo>
                  <a:lnTo>
                    <a:pt x="0" y="2"/>
                  </a:lnTo>
                  <a:lnTo>
                    <a:pt x="17" y="0"/>
                  </a:lnTo>
                  <a:lnTo>
                    <a:pt x="24" y="49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1" name="Freeform 339"/>
            <p:cNvSpPr>
              <a:spLocks/>
            </p:cNvSpPr>
            <p:nvPr/>
          </p:nvSpPr>
          <p:spPr bwMode="auto">
            <a:xfrm rot="511185">
              <a:off x="3884910" y="4161622"/>
              <a:ext cx="47328" cy="946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7" y="0"/>
                </a:cxn>
                <a:cxn ang="0">
                  <a:pos x="26" y="50"/>
                </a:cxn>
              </a:cxnLst>
              <a:rect l="0" t="0" r="r" b="b"/>
              <a:pathLst>
                <a:path w="26" h="52">
                  <a:moveTo>
                    <a:pt x="26" y="50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7" y="0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2" name="Freeform 340"/>
            <p:cNvSpPr>
              <a:spLocks/>
            </p:cNvSpPr>
            <p:nvPr/>
          </p:nvSpPr>
          <p:spPr bwMode="auto">
            <a:xfrm rot="511185">
              <a:off x="3883169" y="4001228"/>
              <a:ext cx="47328" cy="94656"/>
            </a:xfrm>
            <a:custGeom>
              <a:avLst/>
              <a:gdLst/>
              <a:ahLst/>
              <a:cxnLst>
                <a:cxn ang="0">
                  <a:pos x="26" y="47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9" y="0"/>
                </a:cxn>
                <a:cxn ang="0">
                  <a:pos x="26" y="47"/>
                </a:cxn>
              </a:cxnLst>
              <a:rect l="0" t="0" r="r" b="b"/>
              <a:pathLst>
                <a:path w="26" h="52">
                  <a:moveTo>
                    <a:pt x="26" y="47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9" y="0"/>
                  </a:lnTo>
                  <a:lnTo>
                    <a:pt x="26" y="47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3" name="Freeform 341"/>
            <p:cNvSpPr>
              <a:spLocks/>
            </p:cNvSpPr>
            <p:nvPr/>
          </p:nvSpPr>
          <p:spPr bwMode="auto">
            <a:xfrm rot="511185">
              <a:off x="3882237" y="3835433"/>
              <a:ext cx="47328" cy="94656"/>
            </a:xfrm>
            <a:custGeom>
              <a:avLst/>
              <a:gdLst/>
              <a:ahLst/>
              <a:cxnLst>
                <a:cxn ang="0">
                  <a:pos x="26" y="49"/>
                </a:cxn>
                <a:cxn ang="0">
                  <a:pos x="9" y="52"/>
                </a:cxn>
                <a:cxn ang="0">
                  <a:pos x="0" y="2"/>
                </a:cxn>
                <a:cxn ang="0">
                  <a:pos x="19" y="0"/>
                </a:cxn>
                <a:cxn ang="0">
                  <a:pos x="26" y="49"/>
                </a:cxn>
              </a:cxnLst>
              <a:rect l="0" t="0" r="r" b="b"/>
              <a:pathLst>
                <a:path w="26" h="52">
                  <a:moveTo>
                    <a:pt x="26" y="49"/>
                  </a:moveTo>
                  <a:lnTo>
                    <a:pt x="9" y="52"/>
                  </a:lnTo>
                  <a:lnTo>
                    <a:pt x="0" y="2"/>
                  </a:lnTo>
                  <a:lnTo>
                    <a:pt x="19" y="0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4" name="Freeform 342"/>
            <p:cNvSpPr>
              <a:spLocks/>
            </p:cNvSpPr>
            <p:nvPr/>
          </p:nvSpPr>
          <p:spPr bwMode="auto">
            <a:xfrm rot="511185">
              <a:off x="3884925" y="3669908"/>
              <a:ext cx="43687" cy="946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7" y="0"/>
                </a:cxn>
                <a:cxn ang="0">
                  <a:pos x="24" y="50"/>
                </a:cxn>
              </a:cxnLst>
              <a:rect l="0" t="0" r="r" b="b"/>
              <a:pathLst>
                <a:path w="24" h="52">
                  <a:moveTo>
                    <a:pt x="24" y="50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7" y="0"/>
                  </a:lnTo>
                  <a:lnTo>
                    <a:pt x="24" y="50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5" name="Freeform 343"/>
            <p:cNvSpPr>
              <a:spLocks/>
            </p:cNvSpPr>
            <p:nvPr/>
          </p:nvSpPr>
          <p:spPr bwMode="auto">
            <a:xfrm rot="511185">
              <a:off x="3883184" y="3509514"/>
              <a:ext cx="43687" cy="94656"/>
            </a:xfrm>
            <a:custGeom>
              <a:avLst/>
              <a:gdLst/>
              <a:ahLst/>
              <a:cxnLst>
                <a:cxn ang="0">
                  <a:pos x="24" y="49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6" y="0"/>
                </a:cxn>
                <a:cxn ang="0">
                  <a:pos x="24" y="49"/>
                </a:cxn>
              </a:cxnLst>
              <a:rect l="0" t="0" r="r" b="b"/>
              <a:pathLst>
                <a:path w="24" h="52">
                  <a:moveTo>
                    <a:pt x="24" y="49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6" y="0"/>
                  </a:lnTo>
                  <a:lnTo>
                    <a:pt x="24" y="49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6" name="Freeform 344"/>
            <p:cNvSpPr>
              <a:spLocks/>
            </p:cNvSpPr>
            <p:nvPr/>
          </p:nvSpPr>
          <p:spPr bwMode="auto">
            <a:xfrm rot="511185">
              <a:off x="3882232" y="3343989"/>
              <a:ext cx="47328" cy="94656"/>
            </a:xfrm>
            <a:custGeom>
              <a:avLst/>
              <a:gdLst/>
              <a:ahLst/>
              <a:cxnLst>
                <a:cxn ang="0">
                  <a:pos x="26" y="49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6" y="0"/>
                </a:cxn>
                <a:cxn ang="0">
                  <a:pos x="26" y="49"/>
                </a:cxn>
              </a:cxnLst>
              <a:rect l="0" t="0" r="r" b="b"/>
              <a:pathLst>
                <a:path w="26" h="52">
                  <a:moveTo>
                    <a:pt x="26" y="49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6" y="0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7" name="Freeform 345"/>
            <p:cNvSpPr>
              <a:spLocks/>
            </p:cNvSpPr>
            <p:nvPr/>
          </p:nvSpPr>
          <p:spPr bwMode="auto">
            <a:xfrm rot="511185">
              <a:off x="3881300" y="3178194"/>
              <a:ext cx="47328" cy="946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7" y="52"/>
                </a:cxn>
                <a:cxn ang="0">
                  <a:pos x="0" y="5"/>
                </a:cxn>
                <a:cxn ang="0">
                  <a:pos x="16" y="0"/>
                </a:cxn>
                <a:cxn ang="0">
                  <a:pos x="26" y="50"/>
                </a:cxn>
              </a:cxnLst>
              <a:rect l="0" t="0" r="r" b="b"/>
              <a:pathLst>
                <a:path w="26" h="52">
                  <a:moveTo>
                    <a:pt x="26" y="50"/>
                  </a:moveTo>
                  <a:lnTo>
                    <a:pt x="7" y="52"/>
                  </a:lnTo>
                  <a:lnTo>
                    <a:pt x="0" y="5"/>
                  </a:lnTo>
                  <a:lnTo>
                    <a:pt x="16" y="0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8" name="Freeform 346"/>
            <p:cNvSpPr>
              <a:spLocks/>
            </p:cNvSpPr>
            <p:nvPr/>
          </p:nvSpPr>
          <p:spPr bwMode="auto">
            <a:xfrm rot="511185">
              <a:off x="3877759" y="3017530"/>
              <a:ext cx="47328" cy="94656"/>
            </a:xfrm>
            <a:custGeom>
              <a:avLst/>
              <a:gdLst/>
              <a:ahLst/>
              <a:cxnLst>
                <a:cxn ang="0">
                  <a:pos x="26" y="49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9" y="0"/>
                </a:cxn>
                <a:cxn ang="0">
                  <a:pos x="26" y="49"/>
                </a:cxn>
              </a:cxnLst>
              <a:rect l="0" t="0" r="r" b="b"/>
              <a:pathLst>
                <a:path w="26" h="52">
                  <a:moveTo>
                    <a:pt x="26" y="49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9" y="0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9" name="Freeform 347"/>
            <p:cNvSpPr>
              <a:spLocks/>
            </p:cNvSpPr>
            <p:nvPr/>
          </p:nvSpPr>
          <p:spPr bwMode="auto">
            <a:xfrm rot="511185">
              <a:off x="3876827" y="2851735"/>
              <a:ext cx="47328" cy="946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10" y="52"/>
                </a:cxn>
                <a:cxn ang="0">
                  <a:pos x="0" y="2"/>
                </a:cxn>
                <a:cxn ang="0">
                  <a:pos x="19" y="0"/>
                </a:cxn>
                <a:cxn ang="0">
                  <a:pos x="26" y="50"/>
                </a:cxn>
              </a:cxnLst>
              <a:rect l="0" t="0" r="r" b="b"/>
              <a:pathLst>
                <a:path w="26" h="52">
                  <a:moveTo>
                    <a:pt x="26" y="50"/>
                  </a:moveTo>
                  <a:lnTo>
                    <a:pt x="10" y="52"/>
                  </a:lnTo>
                  <a:lnTo>
                    <a:pt x="0" y="2"/>
                  </a:lnTo>
                  <a:lnTo>
                    <a:pt x="19" y="0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0" name="Freeform 348"/>
            <p:cNvSpPr>
              <a:spLocks/>
            </p:cNvSpPr>
            <p:nvPr/>
          </p:nvSpPr>
          <p:spPr bwMode="auto">
            <a:xfrm rot="511185">
              <a:off x="3879515" y="2686210"/>
              <a:ext cx="43687" cy="946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7" y="52"/>
                </a:cxn>
                <a:cxn ang="0">
                  <a:pos x="0" y="5"/>
                </a:cxn>
                <a:cxn ang="0">
                  <a:pos x="17" y="0"/>
                </a:cxn>
                <a:cxn ang="0">
                  <a:pos x="24" y="50"/>
                </a:cxn>
              </a:cxnLst>
              <a:rect l="0" t="0" r="r" b="b"/>
              <a:pathLst>
                <a:path w="24" h="52">
                  <a:moveTo>
                    <a:pt x="24" y="50"/>
                  </a:moveTo>
                  <a:lnTo>
                    <a:pt x="7" y="52"/>
                  </a:lnTo>
                  <a:lnTo>
                    <a:pt x="0" y="5"/>
                  </a:lnTo>
                  <a:lnTo>
                    <a:pt x="17" y="0"/>
                  </a:lnTo>
                  <a:lnTo>
                    <a:pt x="24" y="50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1" name="Freeform 349"/>
            <p:cNvSpPr>
              <a:spLocks/>
            </p:cNvSpPr>
            <p:nvPr/>
          </p:nvSpPr>
          <p:spPr bwMode="auto">
            <a:xfrm rot="511185">
              <a:off x="3877774" y="2525816"/>
              <a:ext cx="43687" cy="94656"/>
            </a:xfrm>
            <a:custGeom>
              <a:avLst/>
              <a:gdLst/>
              <a:ahLst/>
              <a:cxnLst>
                <a:cxn ang="0">
                  <a:pos x="24" y="49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7" y="0"/>
                </a:cxn>
                <a:cxn ang="0">
                  <a:pos x="24" y="49"/>
                </a:cxn>
              </a:cxnLst>
              <a:rect l="0" t="0" r="r" b="b"/>
              <a:pathLst>
                <a:path w="24" h="52">
                  <a:moveTo>
                    <a:pt x="24" y="49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7" y="0"/>
                  </a:lnTo>
                  <a:lnTo>
                    <a:pt x="24" y="49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2" name="Freeform 350"/>
            <p:cNvSpPr>
              <a:spLocks/>
            </p:cNvSpPr>
            <p:nvPr/>
          </p:nvSpPr>
          <p:spPr bwMode="auto">
            <a:xfrm rot="511185">
              <a:off x="3876822" y="2360291"/>
              <a:ext cx="47328" cy="946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7" y="0"/>
                </a:cxn>
                <a:cxn ang="0">
                  <a:pos x="26" y="50"/>
                </a:cxn>
              </a:cxnLst>
              <a:rect l="0" t="0" r="r" b="b"/>
              <a:pathLst>
                <a:path w="26" h="52">
                  <a:moveTo>
                    <a:pt x="26" y="50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7" y="0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3" name="Freeform 351"/>
            <p:cNvSpPr>
              <a:spLocks/>
            </p:cNvSpPr>
            <p:nvPr/>
          </p:nvSpPr>
          <p:spPr bwMode="auto">
            <a:xfrm rot="511185">
              <a:off x="3875081" y="2199896"/>
              <a:ext cx="47328" cy="94656"/>
            </a:xfrm>
            <a:custGeom>
              <a:avLst/>
              <a:gdLst/>
              <a:ahLst/>
              <a:cxnLst>
                <a:cxn ang="0">
                  <a:pos x="26" y="47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6" y="0"/>
                </a:cxn>
                <a:cxn ang="0">
                  <a:pos x="26" y="47"/>
                </a:cxn>
              </a:cxnLst>
              <a:rect l="0" t="0" r="r" b="b"/>
              <a:pathLst>
                <a:path w="26" h="52">
                  <a:moveTo>
                    <a:pt x="26" y="47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6" y="0"/>
                  </a:lnTo>
                  <a:lnTo>
                    <a:pt x="26" y="47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4" name="Freeform 352"/>
            <p:cNvSpPr>
              <a:spLocks/>
            </p:cNvSpPr>
            <p:nvPr/>
          </p:nvSpPr>
          <p:spPr bwMode="auto">
            <a:xfrm rot="511185">
              <a:off x="3874149" y="2034101"/>
              <a:ext cx="47328" cy="94656"/>
            </a:xfrm>
            <a:custGeom>
              <a:avLst/>
              <a:gdLst/>
              <a:ahLst/>
              <a:cxnLst>
                <a:cxn ang="0">
                  <a:pos x="26" y="49"/>
                </a:cxn>
                <a:cxn ang="0">
                  <a:pos x="9" y="52"/>
                </a:cxn>
                <a:cxn ang="0">
                  <a:pos x="0" y="2"/>
                </a:cxn>
                <a:cxn ang="0">
                  <a:pos x="19" y="0"/>
                </a:cxn>
                <a:cxn ang="0">
                  <a:pos x="26" y="49"/>
                </a:cxn>
              </a:cxnLst>
              <a:rect l="0" t="0" r="r" b="b"/>
              <a:pathLst>
                <a:path w="26" h="52">
                  <a:moveTo>
                    <a:pt x="26" y="49"/>
                  </a:moveTo>
                  <a:lnTo>
                    <a:pt x="9" y="52"/>
                  </a:lnTo>
                  <a:lnTo>
                    <a:pt x="0" y="2"/>
                  </a:lnTo>
                  <a:lnTo>
                    <a:pt x="19" y="0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5" name="Freeform 353"/>
            <p:cNvSpPr>
              <a:spLocks/>
            </p:cNvSpPr>
            <p:nvPr/>
          </p:nvSpPr>
          <p:spPr bwMode="auto">
            <a:xfrm rot="511185">
              <a:off x="3873217" y="1868307"/>
              <a:ext cx="47328" cy="946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9" y="52"/>
                </a:cxn>
                <a:cxn ang="0">
                  <a:pos x="0" y="2"/>
                </a:cxn>
                <a:cxn ang="0">
                  <a:pos x="18" y="0"/>
                </a:cxn>
                <a:cxn ang="0">
                  <a:pos x="26" y="50"/>
                </a:cxn>
              </a:cxnLst>
              <a:rect l="0" t="0" r="r" b="b"/>
              <a:pathLst>
                <a:path w="26" h="52">
                  <a:moveTo>
                    <a:pt x="26" y="50"/>
                  </a:moveTo>
                  <a:lnTo>
                    <a:pt x="9" y="52"/>
                  </a:lnTo>
                  <a:lnTo>
                    <a:pt x="0" y="2"/>
                  </a:lnTo>
                  <a:lnTo>
                    <a:pt x="18" y="0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6" name="Freeform 354"/>
            <p:cNvSpPr>
              <a:spLocks/>
            </p:cNvSpPr>
            <p:nvPr/>
          </p:nvSpPr>
          <p:spPr bwMode="auto">
            <a:xfrm rot="511185">
              <a:off x="3875107" y="1708048"/>
              <a:ext cx="41868" cy="94656"/>
            </a:xfrm>
            <a:custGeom>
              <a:avLst/>
              <a:gdLst/>
              <a:ahLst/>
              <a:cxnLst>
                <a:cxn ang="0">
                  <a:pos x="23" y="47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6" y="0"/>
                </a:cxn>
                <a:cxn ang="0">
                  <a:pos x="23" y="47"/>
                </a:cxn>
              </a:cxnLst>
              <a:rect l="0" t="0" r="r" b="b"/>
              <a:pathLst>
                <a:path w="23" h="52">
                  <a:moveTo>
                    <a:pt x="23" y="47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6" y="0"/>
                  </a:lnTo>
                  <a:lnTo>
                    <a:pt x="23" y="47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7" name="Freeform 355"/>
            <p:cNvSpPr>
              <a:spLocks/>
            </p:cNvSpPr>
            <p:nvPr/>
          </p:nvSpPr>
          <p:spPr bwMode="auto">
            <a:xfrm rot="511185">
              <a:off x="3874175" y="1542253"/>
              <a:ext cx="41868" cy="94656"/>
            </a:xfrm>
            <a:custGeom>
              <a:avLst/>
              <a:gdLst/>
              <a:ahLst/>
              <a:cxnLst>
                <a:cxn ang="0">
                  <a:pos x="23" y="49"/>
                </a:cxn>
                <a:cxn ang="0">
                  <a:pos x="7" y="52"/>
                </a:cxn>
                <a:cxn ang="0">
                  <a:pos x="0" y="2"/>
                </a:cxn>
                <a:cxn ang="0">
                  <a:pos x="16" y="0"/>
                </a:cxn>
                <a:cxn ang="0">
                  <a:pos x="23" y="49"/>
                </a:cxn>
              </a:cxnLst>
              <a:rect l="0" t="0" r="r" b="b"/>
              <a:pathLst>
                <a:path w="23" h="52">
                  <a:moveTo>
                    <a:pt x="23" y="49"/>
                  </a:moveTo>
                  <a:lnTo>
                    <a:pt x="7" y="52"/>
                  </a:lnTo>
                  <a:lnTo>
                    <a:pt x="0" y="2"/>
                  </a:lnTo>
                  <a:lnTo>
                    <a:pt x="16" y="0"/>
                  </a:lnTo>
                  <a:lnTo>
                    <a:pt x="23" y="49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8" name="Freeform 356"/>
            <p:cNvSpPr>
              <a:spLocks/>
            </p:cNvSpPr>
            <p:nvPr/>
          </p:nvSpPr>
          <p:spPr bwMode="auto">
            <a:xfrm rot="511185">
              <a:off x="3871413" y="1376593"/>
              <a:ext cx="47328" cy="946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7" y="52"/>
                </a:cxn>
                <a:cxn ang="0">
                  <a:pos x="0" y="5"/>
                </a:cxn>
                <a:cxn ang="0">
                  <a:pos x="17" y="0"/>
                </a:cxn>
                <a:cxn ang="0">
                  <a:pos x="26" y="50"/>
                </a:cxn>
              </a:cxnLst>
              <a:rect l="0" t="0" r="r" b="b"/>
              <a:pathLst>
                <a:path w="26" h="52">
                  <a:moveTo>
                    <a:pt x="26" y="50"/>
                  </a:moveTo>
                  <a:lnTo>
                    <a:pt x="7" y="52"/>
                  </a:lnTo>
                  <a:lnTo>
                    <a:pt x="0" y="5"/>
                  </a:lnTo>
                  <a:lnTo>
                    <a:pt x="17" y="0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1B18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9" name="Freeform 357"/>
            <p:cNvSpPr>
              <a:spLocks/>
            </p:cNvSpPr>
            <p:nvPr/>
          </p:nvSpPr>
          <p:spPr bwMode="auto">
            <a:xfrm rot="511185">
              <a:off x="3713406" y="1388139"/>
              <a:ext cx="176570" cy="52789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9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9">
                  <a:moveTo>
                    <a:pt x="97" y="14"/>
                  </a:moveTo>
                  <a:lnTo>
                    <a:pt x="2" y="29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0" name="Freeform 358"/>
            <p:cNvSpPr>
              <a:spLocks/>
            </p:cNvSpPr>
            <p:nvPr/>
          </p:nvSpPr>
          <p:spPr bwMode="auto">
            <a:xfrm rot="511185">
              <a:off x="3711613" y="1422861"/>
              <a:ext cx="176570" cy="56430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3" y="31"/>
                </a:cxn>
                <a:cxn ang="0">
                  <a:pos x="0" y="17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31">
                  <a:moveTo>
                    <a:pt x="97" y="14"/>
                  </a:moveTo>
                  <a:lnTo>
                    <a:pt x="3" y="31"/>
                  </a:lnTo>
                  <a:lnTo>
                    <a:pt x="0" y="17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1" name="Freeform 359"/>
            <p:cNvSpPr>
              <a:spLocks/>
            </p:cNvSpPr>
            <p:nvPr/>
          </p:nvSpPr>
          <p:spPr bwMode="auto">
            <a:xfrm rot="511185">
              <a:off x="3714743" y="1550323"/>
              <a:ext cx="176570" cy="54609"/>
            </a:xfrm>
            <a:custGeom>
              <a:avLst/>
              <a:gdLst/>
              <a:ahLst/>
              <a:cxnLst>
                <a:cxn ang="0">
                  <a:pos x="97" y="16"/>
                </a:cxn>
                <a:cxn ang="0">
                  <a:pos x="3" y="30"/>
                </a:cxn>
                <a:cxn ang="0">
                  <a:pos x="0" y="16"/>
                </a:cxn>
                <a:cxn ang="0">
                  <a:pos x="95" y="0"/>
                </a:cxn>
                <a:cxn ang="0">
                  <a:pos x="97" y="16"/>
                </a:cxn>
              </a:cxnLst>
              <a:rect l="0" t="0" r="r" b="b"/>
              <a:pathLst>
                <a:path w="97" h="30">
                  <a:moveTo>
                    <a:pt x="97" y="16"/>
                  </a:moveTo>
                  <a:lnTo>
                    <a:pt x="3" y="30"/>
                  </a:lnTo>
                  <a:lnTo>
                    <a:pt x="0" y="16"/>
                  </a:lnTo>
                  <a:lnTo>
                    <a:pt x="95" y="0"/>
                  </a:lnTo>
                  <a:lnTo>
                    <a:pt x="97" y="1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2" name="Freeform 360"/>
            <p:cNvSpPr>
              <a:spLocks/>
            </p:cNvSpPr>
            <p:nvPr/>
          </p:nvSpPr>
          <p:spPr bwMode="auto">
            <a:xfrm rot="511185">
              <a:off x="3714761" y="1588821"/>
              <a:ext cx="174749" cy="50968"/>
            </a:xfrm>
            <a:custGeom>
              <a:avLst/>
              <a:gdLst/>
              <a:ahLst/>
              <a:cxnLst>
                <a:cxn ang="0">
                  <a:pos x="96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6" y="14"/>
                </a:cxn>
              </a:cxnLst>
              <a:rect l="0" t="0" r="r" b="b"/>
              <a:pathLst>
                <a:path w="96" h="28">
                  <a:moveTo>
                    <a:pt x="96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6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3" name="Freeform 361"/>
            <p:cNvSpPr>
              <a:spLocks/>
            </p:cNvSpPr>
            <p:nvPr/>
          </p:nvSpPr>
          <p:spPr bwMode="auto">
            <a:xfrm rot="511185">
              <a:off x="3716079" y="1714327"/>
              <a:ext cx="176570" cy="52789"/>
            </a:xfrm>
            <a:custGeom>
              <a:avLst/>
              <a:gdLst/>
              <a:ahLst/>
              <a:cxnLst>
                <a:cxn ang="0">
                  <a:pos x="97" y="15"/>
                </a:cxn>
                <a:cxn ang="0">
                  <a:pos x="3" y="29"/>
                </a:cxn>
                <a:cxn ang="0">
                  <a:pos x="0" y="15"/>
                </a:cxn>
                <a:cxn ang="0">
                  <a:pos x="95" y="0"/>
                </a:cxn>
                <a:cxn ang="0">
                  <a:pos x="97" y="15"/>
                </a:cxn>
              </a:cxnLst>
              <a:rect l="0" t="0" r="r" b="b"/>
              <a:pathLst>
                <a:path w="97" h="29">
                  <a:moveTo>
                    <a:pt x="97" y="15"/>
                  </a:moveTo>
                  <a:lnTo>
                    <a:pt x="3" y="29"/>
                  </a:lnTo>
                  <a:lnTo>
                    <a:pt x="0" y="15"/>
                  </a:lnTo>
                  <a:lnTo>
                    <a:pt x="95" y="0"/>
                  </a:lnTo>
                  <a:lnTo>
                    <a:pt x="97" y="15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4" name="Freeform 362"/>
            <p:cNvSpPr>
              <a:spLocks/>
            </p:cNvSpPr>
            <p:nvPr/>
          </p:nvSpPr>
          <p:spPr bwMode="auto">
            <a:xfrm rot="511185">
              <a:off x="3715682" y="1754751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5" name="Freeform 363"/>
            <p:cNvSpPr>
              <a:spLocks/>
            </p:cNvSpPr>
            <p:nvPr/>
          </p:nvSpPr>
          <p:spPr bwMode="auto">
            <a:xfrm rot="511185">
              <a:off x="3718822" y="1880257"/>
              <a:ext cx="174749" cy="52789"/>
            </a:xfrm>
            <a:custGeom>
              <a:avLst/>
              <a:gdLst/>
              <a:ahLst/>
              <a:cxnLst>
                <a:cxn ang="0">
                  <a:pos x="96" y="14"/>
                </a:cxn>
                <a:cxn ang="0">
                  <a:pos x="2" y="29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6" y="14"/>
                </a:cxn>
              </a:cxnLst>
              <a:rect l="0" t="0" r="r" b="b"/>
              <a:pathLst>
                <a:path w="96" h="29">
                  <a:moveTo>
                    <a:pt x="96" y="14"/>
                  </a:moveTo>
                  <a:lnTo>
                    <a:pt x="2" y="29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6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6" name="Freeform 364"/>
            <p:cNvSpPr>
              <a:spLocks/>
            </p:cNvSpPr>
            <p:nvPr/>
          </p:nvSpPr>
          <p:spPr bwMode="auto">
            <a:xfrm rot="511185">
              <a:off x="3717019" y="1915116"/>
              <a:ext cx="176570" cy="56430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31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31">
                  <a:moveTo>
                    <a:pt x="97" y="14"/>
                  </a:moveTo>
                  <a:lnTo>
                    <a:pt x="2" y="31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7" name="Freeform 365"/>
            <p:cNvSpPr>
              <a:spLocks/>
            </p:cNvSpPr>
            <p:nvPr/>
          </p:nvSpPr>
          <p:spPr bwMode="auto">
            <a:xfrm rot="511185">
              <a:off x="3714747" y="2041767"/>
              <a:ext cx="176570" cy="54609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3" y="30"/>
                </a:cxn>
                <a:cxn ang="0">
                  <a:pos x="0" y="16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30">
                  <a:moveTo>
                    <a:pt x="97" y="14"/>
                  </a:moveTo>
                  <a:lnTo>
                    <a:pt x="3" y="30"/>
                  </a:lnTo>
                  <a:lnTo>
                    <a:pt x="0" y="16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8" name="Freeform 366"/>
            <p:cNvSpPr>
              <a:spLocks/>
            </p:cNvSpPr>
            <p:nvPr/>
          </p:nvSpPr>
          <p:spPr bwMode="auto">
            <a:xfrm rot="511185">
              <a:off x="3718355" y="2080940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9" name="Freeform 367"/>
            <p:cNvSpPr>
              <a:spLocks/>
            </p:cNvSpPr>
            <p:nvPr/>
          </p:nvSpPr>
          <p:spPr bwMode="auto">
            <a:xfrm rot="511185">
              <a:off x="3716084" y="2205772"/>
              <a:ext cx="176570" cy="52789"/>
            </a:xfrm>
            <a:custGeom>
              <a:avLst/>
              <a:gdLst/>
              <a:ahLst/>
              <a:cxnLst>
                <a:cxn ang="0">
                  <a:pos x="97" y="15"/>
                </a:cxn>
                <a:cxn ang="0">
                  <a:pos x="3" y="29"/>
                </a:cxn>
                <a:cxn ang="0">
                  <a:pos x="0" y="15"/>
                </a:cxn>
                <a:cxn ang="0">
                  <a:pos x="95" y="0"/>
                </a:cxn>
                <a:cxn ang="0">
                  <a:pos x="97" y="15"/>
                </a:cxn>
              </a:cxnLst>
              <a:rect l="0" t="0" r="r" b="b"/>
              <a:pathLst>
                <a:path w="97" h="29">
                  <a:moveTo>
                    <a:pt x="97" y="15"/>
                  </a:moveTo>
                  <a:lnTo>
                    <a:pt x="3" y="29"/>
                  </a:lnTo>
                  <a:lnTo>
                    <a:pt x="0" y="15"/>
                  </a:lnTo>
                  <a:lnTo>
                    <a:pt x="95" y="0"/>
                  </a:lnTo>
                  <a:lnTo>
                    <a:pt x="97" y="15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0" name="Freeform 368"/>
            <p:cNvSpPr>
              <a:spLocks/>
            </p:cNvSpPr>
            <p:nvPr/>
          </p:nvSpPr>
          <p:spPr bwMode="auto">
            <a:xfrm rot="511185">
              <a:off x="3715687" y="2246196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7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7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1" name="Freeform 369"/>
            <p:cNvSpPr>
              <a:spLocks/>
            </p:cNvSpPr>
            <p:nvPr/>
          </p:nvSpPr>
          <p:spPr bwMode="auto">
            <a:xfrm rot="511185">
              <a:off x="3718951" y="2371847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2" name="Freeform 370"/>
            <p:cNvSpPr>
              <a:spLocks/>
            </p:cNvSpPr>
            <p:nvPr/>
          </p:nvSpPr>
          <p:spPr bwMode="auto">
            <a:xfrm rot="511185">
              <a:off x="3717428" y="2406590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3" name="Freeform 371"/>
            <p:cNvSpPr>
              <a:spLocks/>
            </p:cNvSpPr>
            <p:nvPr/>
          </p:nvSpPr>
          <p:spPr bwMode="auto">
            <a:xfrm rot="511185">
              <a:off x="3720153" y="2534021"/>
              <a:ext cx="176570" cy="54609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30"/>
                </a:cxn>
                <a:cxn ang="0">
                  <a:pos x="0" y="16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30">
                  <a:moveTo>
                    <a:pt x="97" y="14"/>
                  </a:moveTo>
                  <a:lnTo>
                    <a:pt x="2" y="30"/>
                  </a:lnTo>
                  <a:lnTo>
                    <a:pt x="0" y="16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4" name="Freeform 372"/>
            <p:cNvSpPr>
              <a:spLocks/>
            </p:cNvSpPr>
            <p:nvPr/>
          </p:nvSpPr>
          <p:spPr bwMode="auto">
            <a:xfrm rot="511185">
              <a:off x="3718360" y="2572384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3" y="28"/>
                </a:cxn>
                <a:cxn ang="0">
                  <a:pos x="0" y="14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3" y="28"/>
                  </a:lnTo>
                  <a:lnTo>
                    <a:pt x="0" y="14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5" name="Freeform 373"/>
            <p:cNvSpPr>
              <a:spLocks/>
            </p:cNvSpPr>
            <p:nvPr/>
          </p:nvSpPr>
          <p:spPr bwMode="auto">
            <a:xfrm rot="511185">
              <a:off x="3721490" y="2698025"/>
              <a:ext cx="176570" cy="52789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9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9">
                  <a:moveTo>
                    <a:pt x="97" y="14"/>
                  </a:moveTo>
                  <a:lnTo>
                    <a:pt x="2" y="29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6" name="Freeform 374"/>
            <p:cNvSpPr>
              <a:spLocks/>
            </p:cNvSpPr>
            <p:nvPr/>
          </p:nvSpPr>
          <p:spPr bwMode="auto">
            <a:xfrm rot="511185">
              <a:off x="3719696" y="2732749"/>
              <a:ext cx="176570" cy="56430"/>
            </a:xfrm>
            <a:custGeom>
              <a:avLst/>
              <a:gdLst/>
              <a:ahLst/>
              <a:cxnLst>
                <a:cxn ang="0">
                  <a:pos x="97" y="17"/>
                </a:cxn>
                <a:cxn ang="0">
                  <a:pos x="3" y="31"/>
                </a:cxn>
                <a:cxn ang="0">
                  <a:pos x="0" y="17"/>
                </a:cxn>
                <a:cxn ang="0">
                  <a:pos x="95" y="0"/>
                </a:cxn>
                <a:cxn ang="0">
                  <a:pos x="97" y="17"/>
                </a:cxn>
              </a:cxnLst>
              <a:rect l="0" t="0" r="r" b="b"/>
              <a:pathLst>
                <a:path w="97" h="31">
                  <a:moveTo>
                    <a:pt x="97" y="17"/>
                  </a:moveTo>
                  <a:lnTo>
                    <a:pt x="3" y="31"/>
                  </a:lnTo>
                  <a:lnTo>
                    <a:pt x="0" y="17"/>
                  </a:lnTo>
                  <a:lnTo>
                    <a:pt x="95" y="0"/>
                  </a:lnTo>
                  <a:lnTo>
                    <a:pt x="97" y="1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7" name="Freeform 375"/>
            <p:cNvSpPr>
              <a:spLocks/>
            </p:cNvSpPr>
            <p:nvPr/>
          </p:nvSpPr>
          <p:spPr bwMode="auto">
            <a:xfrm rot="511185">
              <a:off x="3722556" y="2863830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0" y="28"/>
                </a:cxn>
                <a:cxn ang="0">
                  <a:pos x="0" y="14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0" y="28"/>
                  </a:lnTo>
                  <a:lnTo>
                    <a:pt x="0" y="14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8" name="Freeform 376"/>
            <p:cNvSpPr>
              <a:spLocks/>
            </p:cNvSpPr>
            <p:nvPr/>
          </p:nvSpPr>
          <p:spPr bwMode="auto">
            <a:xfrm rot="511185">
              <a:off x="3722843" y="2898709"/>
              <a:ext cx="174749" cy="50968"/>
            </a:xfrm>
            <a:custGeom>
              <a:avLst/>
              <a:gdLst/>
              <a:ahLst/>
              <a:cxnLst>
                <a:cxn ang="0">
                  <a:pos x="96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6" y="14"/>
                </a:cxn>
              </a:cxnLst>
              <a:rect l="0" t="0" r="r" b="b"/>
              <a:pathLst>
                <a:path w="96" h="28">
                  <a:moveTo>
                    <a:pt x="96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6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9" name="Freeform 377"/>
            <p:cNvSpPr>
              <a:spLocks/>
            </p:cNvSpPr>
            <p:nvPr/>
          </p:nvSpPr>
          <p:spPr bwMode="auto">
            <a:xfrm rot="511185">
              <a:off x="3720427" y="3025485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0" name="Freeform 378"/>
            <p:cNvSpPr>
              <a:spLocks/>
            </p:cNvSpPr>
            <p:nvPr/>
          </p:nvSpPr>
          <p:spPr bwMode="auto">
            <a:xfrm rot="511185">
              <a:off x="3723764" y="3064638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1" name="Freeform 379"/>
            <p:cNvSpPr>
              <a:spLocks/>
            </p:cNvSpPr>
            <p:nvPr/>
          </p:nvSpPr>
          <p:spPr bwMode="auto">
            <a:xfrm rot="511185">
              <a:off x="3721494" y="3189470"/>
              <a:ext cx="176570" cy="52789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3" y="29"/>
                </a:cxn>
                <a:cxn ang="0">
                  <a:pos x="0" y="14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29">
                  <a:moveTo>
                    <a:pt x="97" y="14"/>
                  </a:moveTo>
                  <a:lnTo>
                    <a:pt x="3" y="29"/>
                  </a:lnTo>
                  <a:lnTo>
                    <a:pt x="0" y="14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2" name="Freeform 380"/>
            <p:cNvSpPr>
              <a:spLocks/>
            </p:cNvSpPr>
            <p:nvPr/>
          </p:nvSpPr>
          <p:spPr bwMode="auto">
            <a:xfrm rot="511185">
              <a:off x="3721511" y="3224328"/>
              <a:ext cx="174749" cy="56430"/>
            </a:xfrm>
            <a:custGeom>
              <a:avLst/>
              <a:gdLst/>
              <a:ahLst/>
              <a:cxnLst>
                <a:cxn ang="0">
                  <a:pos x="96" y="14"/>
                </a:cxn>
                <a:cxn ang="0">
                  <a:pos x="2" y="31"/>
                </a:cxn>
                <a:cxn ang="0">
                  <a:pos x="0" y="17"/>
                </a:cxn>
                <a:cxn ang="0">
                  <a:pos x="94" y="0"/>
                </a:cxn>
                <a:cxn ang="0">
                  <a:pos x="96" y="14"/>
                </a:cxn>
              </a:cxnLst>
              <a:rect l="0" t="0" r="r" b="b"/>
              <a:pathLst>
                <a:path w="96" h="31">
                  <a:moveTo>
                    <a:pt x="96" y="14"/>
                  </a:moveTo>
                  <a:lnTo>
                    <a:pt x="2" y="31"/>
                  </a:lnTo>
                  <a:lnTo>
                    <a:pt x="0" y="17"/>
                  </a:lnTo>
                  <a:lnTo>
                    <a:pt x="94" y="0"/>
                  </a:lnTo>
                  <a:lnTo>
                    <a:pt x="96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3" name="Freeform 381"/>
            <p:cNvSpPr>
              <a:spLocks/>
            </p:cNvSpPr>
            <p:nvPr/>
          </p:nvSpPr>
          <p:spPr bwMode="auto">
            <a:xfrm rot="511185">
              <a:off x="3722830" y="3351654"/>
              <a:ext cx="176570" cy="54609"/>
            </a:xfrm>
            <a:custGeom>
              <a:avLst/>
              <a:gdLst/>
              <a:ahLst/>
              <a:cxnLst>
                <a:cxn ang="0">
                  <a:pos x="97" y="16"/>
                </a:cxn>
                <a:cxn ang="0">
                  <a:pos x="3" y="30"/>
                </a:cxn>
                <a:cxn ang="0">
                  <a:pos x="0" y="16"/>
                </a:cxn>
                <a:cxn ang="0">
                  <a:pos x="95" y="0"/>
                </a:cxn>
                <a:cxn ang="0">
                  <a:pos x="97" y="16"/>
                </a:cxn>
              </a:cxnLst>
              <a:rect l="0" t="0" r="r" b="b"/>
              <a:pathLst>
                <a:path w="97" h="30">
                  <a:moveTo>
                    <a:pt x="97" y="16"/>
                  </a:moveTo>
                  <a:lnTo>
                    <a:pt x="3" y="30"/>
                  </a:lnTo>
                  <a:lnTo>
                    <a:pt x="0" y="16"/>
                  </a:lnTo>
                  <a:lnTo>
                    <a:pt x="95" y="0"/>
                  </a:lnTo>
                  <a:lnTo>
                    <a:pt x="97" y="1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4" name="Freeform 382"/>
            <p:cNvSpPr>
              <a:spLocks/>
            </p:cNvSpPr>
            <p:nvPr/>
          </p:nvSpPr>
          <p:spPr bwMode="auto">
            <a:xfrm rot="511185">
              <a:off x="3722837" y="3390287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5" name="Freeform 383"/>
            <p:cNvSpPr>
              <a:spLocks/>
            </p:cNvSpPr>
            <p:nvPr/>
          </p:nvSpPr>
          <p:spPr bwMode="auto">
            <a:xfrm rot="511185">
              <a:off x="3725977" y="3515793"/>
              <a:ext cx="174749" cy="52789"/>
            </a:xfrm>
            <a:custGeom>
              <a:avLst/>
              <a:gdLst/>
              <a:ahLst/>
              <a:cxnLst>
                <a:cxn ang="0">
                  <a:pos x="96" y="15"/>
                </a:cxn>
                <a:cxn ang="0">
                  <a:pos x="2" y="29"/>
                </a:cxn>
                <a:cxn ang="0">
                  <a:pos x="0" y="15"/>
                </a:cxn>
                <a:cxn ang="0">
                  <a:pos x="94" y="0"/>
                </a:cxn>
                <a:cxn ang="0">
                  <a:pos x="96" y="15"/>
                </a:cxn>
              </a:cxnLst>
              <a:rect l="0" t="0" r="r" b="b"/>
              <a:pathLst>
                <a:path w="96" h="29">
                  <a:moveTo>
                    <a:pt x="96" y="15"/>
                  </a:moveTo>
                  <a:lnTo>
                    <a:pt x="2" y="29"/>
                  </a:lnTo>
                  <a:lnTo>
                    <a:pt x="0" y="15"/>
                  </a:lnTo>
                  <a:lnTo>
                    <a:pt x="94" y="0"/>
                  </a:lnTo>
                  <a:lnTo>
                    <a:pt x="96" y="15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6" name="Freeform 384"/>
            <p:cNvSpPr>
              <a:spLocks/>
            </p:cNvSpPr>
            <p:nvPr/>
          </p:nvSpPr>
          <p:spPr bwMode="auto">
            <a:xfrm rot="511185">
              <a:off x="3723769" y="3556082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7" name="Freeform 385"/>
            <p:cNvSpPr>
              <a:spLocks/>
            </p:cNvSpPr>
            <p:nvPr/>
          </p:nvSpPr>
          <p:spPr bwMode="auto">
            <a:xfrm rot="511185">
              <a:off x="3726899" y="3681723"/>
              <a:ext cx="176570" cy="52789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9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9">
                  <a:moveTo>
                    <a:pt x="97" y="14"/>
                  </a:moveTo>
                  <a:lnTo>
                    <a:pt x="2" y="29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8" name="Freeform 386"/>
            <p:cNvSpPr>
              <a:spLocks/>
            </p:cNvSpPr>
            <p:nvPr/>
          </p:nvSpPr>
          <p:spPr bwMode="auto">
            <a:xfrm rot="511185">
              <a:off x="3725105" y="3716447"/>
              <a:ext cx="176570" cy="56430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31"/>
                </a:cxn>
                <a:cxn ang="0">
                  <a:pos x="0" y="14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31">
                  <a:moveTo>
                    <a:pt x="97" y="14"/>
                  </a:moveTo>
                  <a:lnTo>
                    <a:pt x="2" y="31"/>
                  </a:lnTo>
                  <a:lnTo>
                    <a:pt x="0" y="14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9" name="Freeform 387"/>
            <p:cNvSpPr>
              <a:spLocks/>
            </p:cNvSpPr>
            <p:nvPr/>
          </p:nvSpPr>
          <p:spPr bwMode="auto">
            <a:xfrm rot="511185">
              <a:off x="3722805" y="3843503"/>
              <a:ext cx="182030" cy="54609"/>
            </a:xfrm>
            <a:custGeom>
              <a:avLst/>
              <a:gdLst/>
              <a:ahLst/>
              <a:cxnLst>
                <a:cxn ang="0">
                  <a:pos x="100" y="14"/>
                </a:cxn>
                <a:cxn ang="0">
                  <a:pos x="3" y="30"/>
                </a:cxn>
                <a:cxn ang="0">
                  <a:pos x="0" y="16"/>
                </a:cxn>
                <a:cxn ang="0">
                  <a:pos x="97" y="0"/>
                </a:cxn>
                <a:cxn ang="0">
                  <a:pos x="100" y="14"/>
                </a:cxn>
              </a:cxnLst>
              <a:rect l="0" t="0" r="r" b="b"/>
              <a:pathLst>
                <a:path w="100" h="30">
                  <a:moveTo>
                    <a:pt x="100" y="14"/>
                  </a:moveTo>
                  <a:lnTo>
                    <a:pt x="3" y="30"/>
                  </a:lnTo>
                  <a:lnTo>
                    <a:pt x="0" y="16"/>
                  </a:lnTo>
                  <a:lnTo>
                    <a:pt x="97" y="0"/>
                  </a:lnTo>
                  <a:lnTo>
                    <a:pt x="100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0" name="Freeform 388"/>
            <p:cNvSpPr>
              <a:spLocks/>
            </p:cNvSpPr>
            <p:nvPr/>
          </p:nvSpPr>
          <p:spPr bwMode="auto">
            <a:xfrm rot="511185">
              <a:off x="3726442" y="3882272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3" y="28"/>
                </a:cxn>
                <a:cxn ang="0">
                  <a:pos x="0" y="14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3" y="28"/>
                  </a:lnTo>
                  <a:lnTo>
                    <a:pt x="0" y="14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" name="Freeform 389"/>
            <p:cNvSpPr>
              <a:spLocks/>
            </p:cNvSpPr>
            <p:nvPr/>
          </p:nvSpPr>
          <p:spPr bwMode="auto">
            <a:xfrm rot="511185">
              <a:off x="3725971" y="4007373"/>
              <a:ext cx="176570" cy="52789"/>
            </a:xfrm>
            <a:custGeom>
              <a:avLst/>
              <a:gdLst/>
              <a:ahLst/>
              <a:cxnLst>
                <a:cxn ang="0">
                  <a:pos x="97" y="15"/>
                </a:cxn>
                <a:cxn ang="0">
                  <a:pos x="2" y="29"/>
                </a:cxn>
                <a:cxn ang="0">
                  <a:pos x="0" y="15"/>
                </a:cxn>
                <a:cxn ang="0">
                  <a:pos x="94" y="0"/>
                </a:cxn>
                <a:cxn ang="0">
                  <a:pos x="97" y="15"/>
                </a:cxn>
              </a:cxnLst>
              <a:rect l="0" t="0" r="r" b="b"/>
              <a:pathLst>
                <a:path w="97" h="29">
                  <a:moveTo>
                    <a:pt x="97" y="15"/>
                  </a:moveTo>
                  <a:lnTo>
                    <a:pt x="2" y="29"/>
                  </a:lnTo>
                  <a:lnTo>
                    <a:pt x="0" y="15"/>
                  </a:lnTo>
                  <a:lnTo>
                    <a:pt x="94" y="0"/>
                  </a:lnTo>
                  <a:lnTo>
                    <a:pt x="97" y="15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2" name="Freeform 390"/>
            <p:cNvSpPr>
              <a:spLocks/>
            </p:cNvSpPr>
            <p:nvPr/>
          </p:nvSpPr>
          <p:spPr bwMode="auto">
            <a:xfrm rot="511185">
              <a:off x="3727374" y="4048067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0" y="28"/>
                </a:cxn>
                <a:cxn ang="0">
                  <a:pos x="0" y="14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0" y="28"/>
                  </a:lnTo>
                  <a:lnTo>
                    <a:pt x="0" y="14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3" name="Freeform 391"/>
            <p:cNvSpPr>
              <a:spLocks/>
            </p:cNvSpPr>
            <p:nvPr/>
          </p:nvSpPr>
          <p:spPr bwMode="auto">
            <a:xfrm rot="511185">
              <a:off x="3726903" y="4173168"/>
              <a:ext cx="176570" cy="52789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9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9">
                  <a:moveTo>
                    <a:pt x="97" y="14"/>
                  </a:moveTo>
                  <a:lnTo>
                    <a:pt x="2" y="29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4" name="Freeform 392"/>
            <p:cNvSpPr>
              <a:spLocks/>
            </p:cNvSpPr>
            <p:nvPr/>
          </p:nvSpPr>
          <p:spPr bwMode="auto">
            <a:xfrm rot="511185">
              <a:off x="3725515" y="4207921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3" y="28"/>
                </a:cxn>
                <a:cxn ang="0">
                  <a:pos x="0" y="14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3" y="28"/>
                  </a:lnTo>
                  <a:lnTo>
                    <a:pt x="0" y="14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5" name="Freeform 393"/>
            <p:cNvSpPr>
              <a:spLocks/>
            </p:cNvSpPr>
            <p:nvPr/>
          </p:nvSpPr>
          <p:spPr bwMode="auto">
            <a:xfrm rot="511185">
              <a:off x="3728240" y="4335352"/>
              <a:ext cx="176570" cy="54609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30"/>
                </a:cxn>
                <a:cxn ang="0">
                  <a:pos x="0" y="16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30">
                  <a:moveTo>
                    <a:pt x="97" y="14"/>
                  </a:moveTo>
                  <a:lnTo>
                    <a:pt x="2" y="30"/>
                  </a:lnTo>
                  <a:lnTo>
                    <a:pt x="0" y="16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6" name="Freeform 394"/>
            <p:cNvSpPr>
              <a:spLocks/>
            </p:cNvSpPr>
            <p:nvPr/>
          </p:nvSpPr>
          <p:spPr bwMode="auto">
            <a:xfrm rot="511185">
              <a:off x="3726447" y="4373716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3" y="28"/>
                </a:cxn>
                <a:cxn ang="0">
                  <a:pos x="0" y="14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3" y="28"/>
                  </a:lnTo>
                  <a:lnTo>
                    <a:pt x="0" y="14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7" name="Freeform 395"/>
            <p:cNvSpPr>
              <a:spLocks/>
            </p:cNvSpPr>
            <p:nvPr/>
          </p:nvSpPr>
          <p:spPr bwMode="auto">
            <a:xfrm rot="511185">
              <a:off x="3729576" y="4499356"/>
              <a:ext cx="176570" cy="52789"/>
            </a:xfrm>
            <a:custGeom>
              <a:avLst/>
              <a:gdLst/>
              <a:ahLst/>
              <a:cxnLst>
                <a:cxn ang="0">
                  <a:pos x="97" y="15"/>
                </a:cxn>
                <a:cxn ang="0">
                  <a:pos x="3" y="29"/>
                </a:cxn>
                <a:cxn ang="0">
                  <a:pos x="0" y="15"/>
                </a:cxn>
                <a:cxn ang="0">
                  <a:pos x="95" y="0"/>
                </a:cxn>
                <a:cxn ang="0">
                  <a:pos x="97" y="15"/>
                </a:cxn>
              </a:cxnLst>
              <a:rect l="0" t="0" r="r" b="b"/>
              <a:pathLst>
                <a:path w="97" h="29">
                  <a:moveTo>
                    <a:pt x="97" y="15"/>
                  </a:moveTo>
                  <a:lnTo>
                    <a:pt x="3" y="29"/>
                  </a:lnTo>
                  <a:lnTo>
                    <a:pt x="0" y="15"/>
                  </a:lnTo>
                  <a:lnTo>
                    <a:pt x="95" y="0"/>
                  </a:lnTo>
                  <a:lnTo>
                    <a:pt x="97" y="15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8" name="Freeform 396"/>
            <p:cNvSpPr>
              <a:spLocks/>
            </p:cNvSpPr>
            <p:nvPr/>
          </p:nvSpPr>
          <p:spPr bwMode="auto">
            <a:xfrm rot="511185">
              <a:off x="3729594" y="4534215"/>
              <a:ext cx="174749" cy="56430"/>
            </a:xfrm>
            <a:custGeom>
              <a:avLst/>
              <a:gdLst/>
              <a:ahLst/>
              <a:cxnLst>
                <a:cxn ang="0">
                  <a:pos x="96" y="17"/>
                </a:cxn>
                <a:cxn ang="0">
                  <a:pos x="2" y="31"/>
                </a:cxn>
                <a:cxn ang="0">
                  <a:pos x="0" y="17"/>
                </a:cxn>
                <a:cxn ang="0">
                  <a:pos x="94" y="0"/>
                </a:cxn>
                <a:cxn ang="0">
                  <a:pos x="96" y="17"/>
                </a:cxn>
              </a:cxnLst>
              <a:rect l="0" t="0" r="r" b="b"/>
              <a:pathLst>
                <a:path w="96" h="31">
                  <a:moveTo>
                    <a:pt x="96" y="17"/>
                  </a:moveTo>
                  <a:lnTo>
                    <a:pt x="2" y="31"/>
                  </a:lnTo>
                  <a:lnTo>
                    <a:pt x="0" y="17"/>
                  </a:lnTo>
                  <a:lnTo>
                    <a:pt x="94" y="0"/>
                  </a:lnTo>
                  <a:lnTo>
                    <a:pt x="96" y="1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9" name="Freeform 397"/>
            <p:cNvSpPr>
              <a:spLocks/>
            </p:cNvSpPr>
            <p:nvPr/>
          </p:nvSpPr>
          <p:spPr bwMode="auto">
            <a:xfrm rot="511185">
              <a:off x="3730508" y="4665151"/>
              <a:ext cx="176570" cy="52789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3" y="29"/>
                </a:cxn>
                <a:cxn ang="0">
                  <a:pos x="0" y="14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29">
                  <a:moveTo>
                    <a:pt x="97" y="14"/>
                  </a:moveTo>
                  <a:lnTo>
                    <a:pt x="3" y="29"/>
                  </a:lnTo>
                  <a:lnTo>
                    <a:pt x="0" y="14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0" name="Freeform 398"/>
            <p:cNvSpPr>
              <a:spLocks/>
            </p:cNvSpPr>
            <p:nvPr/>
          </p:nvSpPr>
          <p:spPr bwMode="auto">
            <a:xfrm rot="511185">
              <a:off x="3730920" y="4700175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1" name="Freeform 399"/>
            <p:cNvSpPr>
              <a:spLocks/>
            </p:cNvSpPr>
            <p:nvPr/>
          </p:nvSpPr>
          <p:spPr bwMode="auto">
            <a:xfrm rot="511185">
              <a:off x="3728514" y="4826816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3" y="28"/>
                </a:cxn>
                <a:cxn ang="0">
                  <a:pos x="0" y="14"/>
                </a:cxn>
                <a:cxn ang="0">
                  <a:pos x="97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3" y="28"/>
                  </a:lnTo>
                  <a:lnTo>
                    <a:pt x="0" y="14"/>
                  </a:lnTo>
                  <a:lnTo>
                    <a:pt x="97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2" name="Freeform 400"/>
            <p:cNvSpPr>
              <a:spLocks/>
            </p:cNvSpPr>
            <p:nvPr/>
          </p:nvSpPr>
          <p:spPr bwMode="auto">
            <a:xfrm rot="511185">
              <a:off x="3731852" y="4865970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3" name="Freeform 401"/>
            <p:cNvSpPr>
              <a:spLocks/>
            </p:cNvSpPr>
            <p:nvPr/>
          </p:nvSpPr>
          <p:spPr bwMode="auto">
            <a:xfrm rot="511185">
              <a:off x="3729581" y="4990801"/>
              <a:ext cx="176570" cy="52789"/>
            </a:xfrm>
            <a:custGeom>
              <a:avLst/>
              <a:gdLst/>
              <a:ahLst/>
              <a:cxnLst>
                <a:cxn ang="0">
                  <a:pos x="97" y="15"/>
                </a:cxn>
                <a:cxn ang="0">
                  <a:pos x="3" y="29"/>
                </a:cxn>
                <a:cxn ang="0">
                  <a:pos x="0" y="15"/>
                </a:cxn>
                <a:cxn ang="0">
                  <a:pos x="95" y="0"/>
                </a:cxn>
                <a:cxn ang="0">
                  <a:pos x="97" y="15"/>
                </a:cxn>
              </a:cxnLst>
              <a:rect l="0" t="0" r="r" b="b"/>
              <a:pathLst>
                <a:path w="97" h="29">
                  <a:moveTo>
                    <a:pt x="97" y="15"/>
                  </a:moveTo>
                  <a:lnTo>
                    <a:pt x="3" y="29"/>
                  </a:lnTo>
                  <a:lnTo>
                    <a:pt x="0" y="15"/>
                  </a:lnTo>
                  <a:lnTo>
                    <a:pt x="95" y="0"/>
                  </a:lnTo>
                  <a:lnTo>
                    <a:pt x="97" y="15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4" name="Freeform 402"/>
            <p:cNvSpPr>
              <a:spLocks/>
            </p:cNvSpPr>
            <p:nvPr/>
          </p:nvSpPr>
          <p:spPr bwMode="auto">
            <a:xfrm rot="511185">
              <a:off x="3733189" y="5026333"/>
              <a:ext cx="176570" cy="56430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0" y="31"/>
                </a:cxn>
                <a:cxn ang="0">
                  <a:pos x="0" y="17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31">
                  <a:moveTo>
                    <a:pt x="97" y="14"/>
                  </a:moveTo>
                  <a:lnTo>
                    <a:pt x="0" y="31"/>
                  </a:lnTo>
                  <a:lnTo>
                    <a:pt x="0" y="17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5" name="Freeform 403"/>
            <p:cNvSpPr>
              <a:spLocks/>
            </p:cNvSpPr>
            <p:nvPr/>
          </p:nvSpPr>
          <p:spPr bwMode="auto">
            <a:xfrm rot="511185">
              <a:off x="3732458" y="5156741"/>
              <a:ext cx="174749" cy="50968"/>
            </a:xfrm>
            <a:custGeom>
              <a:avLst/>
              <a:gdLst/>
              <a:ahLst/>
              <a:cxnLst>
                <a:cxn ang="0">
                  <a:pos x="96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6" y="14"/>
                </a:cxn>
              </a:cxnLst>
              <a:rect l="0" t="0" r="r" b="b"/>
              <a:pathLst>
                <a:path w="96" h="28">
                  <a:moveTo>
                    <a:pt x="96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6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6" name="Freeform 404"/>
            <p:cNvSpPr>
              <a:spLocks/>
            </p:cNvSpPr>
            <p:nvPr/>
          </p:nvSpPr>
          <p:spPr bwMode="auto">
            <a:xfrm rot="511185">
              <a:off x="3730925" y="5191619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7" name="Freeform 405"/>
            <p:cNvSpPr>
              <a:spLocks/>
            </p:cNvSpPr>
            <p:nvPr/>
          </p:nvSpPr>
          <p:spPr bwMode="auto">
            <a:xfrm rot="511185">
              <a:off x="3733920" y="5319070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4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4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8" name="Freeform 406"/>
            <p:cNvSpPr>
              <a:spLocks/>
            </p:cNvSpPr>
            <p:nvPr/>
          </p:nvSpPr>
          <p:spPr bwMode="auto">
            <a:xfrm rot="511185">
              <a:off x="3731857" y="5357414"/>
              <a:ext cx="176570" cy="50968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2" y="28"/>
                </a:cxn>
                <a:cxn ang="0">
                  <a:pos x="0" y="14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28">
                  <a:moveTo>
                    <a:pt x="97" y="14"/>
                  </a:moveTo>
                  <a:lnTo>
                    <a:pt x="2" y="28"/>
                  </a:lnTo>
                  <a:lnTo>
                    <a:pt x="0" y="14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9" name="Freeform 407"/>
            <p:cNvSpPr>
              <a:spLocks/>
            </p:cNvSpPr>
            <p:nvPr/>
          </p:nvSpPr>
          <p:spPr bwMode="auto">
            <a:xfrm rot="511185">
              <a:off x="3734986" y="5483054"/>
              <a:ext cx="176570" cy="52789"/>
            </a:xfrm>
            <a:custGeom>
              <a:avLst/>
              <a:gdLst/>
              <a:ahLst/>
              <a:cxnLst>
                <a:cxn ang="0">
                  <a:pos x="97" y="15"/>
                </a:cxn>
                <a:cxn ang="0">
                  <a:pos x="2" y="29"/>
                </a:cxn>
                <a:cxn ang="0">
                  <a:pos x="0" y="15"/>
                </a:cxn>
                <a:cxn ang="0">
                  <a:pos x="94" y="0"/>
                </a:cxn>
                <a:cxn ang="0">
                  <a:pos x="97" y="15"/>
                </a:cxn>
              </a:cxnLst>
              <a:rect l="0" t="0" r="r" b="b"/>
              <a:pathLst>
                <a:path w="97" h="29">
                  <a:moveTo>
                    <a:pt x="97" y="15"/>
                  </a:moveTo>
                  <a:lnTo>
                    <a:pt x="2" y="29"/>
                  </a:lnTo>
                  <a:lnTo>
                    <a:pt x="0" y="15"/>
                  </a:lnTo>
                  <a:lnTo>
                    <a:pt x="94" y="0"/>
                  </a:lnTo>
                  <a:lnTo>
                    <a:pt x="97" y="15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0" name="Freeform 408"/>
            <p:cNvSpPr>
              <a:spLocks/>
            </p:cNvSpPr>
            <p:nvPr/>
          </p:nvSpPr>
          <p:spPr bwMode="auto">
            <a:xfrm rot="511185">
              <a:off x="3733193" y="5517778"/>
              <a:ext cx="176570" cy="56430"/>
            </a:xfrm>
            <a:custGeom>
              <a:avLst/>
              <a:gdLst/>
              <a:ahLst/>
              <a:cxnLst>
                <a:cxn ang="0">
                  <a:pos x="97" y="14"/>
                </a:cxn>
                <a:cxn ang="0">
                  <a:pos x="3" y="31"/>
                </a:cxn>
                <a:cxn ang="0">
                  <a:pos x="0" y="17"/>
                </a:cxn>
                <a:cxn ang="0">
                  <a:pos x="95" y="0"/>
                </a:cxn>
                <a:cxn ang="0">
                  <a:pos x="97" y="14"/>
                </a:cxn>
              </a:cxnLst>
              <a:rect l="0" t="0" r="r" b="b"/>
              <a:pathLst>
                <a:path w="97" h="31">
                  <a:moveTo>
                    <a:pt x="97" y="14"/>
                  </a:moveTo>
                  <a:lnTo>
                    <a:pt x="3" y="31"/>
                  </a:lnTo>
                  <a:lnTo>
                    <a:pt x="0" y="17"/>
                  </a:lnTo>
                  <a:lnTo>
                    <a:pt x="95" y="0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20"/>
          <p:cNvGrpSpPr/>
          <p:nvPr/>
        </p:nvGrpSpPr>
        <p:grpSpPr>
          <a:xfrm>
            <a:off x="5052358" y="1988774"/>
            <a:ext cx="2494409" cy="4478790"/>
            <a:chOff x="4971549" y="1820646"/>
            <a:chExt cx="2494409" cy="4478790"/>
          </a:xfrm>
        </p:grpSpPr>
        <p:sp>
          <p:nvSpPr>
            <p:cNvPr id="3481" name="Freeform 409"/>
            <p:cNvSpPr>
              <a:spLocks/>
            </p:cNvSpPr>
            <p:nvPr/>
          </p:nvSpPr>
          <p:spPr bwMode="auto">
            <a:xfrm rot="375899">
              <a:off x="4971549" y="1839696"/>
              <a:ext cx="2399159" cy="4459740"/>
            </a:xfrm>
            <a:custGeom>
              <a:avLst/>
              <a:gdLst/>
              <a:ahLst/>
              <a:cxnLst>
                <a:cxn ang="0">
                  <a:pos x="61" y="18"/>
                </a:cxn>
                <a:cxn ang="0">
                  <a:pos x="58" y="32"/>
                </a:cxn>
                <a:cxn ang="0">
                  <a:pos x="59" y="56"/>
                </a:cxn>
                <a:cxn ang="0">
                  <a:pos x="54" y="70"/>
                </a:cxn>
                <a:cxn ang="0">
                  <a:pos x="65" y="94"/>
                </a:cxn>
                <a:cxn ang="0">
                  <a:pos x="45" y="135"/>
                </a:cxn>
                <a:cxn ang="0">
                  <a:pos x="54" y="153"/>
                </a:cxn>
                <a:cxn ang="0">
                  <a:pos x="54" y="170"/>
                </a:cxn>
                <a:cxn ang="0">
                  <a:pos x="42" y="187"/>
                </a:cxn>
                <a:cxn ang="0">
                  <a:pos x="51" y="214"/>
                </a:cxn>
                <a:cxn ang="0">
                  <a:pos x="51" y="226"/>
                </a:cxn>
                <a:cxn ang="0">
                  <a:pos x="40" y="224"/>
                </a:cxn>
                <a:cxn ang="0">
                  <a:pos x="57" y="246"/>
                </a:cxn>
                <a:cxn ang="0">
                  <a:pos x="38" y="264"/>
                </a:cxn>
                <a:cxn ang="0">
                  <a:pos x="54" y="305"/>
                </a:cxn>
                <a:cxn ang="0">
                  <a:pos x="46" y="326"/>
                </a:cxn>
                <a:cxn ang="0">
                  <a:pos x="45" y="338"/>
                </a:cxn>
                <a:cxn ang="0">
                  <a:pos x="44" y="360"/>
                </a:cxn>
                <a:cxn ang="0">
                  <a:pos x="32" y="377"/>
                </a:cxn>
                <a:cxn ang="0">
                  <a:pos x="48" y="420"/>
                </a:cxn>
                <a:cxn ang="0">
                  <a:pos x="35" y="415"/>
                </a:cxn>
                <a:cxn ang="0">
                  <a:pos x="48" y="436"/>
                </a:cxn>
                <a:cxn ang="0">
                  <a:pos x="27" y="480"/>
                </a:cxn>
                <a:cxn ang="0">
                  <a:pos x="38" y="474"/>
                </a:cxn>
                <a:cxn ang="0">
                  <a:pos x="33" y="493"/>
                </a:cxn>
                <a:cxn ang="0">
                  <a:pos x="25" y="516"/>
                </a:cxn>
                <a:cxn ang="0">
                  <a:pos x="44" y="513"/>
                </a:cxn>
                <a:cxn ang="0">
                  <a:pos x="27" y="528"/>
                </a:cxn>
                <a:cxn ang="0">
                  <a:pos x="32" y="554"/>
                </a:cxn>
                <a:cxn ang="0">
                  <a:pos x="33" y="571"/>
                </a:cxn>
                <a:cxn ang="0">
                  <a:pos x="22" y="594"/>
                </a:cxn>
                <a:cxn ang="0">
                  <a:pos x="32" y="588"/>
                </a:cxn>
                <a:cxn ang="0">
                  <a:pos x="30" y="606"/>
                </a:cxn>
                <a:cxn ang="0">
                  <a:pos x="24" y="629"/>
                </a:cxn>
                <a:cxn ang="0">
                  <a:pos x="38" y="627"/>
                </a:cxn>
                <a:cxn ang="0">
                  <a:pos x="26" y="643"/>
                </a:cxn>
                <a:cxn ang="0">
                  <a:pos x="20" y="669"/>
                </a:cxn>
                <a:cxn ang="0">
                  <a:pos x="36" y="665"/>
                </a:cxn>
                <a:cxn ang="0">
                  <a:pos x="21" y="681"/>
                </a:cxn>
                <a:cxn ang="0">
                  <a:pos x="25" y="706"/>
                </a:cxn>
                <a:cxn ang="0">
                  <a:pos x="26" y="723"/>
                </a:cxn>
                <a:cxn ang="0">
                  <a:pos x="14" y="745"/>
                </a:cxn>
                <a:cxn ang="0">
                  <a:pos x="25" y="740"/>
                </a:cxn>
                <a:cxn ang="0">
                  <a:pos x="20" y="760"/>
                </a:cxn>
                <a:cxn ang="0">
                  <a:pos x="17" y="780"/>
                </a:cxn>
                <a:cxn ang="0">
                  <a:pos x="29" y="800"/>
                </a:cxn>
                <a:cxn ang="0">
                  <a:pos x="10" y="818"/>
                </a:cxn>
                <a:cxn ang="0">
                  <a:pos x="21" y="816"/>
                </a:cxn>
                <a:cxn ang="0">
                  <a:pos x="18" y="829"/>
                </a:cxn>
                <a:cxn ang="0">
                  <a:pos x="11" y="862"/>
                </a:cxn>
                <a:cxn ang="0">
                  <a:pos x="26" y="855"/>
                </a:cxn>
                <a:cxn ang="0">
                  <a:pos x="7" y="873"/>
                </a:cxn>
                <a:cxn ang="0">
                  <a:pos x="17" y="893"/>
                </a:cxn>
                <a:cxn ang="0">
                  <a:pos x="7" y="910"/>
                </a:cxn>
                <a:cxn ang="0">
                  <a:pos x="15" y="938"/>
                </a:cxn>
                <a:cxn ang="0">
                  <a:pos x="14" y="949"/>
                </a:cxn>
                <a:cxn ang="0">
                  <a:pos x="6" y="974"/>
                </a:cxn>
                <a:cxn ang="0">
                  <a:pos x="21" y="969"/>
                </a:cxn>
                <a:cxn ang="0">
                  <a:pos x="7" y="987"/>
                </a:cxn>
                <a:cxn ang="0">
                  <a:pos x="507" y="1037"/>
                </a:cxn>
              </a:cxnLst>
              <a:rect l="0" t="0" r="r" b="b"/>
              <a:pathLst>
                <a:path w="558" h="1037">
                  <a:moveTo>
                    <a:pt x="52" y="0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9" y="18"/>
                    <a:pt x="69" y="18"/>
                    <a:pt x="69" y="18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59" y="62"/>
                    <a:pt x="59" y="62"/>
                    <a:pt x="59" y="62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48" y="72"/>
                    <a:pt x="48" y="72"/>
                    <a:pt x="48" y="72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4" y="115"/>
                    <a:pt x="64" y="115"/>
                    <a:pt x="64" y="115"/>
                  </a:cubicBezTo>
                  <a:cubicBezTo>
                    <a:pt x="56" y="115"/>
                    <a:pt x="56" y="115"/>
                    <a:pt x="56" y="115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6" y="113"/>
                    <a:pt x="46" y="113"/>
                    <a:pt x="46" y="113"/>
                  </a:cubicBezTo>
                  <a:cubicBezTo>
                    <a:pt x="45" y="135"/>
                    <a:pt x="45" y="135"/>
                    <a:pt x="45" y="135"/>
                  </a:cubicBezTo>
                  <a:cubicBezTo>
                    <a:pt x="55" y="139"/>
                    <a:pt x="55" y="139"/>
                    <a:pt x="55" y="139"/>
                  </a:cubicBezTo>
                  <a:cubicBezTo>
                    <a:pt x="55" y="132"/>
                    <a:pt x="55" y="132"/>
                    <a:pt x="55" y="132"/>
                  </a:cubicBezTo>
                  <a:cubicBezTo>
                    <a:pt x="63" y="132"/>
                    <a:pt x="63" y="132"/>
                    <a:pt x="63" y="132"/>
                  </a:cubicBezTo>
                  <a:cubicBezTo>
                    <a:pt x="62" y="153"/>
                    <a:pt x="62" y="153"/>
                    <a:pt x="62" y="153"/>
                  </a:cubicBezTo>
                  <a:cubicBezTo>
                    <a:pt x="54" y="153"/>
                    <a:pt x="54" y="153"/>
                    <a:pt x="54" y="153"/>
                  </a:cubicBezTo>
                  <a:cubicBezTo>
                    <a:pt x="54" y="151"/>
                    <a:pt x="54" y="151"/>
                    <a:pt x="54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3" y="173"/>
                    <a:pt x="43" y="173"/>
                    <a:pt x="43" y="173"/>
                  </a:cubicBezTo>
                  <a:cubicBezTo>
                    <a:pt x="53" y="174"/>
                    <a:pt x="53" y="174"/>
                    <a:pt x="53" y="174"/>
                  </a:cubicBezTo>
                  <a:cubicBezTo>
                    <a:pt x="54" y="170"/>
                    <a:pt x="54" y="170"/>
                    <a:pt x="54" y="170"/>
                  </a:cubicBezTo>
                  <a:cubicBezTo>
                    <a:pt x="61" y="170"/>
                    <a:pt x="61" y="170"/>
                    <a:pt x="61" y="170"/>
                  </a:cubicBezTo>
                  <a:cubicBezTo>
                    <a:pt x="60" y="191"/>
                    <a:pt x="60" y="191"/>
                    <a:pt x="60" y="191"/>
                  </a:cubicBezTo>
                  <a:cubicBezTo>
                    <a:pt x="52" y="191"/>
                    <a:pt x="52" y="191"/>
                    <a:pt x="52" y="191"/>
                  </a:cubicBezTo>
                  <a:cubicBezTo>
                    <a:pt x="53" y="188"/>
                    <a:pt x="53" y="188"/>
                    <a:pt x="53" y="188"/>
                  </a:cubicBezTo>
                  <a:cubicBezTo>
                    <a:pt x="42" y="187"/>
                    <a:pt x="42" y="187"/>
                    <a:pt x="42" y="187"/>
                  </a:cubicBezTo>
                  <a:cubicBezTo>
                    <a:pt x="41" y="212"/>
                    <a:pt x="41" y="212"/>
                    <a:pt x="41" y="212"/>
                  </a:cubicBezTo>
                  <a:cubicBezTo>
                    <a:pt x="43" y="212"/>
                    <a:pt x="43" y="212"/>
                    <a:pt x="43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9" y="214"/>
                    <a:pt x="49" y="214"/>
                    <a:pt x="49" y="214"/>
                  </a:cubicBezTo>
                  <a:cubicBezTo>
                    <a:pt x="51" y="214"/>
                    <a:pt x="51" y="214"/>
                    <a:pt x="51" y="214"/>
                  </a:cubicBezTo>
                  <a:cubicBezTo>
                    <a:pt x="52" y="208"/>
                    <a:pt x="52" y="208"/>
                    <a:pt x="52" y="208"/>
                  </a:cubicBezTo>
                  <a:cubicBezTo>
                    <a:pt x="59" y="208"/>
                    <a:pt x="59" y="208"/>
                    <a:pt x="59" y="208"/>
                  </a:cubicBezTo>
                  <a:cubicBezTo>
                    <a:pt x="58" y="229"/>
                    <a:pt x="58" y="229"/>
                    <a:pt x="58" y="229"/>
                  </a:cubicBezTo>
                  <a:cubicBezTo>
                    <a:pt x="51" y="229"/>
                    <a:pt x="51" y="229"/>
                    <a:pt x="51" y="229"/>
                  </a:cubicBezTo>
                  <a:cubicBezTo>
                    <a:pt x="51" y="226"/>
                    <a:pt x="51" y="226"/>
                    <a:pt x="51" y="226"/>
                  </a:cubicBezTo>
                  <a:cubicBezTo>
                    <a:pt x="49" y="226"/>
                    <a:pt x="49" y="226"/>
                    <a:pt x="49" y="226"/>
                  </a:cubicBezTo>
                  <a:cubicBezTo>
                    <a:pt x="47" y="226"/>
                    <a:pt x="47" y="226"/>
                    <a:pt x="47" y="226"/>
                  </a:cubicBezTo>
                  <a:cubicBezTo>
                    <a:pt x="46" y="222"/>
                    <a:pt x="46" y="222"/>
                    <a:pt x="46" y="222"/>
                  </a:cubicBezTo>
                  <a:cubicBezTo>
                    <a:pt x="43" y="224"/>
                    <a:pt x="43" y="224"/>
                    <a:pt x="43" y="224"/>
                  </a:cubicBezTo>
                  <a:cubicBezTo>
                    <a:pt x="40" y="224"/>
                    <a:pt x="40" y="224"/>
                    <a:pt x="40" y="224"/>
                  </a:cubicBezTo>
                  <a:cubicBezTo>
                    <a:pt x="39" y="252"/>
                    <a:pt x="39" y="252"/>
                    <a:pt x="39" y="252"/>
                  </a:cubicBezTo>
                  <a:cubicBezTo>
                    <a:pt x="42" y="250"/>
                    <a:pt x="42" y="250"/>
                    <a:pt x="42" y="250"/>
                  </a:cubicBezTo>
                  <a:cubicBezTo>
                    <a:pt x="49" y="252"/>
                    <a:pt x="49" y="252"/>
                    <a:pt x="49" y="252"/>
                  </a:cubicBezTo>
                  <a:cubicBezTo>
                    <a:pt x="50" y="246"/>
                    <a:pt x="50" y="246"/>
                    <a:pt x="50" y="246"/>
                  </a:cubicBezTo>
                  <a:cubicBezTo>
                    <a:pt x="57" y="246"/>
                    <a:pt x="57" y="246"/>
                    <a:pt x="57" y="246"/>
                  </a:cubicBezTo>
                  <a:cubicBezTo>
                    <a:pt x="56" y="267"/>
                    <a:pt x="56" y="267"/>
                    <a:pt x="56" y="267"/>
                  </a:cubicBezTo>
                  <a:cubicBezTo>
                    <a:pt x="49" y="267"/>
                    <a:pt x="49" y="267"/>
                    <a:pt x="49" y="267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38" y="264"/>
                    <a:pt x="38" y="264"/>
                    <a:pt x="38" y="264"/>
                  </a:cubicBezTo>
                  <a:cubicBezTo>
                    <a:pt x="37" y="285"/>
                    <a:pt x="37" y="285"/>
                    <a:pt x="37" y="285"/>
                  </a:cubicBezTo>
                  <a:cubicBezTo>
                    <a:pt x="48" y="288"/>
                    <a:pt x="48" y="288"/>
                    <a:pt x="48" y="288"/>
                  </a:cubicBezTo>
                  <a:cubicBezTo>
                    <a:pt x="48" y="284"/>
                    <a:pt x="48" y="284"/>
                    <a:pt x="48" y="284"/>
                  </a:cubicBezTo>
                  <a:cubicBezTo>
                    <a:pt x="55" y="284"/>
                    <a:pt x="55" y="284"/>
                    <a:pt x="55" y="284"/>
                  </a:cubicBezTo>
                  <a:cubicBezTo>
                    <a:pt x="54" y="305"/>
                    <a:pt x="54" y="305"/>
                    <a:pt x="54" y="305"/>
                  </a:cubicBezTo>
                  <a:cubicBezTo>
                    <a:pt x="47" y="305"/>
                    <a:pt x="47" y="305"/>
                    <a:pt x="47" y="305"/>
                  </a:cubicBezTo>
                  <a:cubicBezTo>
                    <a:pt x="47" y="299"/>
                    <a:pt x="47" y="299"/>
                    <a:pt x="47" y="299"/>
                  </a:cubicBezTo>
                  <a:cubicBezTo>
                    <a:pt x="36" y="301"/>
                    <a:pt x="36" y="301"/>
                    <a:pt x="36" y="301"/>
                  </a:cubicBezTo>
                  <a:cubicBezTo>
                    <a:pt x="35" y="325"/>
                    <a:pt x="35" y="325"/>
                    <a:pt x="35" y="325"/>
                  </a:cubicBezTo>
                  <a:cubicBezTo>
                    <a:pt x="46" y="326"/>
                    <a:pt x="46" y="326"/>
                    <a:pt x="46" y="326"/>
                  </a:cubicBezTo>
                  <a:cubicBezTo>
                    <a:pt x="46" y="322"/>
                    <a:pt x="46" y="322"/>
                    <a:pt x="46" y="322"/>
                  </a:cubicBezTo>
                  <a:cubicBezTo>
                    <a:pt x="53" y="322"/>
                    <a:pt x="53" y="322"/>
                    <a:pt x="53" y="322"/>
                  </a:cubicBezTo>
                  <a:cubicBezTo>
                    <a:pt x="52" y="343"/>
                    <a:pt x="52" y="343"/>
                    <a:pt x="52" y="343"/>
                  </a:cubicBezTo>
                  <a:cubicBezTo>
                    <a:pt x="45" y="343"/>
                    <a:pt x="45" y="343"/>
                    <a:pt x="45" y="343"/>
                  </a:cubicBezTo>
                  <a:cubicBezTo>
                    <a:pt x="45" y="338"/>
                    <a:pt x="45" y="338"/>
                    <a:pt x="45" y="338"/>
                  </a:cubicBezTo>
                  <a:cubicBezTo>
                    <a:pt x="41" y="337"/>
                    <a:pt x="41" y="337"/>
                    <a:pt x="41" y="337"/>
                  </a:cubicBezTo>
                  <a:cubicBezTo>
                    <a:pt x="34" y="339"/>
                    <a:pt x="34" y="339"/>
                    <a:pt x="34" y="339"/>
                  </a:cubicBezTo>
                  <a:cubicBezTo>
                    <a:pt x="33" y="365"/>
                    <a:pt x="33" y="365"/>
                    <a:pt x="33" y="365"/>
                  </a:cubicBezTo>
                  <a:cubicBezTo>
                    <a:pt x="44" y="367"/>
                    <a:pt x="44" y="367"/>
                    <a:pt x="44" y="367"/>
                  </a:cubicBezTo>
                  <a:cubicBezTo>
                    <a:pt x="44" y="360"/>
                    <a:pt x="44" y="360"/>
                    <a:pt x="44" y="360"/>
                  </a:cubicBezTo>
                  <a:cubicBezTo>
                    <a:pt x="51" y="360"/>
                    <a:pt x="51" y="360"/>
                    <a:pt x="51" y="360"/>
                  </a:cubicBezTo>
                  <a:cubicBezTo>
                    <a:pt x="50" y="381"/>
                    <a:pt x="50" y="381"/>
                    <a:pt x="50" y="381"/>
                  </a:cubicBezTo>
                  <a:cubicBezTo>
                    <a:pt x="43" y="381"/>
                    <a:pt x="43" y="381"/>
                    <a:pt x="43" y="381"/>
                  </a:cubicBezTo>
                  <a:cubicBezTo>
                    <a:pt x="43" y="377"/>
                    <a:pt x="43" y="377"/>
                    <a:pt x="43" y="377"/>
                  </a:cubicBezTo>
                  <a:cubicBezTo>
                    <a:pt x="32" y="377"/>
                    <a:pt x="32" y="377"/>
                    <a:pt x="32" y="377"/>
                  </a:cubicBezTo>
                  <a:cubicBezTo>
                    <a:pt x="31" y="402"/>
                    <a:pt x="31" y="402"/>
                    <a:pt x="31" y="402"/>
                  </a:cubicBezTo>
                  <a:cubicBezTo>
                    <a:pt x="42" y="403"/>
                    <a:pt x="42" y="403"/>
                    <a:pt x="42" y="403"/>
                  </a:cubicBezTo>
                  <a:cubicBezTo>
                    <a:pt x="42" y="398"/>
                    <a:pt x="42" y="398"/>
                    <a:pt x="42" y="398"/>
                  </a:cubicBezTo>
                  <a:cubicBezTo>
                    <a:pt x="49" y="398"/>
                    <a:pt x="49" y="398"/>
                    <a:pt x="49" y="398"/>
                  </a:cubicBezTo>
                  <a:cubicBezTo>
                    <a:pt x="48" y="420"/>
                    <a:pt x="48" y="420"/>
                    <a:pt x="48" y="420"/>
                  </a:cubicBezTo>
                  <a:cubicBezTo>
                    <a:pt x="41" y="419"/>
                    <a:pt x="41" y="419"/>
                    <a:pt x="41" y="419"/>
                  </a:cubicBezTo>
                  <a:cubicBezTo>
                    <a:pt x="41" y="416"/>
                    <a:pt x="41" y="416"/>
                    <a:pt x="41" y="416"/>
                  </a:cubicBezTo>
                  <a:cubicBezTo>
                    <a:pt x="40" y="416"/>
                    <a:pt x="40" y="416"/>
                    <a:pt x="40" y="416"/>
                  </a:cubicBezTo>
                  <a:cubicBezTo>
                    <a:pt x="37" y="413"/>
                    <a:pt x="37" y="413"/>
                    <a:pt x="37" y="413"/>
                  </a:cubicBezTo>
                  <a:cubicBezTo>
                    <a:pt x="35" y="415"/>
                    <a:pt x="35" y="415"/>
                    <a:pt x="35" y="415"/>
                  </a:cubicBezTo>
                  <a:cubicBezTo>
                    <a:pt x="31" y="415"/>
                    <a:pt x="31" y="415"/>
                    <a:pt x="31" y="415"/>
                  </a:cubicBezTo>
                  <a:cubicBezTo>
                    <a:pt x="29" y="438"/>
                    <a:pt x="29" y="438"/>
                    <a:pt x="29" y="438"/>
                  </a:cubicBezTo>
                  <a:cubicBezTo>
                    <a:pt x="40" y="438"/>
                    <a:pt x="40" y="438"/>
                    <a:pt x="40" y="438"/>
                  </a:cubicBezTo>
                  <a:cubicBezTo>
                    <a:pt x="40" y="436"/>
                    <a:pt x="40" y="436"/>
                    <a:pt x="40" y="436"/>
                  </a:cubicBezTo>
                  <a:cubicBezTo>
                    <a:pt x="48" y="436"/>
                    <a:pt x="48" y="436"/>
                    <a:pt x="48" y="436"/>
                  </a:cubicBezTo>
                  <a:cubicBezTo>
                    <a:pt x="46" y="458"/>
                    <a:pt x="46" y="458"/>
                    <a:pt x="46" y="458"/>
                  </a:cubicBezTo>
                  <a:cubicBezTo>
                    <a:pt x="39" y="457"/>
                    <a:pt x="39" y="457"/>
                    <a:pt x="39" y="457"/>
                  </a:cubicBezTo>
                  <a:cubicBezTo>
                    <a:pt x="39" y="451"/>
                    <a:pt x="39" y="451"/>
                    <a:pt x="39" y="451"/>
                  </a:cubicBezTo>
                  <a:cubicBezTo>
                    <a:pt x="29" y="453"/>
                    <a:pt x="29" y="453"/>
                    <a:pt x="29" y="453"/>
                  </a:cubicBezTo>
                  <a:cubicBezTo>
                    <a:pt x="27" y="480"/>
                    <a:pt x="27" y="480"/>
                    <a:pt x="27" y="480"/>
                  </a:cubicBezTo>
                  <a:cubicBezTo>
                    <a:pt x="29" y="480"/>
                    <a:pt x="29" y="480"/>
                    <a:pt x="29" y="480"/>
                  </a:cubicBezTo>
                  <a:cubicBezTo>
                    <a:pt x="32" y="478"/>
                    <a:pt x="32" y="478"/>
                    <a:pt x="32" y="478"/>
                  </a:cubicBezTo>
                  <a:cubicBezTo>
                    <a:pt x="34" y="480"/>
                    <a:pt x="34" y="480"/>
                    <a:pt x="34" y="480"/>
                  </a:cubicBezTo>
                  <a:cubicBezTo>
                    <a:pt x="38" y="479"/>
                    <a:pt x="38" y="479"/>
                    <a:pt x="38" y="479"/>
                  </a:cubicBezTo>
                  <a:cubicBezTo>
                    <a:pt x="38" y="474"/>
                    <a:pt x="38" y="474"/>
                    <a:pt x="38" y="474"/>
                  </a:cubicBezTo>
                  <a:cubicBezTo>
                    <a:pt x="46" y="475"/>
                    <a:pt x="46" y="475"/>
                    <a:pt x="46" y="475"/>
                  </a:cubicBezTo>
                  <a:cubicBezTo>
                    <a:pt x="45" y="496"/>
                    <a:pt x="45" y="496"/>
                    <a:pt x="45" y="496"/>
                  </a:cubicBezTo>
                  <a:cubicBezTo>
                    <a:pt x="37" y="495"/>
                    <a:pt x="37" y="495"/>
                    <a:pt x="37" y="495"/>
                  </a:cubicBezTo>
                  <a:cubicBezTo>
                    <a:pt x="37" y="493"/>
                    <a:pt x="37" y="493"/>
                    <a:pt x="37" y="493"/>
                  </a:cubicBezTo>
                  <a:cubicBezTo>
                    <a:pt x="33" y="493"/>
                    <a:pt x="33" y="493"/>
                    <a:pt x="33" y="493"/>
                  </a:cubicBezTo>
                  <a:cubicBezTo>
                    <a:pt x="32" y="491"/>
                    <a:pt x="32" y="491"/>
                    <a:pt x="32" y="491"/>
                  </a:cubicBezTo>
                  <a:cubicBezTo>
                    <a:pt x="30" y="492"/>
                    <a:pt x="30" y="492"/>
                    <a:pt x="30" y="492"/>
                  </a:cubicBezTo>
                  <a:cubicBezTo>
                    <a:pt x="28" y="492"/>
                    <a:pt x="28" y="492"/>
                    <a:pt x="28" y="492"/>
                  </a:cubicBezTo>
                  <a:cubicBezTo>
                    <a:pt x="27" y="492"/>
                    <a:pt x="27" y="492"/>
                    <a:pt x="27" y="492"/>
                  </a:cubicBezTo>
                  <a:cubicBezTo>
                    <a:pt x="25" y="516"/>
                    <a:pt x="25" y="516"/>
                    <a:pt x="25" y="516"/>
                  </a:cubicBezTo>
                  <a:cubicBezTo>
                    <a:pt x="28" y="516"/>
                    <a:pt x="28" y="516"/>
                    <a:pt x="28" y="516"/>
                  </a:cubicBezTo>
                  <a:cubicBezTo>
                    <a:pt x="32" y="516"/>
                    <a:pt x="32" y="516"/>
                    <a:pt x="32" y="516"/>
                  </a:cubicBezTo>
                  <a:cubicBezTo>
                    <a:pt x="36" y="516"/>
                    <a:pt x="36" y="516"/>
                    <a:pt x="36" y="516"/>
                  </a:cubicBezTo>
                  <a:cubicBezTo>
                    <a:pt x="36" y="512"/>
                    <a:pt x="36" y="512"/>
                    <a:pt x="36" y="512"/>
                  </a:cubicBezTo>
                  <a:cubicBezTo>
                    <a:pt x="44" y="513"/>
                    <a:pt x="44" y="513"/>
                    <a:pt x="44" y="513"/>
                  </a:cubicBezTo>
                  <a:cubicBezTo>
                    <a:pt x="43" y="534"/>
                    <a:pt x="43" y="534"/>
                    <a:pt x="43" y="534"/>
                  </a:cubicBezTo>
                  <a:cubicBezTo>
                    <a:pt x="35" y="533"/>
                    <a:pt x="35" y="533"/>
                    <a:pt x="35" y="533"/>
                  </a:cubicBezTo>
                  <a:cubicBezTo>
                    <a:pt x="35" y="530"/>
                    <a:pt x="35" y="530"/>
                    <a:pt x="35" y="530"/>
                  </a:cubicBezTo>
                  <a:cubicBezTo>
                    <a:pt x="32" y="530"/>
                    <a:pt x="32" y="530"/>
                    <a:pt x="32" y="530"/>
                  </a:cubicBezTo>
                  <a:cubicBezTo>
                    <a:pt x="27" y="528"/>
                    <a:pt x="27" y="528"/>
                    <a:pt x="27" y="528"/>
                  </a:cubicBezTo>
                  <a:cubicBezTo>
                    <a:pt x="25" y="528"/>
                    <a:pt x="25" y="528"/>
                    <a:pt x="25" y="528"/>
                  </a:cubicBezTo>
                  <a:cubicBezTo>
                    <a:pt x="24" y="555"/>
                    <a:pt x="24" y="555"/>
                    <a:pt x="24" y="555"/>
                  </a:cubicBezTo>
                  <a:cubicBezTo>
                    <a:pt x="27" y="554"/>
                    <a:pt x="27" y="554"/>
                    <a:pt x="27" y="554"/>
                  </a:cubicBezTo>
                  <a:cubicBezTo>
                    <a:pt x="29" y="552"/>
                    <a:pt x="29" y="552"/>
                    <a:pt x="29" y="552"/>
                  </a:cubicBezTo>
                  <a:cubicBezTo>
                    <a:pt x="32" y="554"/>
                    <a:pt x="32" y="554"/>
                    <a:pt x="32" y="554"/>
                  </a:cubicBezTo>
                  <a:cubicBezTo>
                    <a:pt x="34" y="554"/>
                    <a:pt x="34" y="554"/>
                    <a:pt x="34" y="554"/>
                  </a:cubicBezTo>
                  <a:cubicBezTo>
                    <a:pt x="34" y="550"/>
                    <a:pt x="34" y="550"/>
                    <a:pt x="34" y="550"/>
                  </a:cubicBezTo>
                  <a:cubicBezTo>
                    <a:pt x="42" y="551"/>
                    <a:pt x="42" y="551"/>
                    <a:pt x="42" y="551"/>
                  </a:cubicBezTo>
                  <a:cubicBezTo>
                    <a:pt x="41" y="572"/>
                    <a:pt x="41" y="572"/>
                    <a:pt x="41" y="572"/>
                  </a:cubicBezTo>
                  <a:cubicBezTo>
                    <a:pt x="33" y="571"/>
                    <a:pt x="33" y="571"/>
                    <a:pt x="33" y="571"/>
                  </a:cubicBezTo>
                  <a:cubicBezTo>
                    <a:pt x="33" y="568"/>
                    <a:pt x="33" y="568"/>
                    <a:pt x="33" y="568"/>
                  </a:cubicBezTo>
                  <a:cubicBezTo>
                    <a:pt x="30" y="566"/>
                    <a:pt x="30" y="566"/>
                    <a:pt x="30" y="566"/>
                  </a:cubicBezTo>
                  <a:cubicBezTo>
                    <a:pt x="26" y="565"/>
                    <a:pt x="26" y="565"/>
                    <a:pt x="26" y="565"/>
                  </a:cubicBezTo>
                  <a:cubicBezTo>
                    <a:pt x="23" y="566"/>
                    <a:pt x="23" y="566"/>
                    <a:pt x="23" y="566"/>
                  </a:cubicBezTo>
                  <a:cubicBezTo>
                    <a:pt x="22" y="594"/>
                    <a:pt x="22" y="594"/>
                    <a:pt x="22" y="594"/>
                  </a:cubicBezTo>
                  <a:cubicBezTo>
                    <a:pt x="25" y="593"/>
                    <a:pt x="25" y="593"/>
                    <a:pt x="25" y="593"/>
                  </a:cubicBezTo>
                  <a:cubicBezTo>
                    <a:pt x="28" y="592"/>
                    <a:pt x="28" y="592"/>
                    <a:pt x="28" y="592"/>
                  </a:cubicBezTo>
                  <a:cubicBezTo>
                    <a:pt x="30" y="593"/>
                    <a:pt x="30" y="593"/>
                    <a:pt x="30" y="593"/>
                  </a:cubicBezTo>
                  <a:cubicBezTo>
                    <a:pt x="32" y="593"/>
                    <a:pt x="32" y="593"/>
                    <a:pt x="32" y="593"/>
                  </a:cubicBezTo>
                  <a:cubicBezTo>
                    <a:pt x="32" y="588"/>
                    <a:pt x="32" y="588"/>
                    <a:pt x="32" y="588"/>
                  </a:cubicBezTo>
                  <a:cubicBezTo>
                    <a:pt x="40" y="589"/>
                    <a:pt x="40" y="589"/>
                    <a:pt x="40" y="589"/>
                  </a:cubicBezTo>
                  <a:cubicBezTo>
                    <a:pt x="39" y="610"/>
                    <a:pt x="39" y="610"/>
                    <a:pt x="39" y="610"/>
                  </a:cubicBezTo>
                  <a:cubicBezTo>
                    <a:pt x="31" y="609"/>
                    <a:pt x="31" y="609"/>
                    <a:pt x="31" y="609"/>
                  </a:cubicBezTo>
                  <a:cubicBezTo>
                    <a:pt x="32" y="605"/>
                    <a:pt x="32" y="605"/>
                    <a:pt x="32" y="605"/>
                  </a:cubicBezTo>
                  <a:cubicBezTo>
                    <a:pt x="30" y="606"/>
                    <a:pt x="30" y="606"/>
                    <a:pt x="30" y="606"/>
                  </a:cubicBezTo>
                  <a:cubicBezTo>
                    <a:pt x="25" y="607"/>
                    <a:pt x="25" y="607"/>
                    <a:pt x="25" y="607"/>
                  </a:cubicBezTo>
                  <a:cubicBezTo>
                    <a:pt x="21" y="608"/>
                    <a:pt x="21" y="608"/>
                    <a:pt x="21" y="608"/>
                  </a:cubicBezTo>
                  <a:cubicBezTo>
                    <a:pt x="20" y="631"/>
                    <a:pt x="20" y="631"/>
                    <a:pt x="20" y="631"/>
                  </a:cubicBezTo>
                  <a:cubicBezTo>
                    <a:pt x="21" y="631"/>
                    <a:pt x="21" y="631"/>
                    <a:pt x="21" y="631"/>
                  </a:cubicBezTo>
                  <a:cubicBezTo>
                    <a:pt x="24" y="629"/>
                    <a:pt x="24" y="629"/>
                    <a:pt x="24" y="629"/>
                  </a:cubicBezTo>
                  <a:cubicBezTo>
                    <a:pt x="25" y="628"/>
                    <a:pt x="25" y="628"/>
                    <a:pt x="25" y="628"/>
                  </a:cubicBezTo>
                  <a:cubicBezTo>
                    <a:pt x="28" y="631"/>
                    <a:pt x="28" y="631"/>
                    <a:pt x="28" y="631"/>
                  </a:cubicBezTo>
                  <a:cubicBezTo>
                    <a:pt x="30" y="631"/>
                    <a:pt x="30" y="631"/>
                    <a:pt x="30" y="631"/>
                  </a:cubicBezTo>
                  <a:cubicBezTo>
                    <a:pt x="30" y="626"/>
                    <a:pt x="30" y="626"/>
                    <a:pt x="30" y="626"/>
                  </a:cubicBezTo>
                  <a:cubicBezTo>
                    <a:pt x="38" y="627"/>
                    <a:pt x="38" y="627"/>
                    <a:pt x="38" y="627"/>
                  </a:cubicBezTo>
                  <a:cubicBezTo>
                    <a:pt x="37" y="648"/>
                    <a:pt x="37" y="648"/>
                    <a:pt x="37" y="648"/>
                  </a:cubicBezTo>
                  <a:cubicBezTo>
                    <a:pt x="29" y="647"/>
                    <a:pt x="29" y="647"/>
                    <a:pt x="29" y="647"/>
                  </a:cubicBezTo>
                  <a:cubicBezTo>
                    <a:pt x="30" y="642"/>
                    <a:pt x="30" y="642"/>
                    <a:pt x="30" y="642"/>
                  </a:cubicBezTo>
                  <a:cubicBezTo>
                    <a:pt x="28" y="640"/>
                    <a:pt x="28" y="640"/>
                    <a:pt x="28" y="640"/>
                  </a:cubicBezTo>
                  <a:cubicBezTo>
                    <a:pt x="28" y="640"/>
                    <a:pt x="27" y="642"/>
                    <a:pt x="26" y="643"/>
                  </a:cubicBezTo>
                  <a:cubicBezTo>
                    <a:pt x="26" y="643"/>
                    <a:pt x="22" y="643"/>
                    <a:pt x="22" y="643"/>
                  </a:cubicBezTo>
                  <a:cubicBezTo>
                    <a:pt x="20" y="642"/>
                    <a:pt x="20" y="642"/>
                    <a:pt x="20" y="642"/>
                  </a:cubicBezTo>
                  <a:cubicBezTo>
                    <a:pt x="19" y="642"/>
                    <a:pt x="19" y="642"/>
                    <a:pt x="19" y="642"/>
                  </a:cubicBezTo>
                  <a:cubicBezTo>
                    <a:pt x="18" y="670"/>
                    <a:pt x="18" y="670"/>
                    <a:pt x="18" y="670"/>
                  </a:cubicBezTo>
                  <a:cubicBezTo>
                    <a:pt x="20" y="669"/>
                    <a:pt x="20" y="669"/>
                    <a:pt x="20" y="669"/>
                  </a:cubicBezTo>
                  <a:cubicBezTo>
                    <a:pt x="22" y="667"/>
                    <a:pt x="22" y="667"/>
                    <a:pt x="22" y="667"/>
                  </a:cubicBezTo>
                  <a:cubicBezTo>
                    <a:pt x="25" y="669"/>
                    <a:pt x="25" y="669"/>
                    <a:pt x="25" y="669"/>
                  </a:cubicBezTo>
                  <a:cubicBezTo>
                    <a:pt x="28" y="670"/>
                    <a:pt x="28" y="670"/>
                    <a:pt x="28" y="670"/>
                  </a:cubicBezTo>
                  <a:cubicBezTo>
                    <a:pt x="29" y="664"/>
                    <a:pt x="29" y="664"/>
                    <a:pt x="29" y="664"/>
                  </a:cubicBezTo>
                  <a:cubicBezTo>
                    <a:pt x="36" y="665"/>
                    <a:pt x="36" y="665"/>
                    <a:pt x="36" y="665"/>
                  </a:cubicBezTo>
                  <a:cubicBezTo>
                    <a:pt x="35" y="686"/>
                    <a:pt x="35" y="686"/>
                    <a:pt x="35" y="686"/>
                  </a:cubicBezTo>
                  <a:cubicBezTo>
                    <a:pt x="27" y="685"/>
                    <a:pt x="27" y="685"/>
                    <a:pt x="27" y="685"/>
                  </a:cubicBezTo>
                  <a:cubicBezTo>
                    <a:pt x="28" y="682"/>
                    <a:pt x="28" y="682"/>
                    <a:pt x="28" y="682"/>
                  </a:cubicBezTo>
                  <a:cubicBezTo>
                    <a:pt x="27" y="681"/>
                    <a:pt x="27" y="681"/>
                    <a:pt x="27" y="681"/>
                  </a:cubicBezTo>
                  <a:cubicBezTo>
                    <a:pt x="21" y="681"/>
                    <a:pt x="21" y="681"/>
                    <a:pt x="21" y="681"/>
                  </a:cubicBezTo>
                  <a:cubicBezTo>
                    <a:pt x="17" y="681"/>
                    <a:pt x="17" y="681"/>
                    <a:pt x="17" y="681"/>
                  </a:cubicBezTo>
                  <a:cubicBezTo>
                    <a:pt x="16" y="706"/>
                    <a:pt x="16" y="706"/>
                    <a:pt x="16" y="706"/>
                  </a:cubicBezTo>
                  <a:cubicBezTo>
                    <a:pt x="19" y="706"/>
                    <a:pt x="19" y="706"/>
                    <a:pt x="19" y="706"/>
                  </a:cubicBezTo>
                  <a:cubicBezTo>
                    <a:pt x="21" y="704"/>
                    <a:pt x="21" y="704"/>
                    <a:pt x="21" y="704"/>
                  </a:cubicBezTo>
                  <a:cubicBezTo>
                    <a:pt x="25" y="706"/>
                    <a:pt x="25" y="706"/>
                    <a:pt x="25" y="706"/>
                  </a:cubicBezTo>
                  <a:cubicBezTo>
                    <a:pt x="26" y="707"/>
                    <a:pt x="26" y="707"/>
                    <a:pt x="26" y="707"/>
                  </a:cubicBezTo>
                  <a:cubicBezTo>
                    <a:pt x="27" y="702"/>
                    <a:pt x="27" y="702"/>
                    <a:pt x="27" y="702"/>
                  </a:cubicBezTo>
                  <a:cubicBezTo>
                    <a:pt x="34" y="703"/>
                    <a:pt x="34" y="703"/>
                    <a:pt x="34" y="703"/>
                  </a:cubicBezTo>
                  <a:cubicBezTo>
                    <a:pt x="33" y="724"/>
                    <a:pt x="33" y="724"/>
                    <a:pt x="33" y="724"/>
                  </a:cubicBezTo>
                  <a:cubicBezTo>
                    <a:pt x="26" y="723"/>
                    <a:pt x="26" y="723"/>
                    <a:pt x="26" y="723"/>
                  </a:cubicBezTo>
                  <a:cubicBezTo>
                    <a:pt x="26" y="720"/>
                    <a:pt x="26" y="720"/>
                    <a:pt x="26" y="720"/>
                  </a:cubicBezTo>
                  <a:cubicBezTo>
                    <a:pt x="23" y="720"/>
                    <a:pt x="23" y="720"/>
                    <a:pt x="23" y="720"/>
                  </a:cubicBezTo>
                  <a:cubicBezTo>
                    <a:pt x="20" y="717"/>
                    <a:pt x="20" y="717"/>
                    <a:pt x="20" y="717"/>
                  </a:cubicBezTo>
                  <a:cubicBezTo>
                    <a:pt x="15" y="719"/>
                    <a:pt x="15" y="719"/>
                    <a:pt x="15" y="719"/>
                  </a:cubicBezTo>
                  <a:cubicBezTo>
                    <a:pt x="14" y="745"/>
                    <a:pt x="14" y="745"/>
                    <a:pt x="14" y="745"/>
                  </a:cubicBezTo>
                  <a:cubicBezTo>
                    <a:pt x="16" y="746"/>
                    <a:pt x="16" y="746"/>
                    <a:pt x="16" y="746"/>
                  </a:cubicBezTo>
                  <a:cubicBezTo>
                    <a:pt x="21" y="745"/>
                    <a:pt x="21" y="745"/>
                    <a:pt x="21" y="745"/>
                  </a:cubicBezTo>
                  <a:cubicBezTo>
                    <a:pt x="23" y="744"/>
                    <a:pt x="23" y="744"/>
                    <a:pt x="23" y="744"/>
                  </a:cubicBezTo>
                  <a:cubicBezTo>
                    <a:pt x="24" y="745"/>
                    <a:pt x="24" y="745"/>
                    <a:pt x="24" y="745"/>
                  </a:cubicBezTo>
                  <a:cubicBezTo>
                    <a:pt x="25" y="740"/>
                    <a:pt x="25" y="740"/>
                    <a:pt x="25" y="740"/>
                  </a:cubicBezTo>
                  <a:cubicBezTo>
                    <a:pt x="32" y="741"/>
                    <a:pt x="32" y="741"/>
                    <a:pt x="32" y="741"/>
                  </a:cubicBezTo>
                  <a:cubicBezTo>
                    <a:pt x="31" y="762"/>
                    <a:pt x="31" y="762"/>
                    <a:pt x="31" y="762"/>
                  </a:cubicBezTo>
                  <a:cubicBezTo>
                    <a:pt x="24" y="761"/>
                    <a:pt x="24" y="761"/>
                    <a:pt x="24" y="761"/>
                  </a:cubicBezTo>
                  <a:cubicBezTo>
                    <a:pt x="24" y="759"/>
                    <a:pt x="24" y="759"/>
                    <a:pt x="24" y="759"/>
                  </a:cubicBezTo>
                  <a:cubicBezTo>
                    <a:pt x="24" y="759"/>
                    <a:pt x="20" y="759"/>
                    <a:pt x="20" y="760"/>
                  </a:cubicBezTo>
                  <a:cubicBezTo>
                    <a:pt x="19" y="760"/>
                    <a:pt x="16" y="759"/>
                    <a:pt x="16" y="759"/>
                  </a:cubicBezTo>
                  <a:cubicBezTo>
                    <a:pt x="13" y="759"/>
                    <a:pt x="13" y="759"/>
                    <a:pt x="13" y="759"/>
                  </a:cubicBezTo>
                  <a:cubicBezTo>
                    <a:pt x="12" y="782"/>
                    <a:pt x="12" y="782"/>
                    <a:pt x="12" y="782"/>
                  </a:cubicBezTo>
                  <a:cubicBezTo>
                    <a:pt x="13" y="781"/>
                    <a:pt x="13" y="781"/>
                    <a:pt x="13" y="781"/>
                  </a:cubicBezTo>
                  <a:cubicBezTo>
                    <a:pt x="17" y="780"/>
                    <a:pt x="17" y="780"/>
                    <a:pt x="17" y="780"/>
                  </a:cubicBezTo>
                  <a:cubicBezTo>
                    <a:pt x="21" y="782"/>
                    <a:pt x="21" y="782"/>
                    <a:pt x="21" y="782"/>
                  </a:cubicBezTo>
                  <a:cubicBezTo>
                    <a:pt x="23" y="782"/>
                    <a:pt x="23" y="782"/>
                    <a:pt x="23" y="782"/>
                  </a:cubicBezTo>
                  <a:cubicBezTo>
                    <a:pt x="23" y="778"/>
                    <a:pt x="23" y="778"/>
                    <a:pt x="23" y="778"/>
                  </a:cubicBezTo>
                  <a:cubicBezTo>
                    <a:pt x="30" y="779"/>
                    <a:pt x="30" y="779"/>
                    <a:pt x="30" y="779"/>
                  </a:cubicBezTo>
                  <a:cubicBezTo>
                    <a:pt x="29" y="800"/>
                    <a:pt x="29" y="800"/>
                    <a:pt x="29" y="800"/>
                  </a:cubicBezTo>
                  <a:cubicBezTo>
                    <a:pt x="22" y="800"/>
                    <a:pt x="22" y="800"/>
                    <a:pt x="22" y="800"/>
                  </a:cubicBezTo>
                  <a:cubicBezTo>
                    <a:pt x="22" y="797"/>
                    <a:pt x="22" y="797"/>
                    <a:pt x="22" y="797"/>
                  </a:cubicBezTo>
                  <a:cubicBezTo>
                    <a:pt x="15" y="797"/>
                    <a:pt x="15" y="797"/>
                    <a:pt x="15" y="797"/>
                  </a:cubicBezTo>
                  <a:cubicBezTo>
                    <a:pt x="11" y="797"/>
                    <a:pt x="11" y="797"/>
                    <a:pt x="11" y="797"/>
                  </a:cubicBezTo>
                  <a:cubicBezTo>
                    <a:pt x="10" y="818"/>
                    <a:pt x="10" y="818"/>
                    <a:pt x="10" y="818"/>
                  </a:cubicBezTo>
                  <a:cubicBezTo>
                    <a:pt x="13" y="818"/>
                    <a:pt x="13" y="818"/>
                    <a:pt x="13" y="818"/>
                  </a:cubicBezTo>
                  <a:cubicBezTo>
                    <a:pt x="16" y="820"/>
                    <a:pt x="16" y="820"/>
                    <a:pt x="16" y="820"/>
                  </a:cubicBezTo>
                  <a:cubicBezTo>
                    <a:pt x="19" y="821"/>
                    <a:pt x="19" y="821"/>
                    <a:pt x="19" y="821"/>
                  </a:cubicBezTo>
                  <a:cubicBezTo>
                    <a:pt x="21" y="822"/>
                    <a:pt x="21" y="822"/>
                    <a:pt x="21" y="822"/>
                  </a:cubicBezTo>
                  <a:cubicBezTo>
                    <a:pt x="21" y="816"/>
                    <a:pt x="21" y="816"/>
                    <a:pt x="21" y="816"/>
                  </a:cubicBezTo>
                  <a:cubicBezTo>
                    <a:pt x="28" y="817"/>
                    <a:pt x="28" y="817"/>
                    <a:pt x="28" y="817"/>
                  </a:cubicBezTo>
                  <a:cubicBezTo>
                    <a:pt x="27" y="838"/>
                    <a:pt x="27" y="838"/>
                    <a:pt x="27" y="838"/>
                  </a:cubicBezTo>
                  <a:cubicBezTo>
                    <a:pt x="20" y="838"/>
                    <a:pt x="20" y="838"/>
                    <a:pt x="20" y="838"/>
                  </a:cubicBezTo>
                  <a:cubicBezTo>
                    <a:pt x="20" y="831"/>
                    <a:pt x="20" y="831"/>
                    <a:pt x="20" y="831"/>
                  </a:cubicBezTo>
                  <a:cubicBezTo>
                    <a:pt x="18" y="829"/>
                    <a:pt x="18" y="829"/>
                    <a:pt x="18" y="829"/>
                  </a:cubicBezTo>
                  <a:cubicBezTo>
                    <a:pt x="15" y="833"/>
                    <a:pt x="15" y="833"/>
                    <a:pt x="15" y="833"/>
                  </a:cubicBezTo>
                  <a:cubicBezTo>
                    <a:pt x="10" y="835"/>
                    <a:pt x="10" y="835"/>
                    <a:pt x="10" y="835"/>
                  </a:cubicBezTo>
                  <a:cubicBezTo>
                    <a:pt x="9" y="835"/>
                    <a:pt x="9" y="835"/>
                    <a:pt x="9" y="835"/>
                  </a:cubicBezTo>
                  <a:cubicBezTo>
                    <a:pt x="8" y="863"/>
                    <a:pt x="8" y="863"/>
                    <a:pt x="8" y="863"/>
                  </a:cubicBezTo>
                  <a:cubicBezTo>
                    <a:pt x="11" y="862"/>
                    <a:pt x="11" y="862"/>
                    <a:pt x="11" y="862"/>
                  </a:cubicBezTo>
                  <a:cubicBezTo>
                    <a:pt x="12" y="859"/>
                    <a:pt x="12" y="859"/>
                    <a:pt x="12" y="859"/>
                  </a:cubicBezTo>
                  <a:cubicBezTo>
                    <a:pt x="17" y="858"/>
                    <a:pt x="17" y="858"/>
                    <a:pt x="17" y="858"/>
                  </a:cubicBezTo>
                  <a:cubicBezTo>
                    <a:pt x="19" y="859"/>
                    <a:pt x="19" y="859"/>
                    <a:pt x="19" y="859"/>
                  </a:cubicBezTo>
                  <a:cubicBezTo>
                    <a:pt x="19" y="855"/>
                    <a:pt x="19" y="855"/>
                    <a:pt x="19" y="855"/>
                  </a:cubicBezTo>
                  <a:cubicBezTo>
                    <a:pt x="26" y="855"/>
                    <a:pt x="26" y="855"/>
                    <a:pt x="26" y="855"/>
                  </a:cubicBezTo>
                  <a:cubicBezTo>
                    <a:pt x="25" y="876"/>
                    <a:pt x="25" y="876"/>
                    <a:pt x="25" y="876"/>
                  </a:cubicBezTo>
                  <a:cubicBezTo>
                    <a:pt x="18" y="876"/>
                    <a:pt x="18" y="876"/>
                    <a:pt x="18" y="876"/>
                  </a:cubicBezTo>
                  <a:cubicBezTo>
                    <a:pt x="18" y="873"/>
                    <a:pt x="18" y="873"/>
                    <a:pt x="18" y="873"/>
                  </a:cubicBezTo>
                  <a:cubicBezTo>
                    <a:pt x="10" y="873"/>
                    <a:pt x="10" y="873"/>
                    <a:pt x="10" y="873"/>
                  </a:cubicBezTo>
                  <a:cubicBezTo>
                    <a:pt x="7" y="873"/>
                    <a:pt x="7" y="873"/>
                    <a:pt x="7" y="873"/>
                  </a:cubicBezTo>
                  <a:cubicBezTo>
                    <a:pt x="6" y="897"/>
                    <a:pt x="6" y="897"/>
                    <a:pt x="6" y="897"/>
                  </a:cubicBezTo>
                  <a:cubicBezTo>
                    <a:pt x="12" y="895"/>
                    <a:pt x="12" y="895"/>
                    <a:pt x="12" y="895"/>
                  </a:cubicBezTo>
                  <a:cubicBezTo>
                    <a:pt x="14" y="897"/>
                    <a:pt x="14" y="897"/>
                    <a:pt x="14" y="897"/>
                  </a:cubicBezTo>
                  <a:cubicBezTo>
                    <a:pt x="17" y="897"/>
                    <a:pt x="17" y="897"/>
                    <a:pt x="17" y="897"/>
                  </a:cubicBezTo>
                  <a:cubicBezTo>
                    <a:pt x="17" y="893"/>
                    <a:pt x="17" y="893"/>
                    <a:pt x="17" y="893"/>
                  </a:cubicBezTo>
                  <a:cubicBezTo>
                    <a:pt x="24" y="893"/>
                    <a:pt x="24" y="893"/>
                    <a:pt x="24" y="893"/>
                  </a:cubicBezTo>
                  <a:cubicBezTo>
                    <a:pt x="23" y="914"/>
                    <a:pt x="23" y="914"/>
                    <a:pt x="23" y="914"/>
                  </a:cubicBezTo>
                  <a:cubicBezTo>
                    <a:pt x="16" y="914"/>
                    <a:pt x="16" y="914"/>
                    <a:pt x="16" y="914"/>
                  </a:cubicBezTo>
                  <a:cubicBezTo>
                    <a:pt x="16" y="911"/>
                    <a:pt x="16" y="911"/>
                    <a:pt x="16" y="911"/>
                  </a:cubicBezTo>
                  <a:cubicBezTo>
                    <a:pt x="7" y="910"/>
                    <a:pt x="7" y="910"/>
                    <a:pt x="7" y="910"/>
                  </a:cubicBezTo>
                  <a:cubicBezTo>
                    <a:pt x="6" y="910"/>
                    <a:pt x="6" y="910"/>
                    <a:pt x="6" y="910"/>
                  </a:cubicBezTo>
                  <a:cubicBezTo>
                    <a:pt x="4" y="939"/>
                    <a:pt x="4" y="939"/>
                    <a:pt x="4" y="939"/>
                  </a:cubicBezTo>
                  <a:cubicBezTo>
                    <a:pt x="8" y="937"/>
                    <a:pt x="8" y="937"/>
                    <a:pt x="8" y="937"/>
                  </a:cubicBezTo>
                  <a:cubicBezTo>
                    <a:pt x="11" y="937"/>
                    <a:pt x="11" y="937"/>
                    <a:pt x="11" y="937"/>
                  </a:cubicBezTo>
                  <a:cubicBezTo>
                    <a:pt x="15" y="938"/>
                    <a:pt x="15" y="938"/>
                    <a:pt x="15" y="938"/>
                  </a:cubicBezTo>
                  <a:cubicBezTo>
                    <a:pt x="15" y="931"/>
                    <a:pt x="15" y="931"/>
                    <a:pt x="15" y="931"/>
                  </a:cubicBezTo>
                  <a:cubicBezTo>
                    <a:pt x="23" y="931"/>
                    <a:pt x="23" y="931"/>
                    <a:pt x="23" y="931"/>
                  </a:cubicBezTo>
                  <a:cubicBezTo>
                    <a:pt x="21" y="952"/>
                    <a:pt x="21" y="952"/>
                    <a:pt x="21" y="952"/>
                  </a:cubicBezTo>
                  <a:cubicBezTo>
                    <a:pt x="14" y="952"/>
                    <a:pt x="14" y="952"/>
                    <a:pt x="14" y="952"/>
                  </a:cubicBezTo>
                  <a:cubicBezTo>
                    <a:pt x="14" y="949"/>
                    <a:pt x="14" y="949"/>
                    <a:pt x="14" y="949"/>
                  </a:cubicBezTo>
                  <a:cubicBezTo>
                    <a:pt x="12" y="949"/>
                    <a:pt x="12" y="949"/>
                    <a:pt x="12" y="949"/>
                  </a:cubicBezTo>
                  <a:cubicBezTo>
                    <a:pt x="6" y="948"/>
                    <a:pt x="6" y="948"/>
                    <a:pt x="6" y="948"/>
                  </a:cubicBezTo>
                  <a:cubicBezTo>
                    <a:pt x="4" y="950"/>
                    <a:pt x="4" y="950"/>
                    <a:pt x="4" y="950"/>
                  </a:cubicBezTo>
                  <a:cubicBezTo>
                    <a:pt x="2" y="975"/>
                    <a:pt x="2" y="975"/>
                    <a:pt x="2" y="975"/>
                  </a:cubicBezTo>
                  <a:cubicBezTo>
                    <a:pt x="6" y="974"/>
                    <a:pt x="6" y="974"/>
                    <a:pt x="6" y="974"/>
                  </a:cubicBezTo>
                  <a:cubicBezTo>
                    <a:pt x="8" y="973"/>
                    <a:pt x="8" y="973"/>
                    <a:pt x="8" y="973"/>
                  </a:cubicBezTo>
                  <a:cubicBezTo>
                    <a:pt x="12" y="975"/>
                    <a:pt x="12" y="975"/>
                    <a:pt x="12" y="975"/>
                  </a:cubicBezTo>
                  <a:cubicBezTo>
                    <a:pt x="13" y="975"/>
                    <a:pt x="13" y="975"/>
                    <a:pt x="13" y="975"/>
                  </a:cubicBezTo>
                  <a:cubicBezTo>
                    <a:pt x="13" y="969"/>
                    <a:pt x="13" y="969"/>
                    <a:pt x="13" y="969"/>
                  </a:cubicBezTo>
                  <a:cubicBezTo>
                    <a:pt x="21" y="969"/>
                    <a:pt x="21" y="969"/>
                    <a:pt x="21" y="969"/>
                  </a:cubicBezTo>
                  <a:cubicBezTo>
                    <a:pt x="20" y="990"/>
                    <a:pt x="20" y="990"/>
                    <a:pt x="20" y="990"/>
                  </a:cubicBezTo>
                  <a:cubicBezTo>
                    <a:pt x="12" y="990"/>
                    <a:pt x="12" y="990"/>
                    <a:pt x="12" y="990"/>
                  </a:cubicBezTo>
                  <a:cubicBezTo>
                    <a:pt x="12" y="988"/>
                    <a:pt x="12" y="988"/>
                    <a:pt x="12" y="988"/>
                  </a:cubicBezTo>
                  <a:cubicBezTo>
                    <a:pt x="11" y="988"/>
                    <a:pt x="11" y="988"/>
                    <a:pt x="11" y="988"/>
                  </a:cubicBezTo>
                  <a:cubicBezTo>
                    <a:pt x="7" y="987"/>
                    <a:pt x="7" y="987"/>
                    <a:pt x="7" y="987"/>
                  </a:cubicBezTo>
                  <a:cubicBezTo>
                    <a:pt x="7" y="987"/>
                    <a:pt x="7" y="985"/>
                    <a:pt x="6" y="984"/>
                  </a:cubicBezTo>
                  <a:cubicBezTo>
                    <a:pt x="5" y="984"/>
                    <a:pt x="3" y="985"/>
                    <a:pt x="3" y="985"/>
                  </a:cubicBezTo>
                  <a:cubicBezTo>
                    <a:pt x="2" y="985"/>
                    <a:pt x="2" y="985"/>
                    <a:pt x="2" y="985"/>
                  </a:cubicBezTo>
                  <a:cubicBezTo>
                    <a:pt x="0" y="1011"/>
                    <a:pt x="0" y="1011"/>
                    <a:pt x="0" y="1011"/>
                  </a:cubicBezTo>
                  <a:cubicBezTo>
                    <a:pt x="507" y="1037"/>
                    <a:pt x="507" y="1037"/>
                    <a:pt x="507" y="1037"/>
                  </a:cubicBezTo>
                  <a:cubicBezTo>
                    <a:pt x="558" y="25"/>
                    <a:pt x="558" y="25"/>
                    <a:pt x="558" y="25"/>
                  </a:cubicBezTo>
                  <a:lnTo>
                    <a:pt x="5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  <a:alpha val="3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409"/>
            <p:cNvSpPr>
              <a:spLocks/>
            </p:cNvSpPr>
            <p:nvPr/>
          </p:nvSpPr>
          <p:spPr bwMode="auto">
            <a:xfrm rot="269503">
              <a:off x="5066799" y="1820646"/>
              <a:ext cx="2399159" cy="4459740"/>
            </a:xfrm>
            <a:custGeom>
              <a:avLst/>
              <a:gdLst/>
              <a:ahLst/>
              <a:cxnLst>
                <a:cxn ang="0">
                  <a:pos x="61" y="18"/>
                </a:cxn>
                <a:cxn ang="0">
                  <a:pos x="58" y="32"/>
                </a:cxn>
                <a:cxn ang="0">
                  <a:pos x="59" y="56"/>
                </a:cxn>
                <a:cxn ang="0">
                  <a:pos x="54" y="70"/>
                </a:cxn>
                <a:cxn ang="0">
                  <a:pos x="65" y="94"/>
                </a:cxn>
                <a:cxn ang="0">
                  <a:pos x="45" y="135"/>
                </a:cxn>
                <a:cxn ang="0">
                  <a:pos x="54" y="153"/>
                </a:cxn>
                <a:cxn ang="0">
                  <a:pos x="54" y="170"/>
                </a:cxn>
                <a:cxn ang="0">
                  <a:pos x="42" y="187"/>
                </a:cxn>
                <a:cxn ang="0">
                  <a:pos x="51" y="214"/>
                </a:cxn>
                <a:cxn ang="0">
                  <a:pos x="51" y="226"/>
                </a:cxn>
                <a:cxn ang="0">
                  <a:pos x="40" y="224"/>
                </a:cxn>
                <a:cxn ang="0">
                  <a:pos x="57" y="246"/>
                </a:cxn>
                <a:cxn ang="0">
                  <a:pos x="38" y="264"/>
                </a:cxn>
                <a:cxn ang="0">
                  <a:pos x="54" y="305"/>
                </a:cxn>
                <a:cxn ang="0">
                  <a:pos x="46" y="326"/>
                </a:cxn>
                <a:cxn ang="0">
                  <a:pos x="45" y="338"/>
                </a:cxn>
                <a:cxn ang="0">
                  <a:pos x="44" y="360"/>
                </a:cxn>
                <a:cxn ang="0">
                  <a:pos x="32" y="377"/>
                </a:cxn>
                <a:cxn ang="0">
                  <a:pos x="48" y="420"/>
                </a:cxn>
                <a:cxn ang="0">
                  <a:pos x="35" y="415"/>
                </a:cxn>
                <a:cxn ang="0">
                  <a:pos x="48" y="436"/>
                </a:cxn>
                <a:cxn ang="0">
                  <a:pos x="27" y="480"/>
                </a:cxn>
                <a:cxn ang="0">
                  <a:pos x="38" y="474"/>
                </a:cxn>
                <a:cxn ang="0">
                  <a:pos x="33" y="493"/>
                </a:cxn>
                <a:cxn ang="0">
                  <a:pos x="25" y="516"/>
                </a:cxn>
                <a:cxn ang="0">
                  <a:pos x="44" y="513"/>
                </a:cxn>
                <a:cxn ang="0">
                  <a:pos x="27" y="528"/>
                </a:cxn>
                <a:cxn ang="0">
                  <a:pos x="32" y="554"/>
                </a:cxn>
                <a:cxn ang="0">
                  <a:pos x="33" y="571"/>
                </a:cxn>
                <a:cxn ang="0">
                  <a:pos x="22" y="594"/>
                </a:cxn>
                <a:cxn ang="0">
                  <a:pos x="32" y="588"/>
                </a:cxn>
                <a:cxn ang="0">
                  <a:pos x="30" y="606"/>
                </a:cxn>
                <a:cxn ang="0">
                  <a:pos x="24" y="629"/>
                </a:cxn>
                <a:cxn ang="0">
                  <a:pos x="38" y="627"/>
                </a:cxn>
                <a:cxn ang="0">
                  <a:pos x="26" y="643"/>
                </a:cxn>
                <a:cxn ang="0">
                  <a:pos x="20" y="669"/>
                </a:cxn>
                <a:cxn ang="0">
                  <a:pos x="36" y="665"/>
                </a:cxn>
                <a:cxn ang="0">
                  <a:pos x="21" y="681"/>
                </a:cxn>
                <a:cxn ang="0">
                  <a:pos x="25" y="706"/>
                </a:cxn>
                <a:cxn ang="0">
                  <a:pos x="26" y="723"/>
                </a:cxn>
                <a:cxn ang="0">
                  <a:pos x="14" y="745"/>
                </a:cxn>
                <a:cxn ang="0">
                  <a:pos x="25" y="740"/>
                </a:cxn>
                <a:cxn ang="0">
                  <a:pos x="20" y="760"/>
                </a:cxn>
                <a:cxn ang="0">
                  <a:pos x="17" y="780"/>
                </a:cxn>
                <a:cxn ang="0">
                  <a:pos x="29" y="800"/>
                </a:cxn>
                <a:cxn ang="0">
                  <a:pos x="10" y="818"/>
                </a:cxn>
                <a:cxn ang="0">
                  <a:pos x="21" y="816"/>
                </a:cxn>
                <a:cxn ang="0">
                  <a:pos x="18" y="829"/>
                </a:cxn>
                <a:cxn ang="0">
                  <a:pos x="11" y="862"/>
                </a:cxn>
                <a:cxn ang="0">
                  <a:pos x="26" y="855"/>
                </a:cxn>
                <a:cxn ang="0">
                  <a:pos x="7" y="873"/>
                </a:cxn>
                <a:cxn ang="0">
                  <a:pos x="17" y="893"/>
                </a:cxn>
                <a:cxn ang="0">
                  <a:pos x="7" y="910"/>
                </a:cxn>
                <a:cxn ang="0">
                  <a:pos x="15" y="938"/>
                </a:cxn>
                <a:cxn ang="0">
                  <a:pos x="14" y="949"/>
                </a:cxn>
                <a:cxn ang="0">
                  <a:pos x="6" y="974"/>
                </a:cxn>
                <a:cxn ang="0">
                  <a:pos x="21" y="969"/>
                </a:cxn>
                <a:cxn ang="0">
                  <a:pos x="7" y="987"/>
                </a:cxn>
                <a:cxn ang="0">
                  <a:pos x="507" y="1037"/>
                </a:cxn>
              </a:cxnLst>
              <a:rect l="0" t="0" r="r" b="b"/>
              <a:pathLst>
                <a:path w="558" h="1037">
                  <a:moveTo>
                    <a:pt x="52" y="0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9" y="18"/>
                    <a:pt x="69" y="18"/>
                    <a:pt x="69" y="18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59" y="62"/>
                    <a:pt x="59" y="62"/>
                    <a:pt x="59" y="62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48" y="72"/>
                    <a:pt x="48" y="72"/>
                    <a:pt x="48" y="72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4" y="115"/>
                    <a:pt x="64" y="115"/>
                    <a:pt x="64" y="115"/>
                  </a:cubicBezTo>
                  <a:cubicBezTo>
                    <a:pt x="56" y="115"/>
                    <a:pt x="56" y="115"/>
                    <a:pt x="56" y="115"/>
                  </a:cubicBezTo>
                  <a:cubicBezTo>
                    <a:pt x="57" y="109"/>
                    <a:pt x="57" y="109"/>
                    <a:pt x="57" y="109"/>
                  </a:cubicBezTo>
                  <a:cubicBezTo>
                    <a:pt x="46" y="113"/>
                    <a:pt x="46" y="113"/>
                    <a:pt x="46" y="113"/>
                  </a:cubicBezTo>
                  <a:cubicBezTo>
                    <a:pt x="45" y="135"/>
                    <a:pt x="45" y="135"/>
                    <a:pt x="45" y="135"/>
                  </a:cubicBezTo>
                  <a:cubicBezTo>
                    <a:pt x="55" y="139"/>
                    <a:pt x="55" y="139"/>
                    <a:pt x="55" y="139"/>
                  </a:cubicBezTo>
                  <a:cubicBezTo>
                    <a:pt x="55" y="132"/>
                    <a:pt x="55" y="132"/>
                    <a:pt x="55" y="132"/>
                  </a:cubicBezTo>
                  <a:cubicBezTo>
                    <a:pt x="63" y="132"/>
                    <a:pt x="63" y="132"/>
                    <a:pt x="63" y="132"/>
                  </a:cubicBezTo>
                  <a:cubicBezTo>
                    <a:pt x="62" y="153"/>
                    <a:pt x="62" y="153"/>
                    <a:pt x="62" y="153"/>
                  </a:cubicBezTo>
                  <a:cubicBezTo>
                    <a:pt x="54" y="153"/>
                    <a:pt x="54" y="153"/>
                    <a:pt x="54" y="153"/>
                  </a:cubicBezTo>
                  <a:cubicBezTo>
                    <a:pt x="54" y="151"/>
                    <a:pt x="54" y="151"/>
                    <a:pt x="54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3" y="173"/>
                    <a:pt x="43" y="173"/>
                    <a:pt x="43" y="173"/>
                  </a:cubicBezTo>
                  <a:cubicBezTo>
                    <a:pt x="53" y="174"/>
                    <a:pt x="53" y="174"/>
                    <a:pt x="53" y="174"/>
                  </a:cubicBezTo>
                  <a:cubicBezTo>
                    <a:pt x="54" y="170"/>
                    <a:pt x="54" y="170"/>
                    <a:pt x="54" y="170"/>
                  </a:cubicBezTo>
                  <a:cubicBezTo>
                    <a:pt x="61" y="170"/>
                    <a:pt x="61" y="170"/>
                    <a:pt x="61" y="170"/>
                  </a:cubicBezTo>
                  <a:cubicBezTo>
                    <a:pt x="60" y="191"/>
                    <a:pt x="60" y="191"/>
                    <a:pt x="60" y="191"/>
                  </a:cubicBezTo>
                  <a:cubicBezTo>
                    <a:pt x="52" y="191"/>
                    <a:pt x="52" y="191"/>
                    <a:pt x="52" y="191"/>
                  </a:cubicBezTo>
                  <a:cubicBezTo>
                    <a:pt x="53" y="188"/>
                    <a:pt x="53" y="188"/>
                    <a:pt x="53" y="188"/>
                  </a:cubicBezTo>
                  <a:cubicBezTo>
                    <a:pt x="42" y="187"/>
                    <a:pt x="42" y="187"/>
                    <a:pt x="42" y="187"/>
                  </a:cubicBezTo>
                  <a:cubicBezTo>
                    <a:pt x="41" y="212"/>
                    <a:pt x="41" y="212"/>
                    <a:pt x="41" y="212"/>
                  </a:cubicBezTo>
                  <a:cubicBezTo>
                    <a:pt x="43" y="212"/>
                    <a:pt x="43" y="212"/>
                    <a:pt x="43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9" y="214"/>
                    <a:pt x="49" y="214"/>
                    <a:pt x="49" y="214"/>
                  </a:cubicBezTo>
                  <a:cubicBezTo>
                    <a:pt x="51" y="214"/>
                    <a:pt x="51" y="214"/>
                    <a:pt x="51" y="214"/>
                  </a:cubicBezTo>
                  <a:cubicBezTo>
                    <a:pt x="52" y="208"/>
                    <a:pt x="52" y="208"/>
                    <a:pt x="52" y="208"/>
                  </a:cubicBezTo>
                  <a:cubicBezTo>
                    <a:pt x="59" y="208"/>
                    <a:pt x="59" y="208"/>
                    <a:pt x="59" y="208"/>
                  </a:cubicBezTo>
                  <a:cubicBezTo>
                    <a:pt x="58" y="229"/>
                    <a:pt x="58" y="229"/>
                    <a:pt x="58" y="229"/>
                  </a:cubicBezTo>
                  <a:cubicBezTo>
                    <a:pt x="51" y="229"/>
                    <a:pt x="51" y="229"/>
                    <a:pt x="51" y="229"/>
                  </a:cubicBezTo>
                  <a:cubicBezTo>
                    <a:pt x="51" y="226"/>
                    <a:pt x="51" y="226"/>
                    <a:pt x="51" y="226"/>
                  </a:cubicBezTo>
                  <a:cubicBezTo>
                    <a:pt x="49" y="226"/>
                    <a:pt x="49" y="226"/>
                    <a:pt x="49" y="226"/>
                  </a:cubicBezTo>
                  <a:cubicBezTo>
                    <a:pt x="47" y="226"/>
                    <a:pt x="47" y="226"/>
                    <a:pt x="47" y="226"/>
                  </a:cubicBezTo>
                  <a:cubicBezTo>
                    <a:pt x="46" y="222"/>
                    <a:pt x="46" y="222"/>
                    <a:pt x="46" y="222"/>
                  </a:cubicBezTo>
                  <a:cubicBezTo>
                    <a:pt x="43" y="224"/>
                    <a:pt x="43" y="224"/>
                    <a:pt x="43" y="224"/>
                  </a:cubicBezTo>
                  <a:cubicBezTo>
                    <a:pt x="40" y="224"/>
                    <a:pt x="40" y="224"/>
                    <a:pt x="40" y="224"/>
                  </a:cubicBezTo>
                  <a:cubicBezTo>
                    <a:pt x="39" y="252"/>
                    <a:pt x="39" y="252"/>
                    <a:pt x="39" y="252"/>
                  </a:cubicBezTo>
                  <a:cubicBezTo>
                    <a:pt x="42" y="250"/>
                    <a:pt x="42" y="250"/>
                    <a:pt x="42" y="250"/>
                  </a:cubicBezTo>
                  <a:cubicBezTo>
                    <a:pt x="49" y="252"/>
                    <a:pt x="49" y="252"/>
                    <a:pt x="49" y="252"/>
                  </a:cubicBezTo>
                  <a:cubicBezTo>
                    <a:pt x="50" y="246"/>
                    <a:pt x="50" y="246"/>
                    <a:pt x="50" y="246"/>
                  </a:cubicBezTo>
                  <a:cubicBezTo>
                    <a:pt x="57" y="246"/>
                    <a:pt x="57" y="246"/>
                    <a:pt x="57" y="246"/>
                  </a:cubicBezTo>
                  <a:cubicBezTo>
                    <a:pt x="56" y="267"/>
                    <a:pt x="56" y="267"/>
                    <a:pt x="56" y="267"/>
                  </a:cubicBezTo>
                  <a:cubicBezTo>
                    <a:pt x="49" y="267"/>
                    <a:pt x="49" y="267"/>
                    <a:pt x="49" y="267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38" y="264"/>
                    <a:pt x="38" y="264"/>
                    <a:pt x="38" y="264"/>
                  </a:cubicBezTo>
                  <a:cubicBezTo>
                    <a:pt x="37" y="285"/>
                    <a:pt x="37" y="285"/>
                    <a:pt x="37" y="285"/>
                  </a:cubicBezTo>
                  <a:cubicBezTo>
                    <a:pt x="48" y="288"/>
                    <a:pt x="48" y="288"/>
                    <a:pt x="48" y="288"/>
                  </a:cubicBezTo>
                  <a:cubicBezTo>
                    <a:pt x="48" y="284"/>
                    <a:pt x="48" y="284"/>
                    <a:pt x="48" y="284"/>
                  </a:cubicBezTo>
                  <a:cubicBezTo>
                    <a:pt x="55" y="284"/>
                    <a:pt x="55" y="284"/>
                    <a:pt x="55" y="284"/>
                  </a:cubicBezTo>
                  <a:cubicBezTo>
                    <a:pt x="54" y="305"/>
                    <a:pt x="54" y="305"/>
                    <a:pt x="54" y="305"/>
                  </a:cubicBezTo>
                  <a:cubicBezTo>
                    <a:pt x="47" y="305"/>
                    <a:pt x="47" y="305"/>
                    <a:pt x="47" y="305"/>
                  </a:cubicBezTo>
                  <a:cubicBezTo>
                    <a:pt x="47" y="299"/>
                    <a:pt x="47" y="299"/>
                    <a:pt x="47" y="299"/>
                  </a:cubicBezTo>
                  <a:cubicBezTo>
                    <a:pt x="36" y="301"/>
                    <a:pt x="36" y="301"/>
                    <a:pt x="36" y="301"/>
                  </a:cubicBezTo>
                  <a:cubicBezTo>
                    <a:pt x="35" y="325"/>
                    <a:pt x="35" y="325"/>
                    <a:pt x="35" y="325"/>
                  </a:cubicBezTo>
                  <a:cubicBezTo>
                    <a:pt x="46" y="326"/>
                    <a:pt x="46" y="326"/>
                    <a:pt x="46" y="326"/>
                  </a:cubicBezTo>
                  <a:cubicBezTo>
                    <a:pt x="46" y="322"/>
                    <a:pt x="46" y="322"/>
                    <a:pt x="46" y="322"/>
                  </a:cubicBezTo>
                  <a:cubicBezTo>
                    <a:pt x="53" y="322"/>
                    <a:pt x="53" y="322"/>
                    <a:pt x="53" y="322"/>
                  </a:cubicBezTo>
                  <a:cubicBezTo>
                    <a:pt x="52" y="343"/>
                    <a:pt x="52" y="343"/>
                    <a:pt x="52" y="343"/>
                  </a:cubicBezTo>
                  <a:cubicBezTo>
                    <a:pt x="45" y="343"/>
                    <a:pt x="45" y="343"/>
                    <a:pt x="45" y="343"/>
                  </a:cubicBezTo>
                  <a:cubicBezTo>
                    <a:pt x="45" y="338"/>
                    <a:pt x="45" y="338"/>
                    <a:pt x="45" y="338"/>
                  </a:cubicBezTo>
                  <a:cubicBezTo>
                    <a:pt x="41" y="337"/>
                    <a:pt x="41" y="337"/>
                    <a:pt x="41" y="337"/>
                  </a:cubicBezTo>
                  <a:cubicBezTo>
                    <a:pt x="34" y="339"/>
                    <a:pt x="34" y="339"/>
                    <a:pt x="34" y="339"/>
                  </a:cubicBezTo>
                  <a:cubicBezTo>
                    <a:pt x="33" y="365"/>
                    <a:pt x="33" y="365"/>
                    <a:pt x="33" y="365"/>
                  </a:cubicBezTo>
                  <a:cubicBezTo>
                    <a:pt x="44" y="367"/>
                    <a:pt x="44" y="367"/>
                    <a:pt x="44" y="367"/>
                  </a:cubicBezTo>
                  <a:cubicBezTo>
                    <a:pt x="44" y="360"/>
                    <a:pt x="44" y="360"/>
                    <a:pt x="44" y="360"/>
                  </a:cubicBezTo>
                  <a:cubicBezTo>
                    <a:pt x="51" y="360"/>
                    <a:pt x="51" y="360"/>
                    <a:pt x="51" y="360"/>
                  </a:cubicBezTo>
                  <a:cubicBezTo>
                    <a:pt x="50" y="381"/>
                    <a:pt x="50" y="381"/>
                    <a:pt x="50" y="381"/>
                  </a:cubicBezTo>
                  <a:cubicBezTo>
                    <a:pt x="43" y="381"/>
                    <a:pt x="43" y="381"/>
                    <a:pt x="43" y="381"/>
                  </a:cubicBezTo>
                  <a:cubicBezTo>
                    <a:pt x="43" y="377"/>
                    <a:pt x="43" y="377"/>
                    <a:pt x="43" y="377"/>
                  </a:cubicBezTo>
                  <a:cubicBezTo>
                    <a:pt x="32" y="377"/>
                    <a:pt x="32" y="377"/>
                    <a:pt x="32" y="377"/>
                  </a:cubicBezTo>
                  <a:cubicBezTo>
                    <a:pt x="31" y="402"/>
                    <a:pt x="31" y="402"/>
                    <a:pt x="31" y="402"/>
                  </a:cubicBezTo>
                  <a:cubicBezTo>
                    <a:pt x="42" y="403"/>
                    <a:pt x="42" y="403"/>
                    <a:pt x="42" y="403"/>
                  </a:cubicBezTo>
                  <a:cubicBezTo>
                    <a:pt x="42" y="398"/>
                    <a:pt x="42" y="398"/>
                    <a:pt x="42" y="398"/>
                  </a:cubicBezTo>
                  <a:cubicBezTo>
                    <a:pt x="49" y="398"/>
                    <a:pt x="49" y="398"/>
                    <a:pt x="49" y="398"/>
                  </a:cubicBezTo>
                  <a:cubicBezTo>
                    <a:pt x="48" y="420"/>
                    <a:pt x="48" y="420"/>
                    <a:pt x="48" y="420"/>
                  </a:cubicBezTo>
                  <a:cubicBezTo>
                    <a:pt x="41" y="419"/>
                    <a:pt x="41" y="419"/>
                    <a:pt x="41" y="419"/>
                  </a:cubicBezTo>
                  <a:cubicBezTo>
                    <a:pt x="41" y="416"/>
                    <a:pt x="41" y="416"/>
                    <a:pt x="41" y="416"/>
                  </a:cubicBezTo>
                  <a:cubicBezTo>
                    <a:pt x="40" y="416"/>
                    <a:pt x="40" y="416"/>
                    <a:pt x="40" y="416"/>
                  </a:cubicBezTo>
                  <a:cubicBezTo>
                    <a:pt x="37" y="413"/>
                    <a:pt x="37" y="413"/>
                    <a:pt x="37" y="413"/>
                  </a:cubicBezTo>
                  <a:cubicBezTo>
                    <a:pt x="35" y="415"/>
                    <a:pt x="35" y="415"/>
                    <a:pt x="35" y="415"/>
                  </a:cubicBezTo>
                  <a:cubicBezTo>
                    <a:pt x="31" y="415"/>
                    <a:pt x="31" y="415"/>
                    <a:pt x="31" y="415"/>
                  </a:cubicBezTo>
                  <a:cubicBezTo>
                    <a:pt x="29" y="438"/>
                    <a:pt x="29" y="438"/>
                    <a:pt x="29" y="438"/>
                  </a:cubicBezTo>
                  <a:cubicBezTo>
                    <a:pt x="40" y="438"/>
                    <a:pt x="40" y="438"/>
                    <a:pt x="40" y="438"/>
                  </a:cubicBezTo>
                  <a:cubicBezTo>
                    <a:pt x="40" y="436"/>
                    <a:pt x="40" y="436"/>
                    <a:pt x="40" y="436"/>
                  </a:cubicBezTo>
                  <a:cubicBezTo>
                    <a:pt x="48" y="436"/>
                    <a:pt x="48" y="436"/>
                    <a:pt x="48" y="436"/>
                  </a:cubicBezTo>
                  <a:cubicBezTo>
                    <a:pt x="46" y="458"/>
                    <a:pt x="46" y="458"/>
                    <a:pt x="46" y="458"/>
                  </a:cubicBezTo>
                  <a:cubicBezTo>
                    <a:pt x="39" y="457"/>
                    <a:pt x="39" y="457"/>
                    <a:pt x="39" y="457"/>
                  </a:cubicBezTo>
                  <a:cubicBezTo>
                    <a:pt x="39" y="451"/>
                    <a:pt x="39" y="451"/>
                    <a:pt x="39" y="451"/>
                  </a:cubicBezTo>
                  <a:cubicBezTo>
                    <a:pt x="29" y="453"/>
                    <a:pt x="29" y="453"/>
                    <a:pt x="29" y="453"/>
                  </a:cubicBezTo>
                  <a:cubicBezTo>
                    <a:pt x="27" y="480"/>
                    <a:pt x="27" y="480"/>
                    <a:pt x="27" y="480"/>
                  </a:cubicBezTo>
                  <a:cubicBezTo>
                    <a:pt x="29" y="480"/>
                    <a:pt x="29" y="480"/>
                    <a:pt x="29" y="480"/>
                  </a:cubicBezTo>
                  <a:cubicBezTo>
                    <a:pt x="32" y="478"/>
                    <a:pt x="32" y="478"/>
                    <a:pt x="32" y="478"/>
                  </a:cubicBezTo>
                  <a:cubicBezTo>
                    <a:pt x="34" y="480"/>
                    <a:pt x="34" y="480"/>
                    <a:pt x="34" y="480"/>
                  </a:cubicBezTo>
                  <a:cubicBezTo>
                    <a:pt x="38" y="479"/>
                    <a:pt x="38" y="479"/>
                    <a:pt x="38" y="479"/>
                  </a:cubicBezTo>
                  <a:cubicBezTo>
                    <a:pt x="38" y="474"/>
                    <a:pt x="38" y="474"/>
                    <a:pt x="38" y="474"/>
                  </a:cubicBezTo>
                  <a:cubicBezTo>
                    <a:pt x="46" y="475"/>
                    <a:pt x="46" y="475"/>
                    <a:pt x="46" y="475"/>
                  </a:cubicBezTo>
                  <a:cubicBezTo>
                    <a:pt x="45" y="496"/>
                    <a:pt x="45" y="496"/>
                    <a:pt x="45" y="496"/>
                  </a:cubicBezTo>
                  <a:cubicBezTo>
                    <a:pt x="37" y="495"/>
                    <a:pt x="37" y="495"/>
                    <a:pt x="37" y="495"/>
                  </a:cubicBezTo>
                  <a:cubicBezTo>
                    <a:pt x="37" y="493"/>
                    <a:pt x="37" y="493"/>
                    <a:pt x="37" y="493"/>
                  </a:cubicBezTo>
                  <a:cubicBezTo>
                    <a:pt x="33" y="493"/>
                    <a:pt x="33" y="493"/>
                    <a:pt x="33" y="493"/>
                  </a:cubicBezTo>
                  <a:cubicBezTo>
                    <a:pt x="32" y="491"/>
                    <a:pt x="32" y="491"/>
                    <a:pt x="32" y="491"/>
                  </a:cubicBezTo>
                  <a:cubicBezTo>
                    <a:pt x="30" y="492"/>
                    <a:pt x="30" y="492"/>
                    <a:pt x="30" y="492"/>
                  </a:cubicBezTo>
                  <a:cubicBezTo>
                    <a:pt x="28" y="492"/>
                    <a:pt x="28" y="492"/>
                    <a:pt x="28" y="492"/>
                  </a:cubicBezTo>
                  <a:cubicBezTo>
                    <a:pt x="27" y="492"/>
                    <a:pt x="27" y="492"/>
                    <a:pt x="27" y="492"/>
                  </a:cubicBezTo>
                  <a:cubicBezTo>
                    <a:pt x="25" y="516"/>
                    <a:pt x="25" y="516"/>
                    <a:pt x="25" y="516"/>
                  </a:cubicBezTo>
                  <a:cubicBezTo>
                    <a:pt x="28" y="516"/>
                    <a:pt x="28" y="516"/>
                    <a:pt x="28" y="516"/>
                  </a:cubicBezTo>
                  <a:cubicBezTo>
                    <a:pt x="32" y="516"/>
                    <a:pt x="32" y="516"/>
                    <a:pt x="32" y="516"/>
                  </a:cubicBezTo>
                  <a:cubicBezTo>
                    <a:pt x="36" y="516"/>
                    <a:pt x="36" y="516"/>
                    <a:pt x="36" y="516"/>
                  </a:cubicBezTo>
                  <a:cubicBezTo>
                    <a:pt x="36" y="512"/>
                    <a:pt x="36" y="512"/>
                    <a:pt x="36" y="512"/>
                  </a:cubicBezTo>
                  <a:cubicBezTo>
                    <a:pt x="44" y="513"/>
                    <a:pt x="44" y="513"/>
                    <a:pt x="44" y="513"/>
                  </a:cubicBezTo>
                  <a:cubicBezTo>
                    <a:pt x="43" y="534"/>
                    <a:pt x="43" y="534"/>
                    <a:pt x="43" y="534"/>
                  </a:cubicBezTo>
                  <a:cubicBezTo>
                    <a:pt x="35" y="533"/>
                    <a:pt x="35" y="533"/>
                    <a:pt x="35" y="533"/>
                  </a:cubicBezTo>
                  <a:cubicBezTo>
                    <a:pt x="35" y="530"/>
                    <a:pt x="35" y="530"/>
                    <a:pt x="35" y="530"/>
                  </a:cubicBezTo>
                  <a:cubicBezTo>
                    <a:pt x="32" y="530"/>
                    <a:pt x="32" y="530"/>
                    <a:pt x="32" y="530"/>
                  </a:cubicBezTo>
                  <a:cubicBezTo>
                    <a:pt x="27" y="528"/>
                    <a:pt x="27" y="528"/>
                    <a:pt x="27" y="528"/>
                  </a:cubicBezTo>
                  <a:cubicBezTo>
                    <a:pt x="25" y="528"/>
                    <a:pt x="25" y="528"/>
                    <a:pt x="25" y="528"/>
                  </a:cubicBezTo>
                  <a:cubicBezTo>
                    <a:pt x="24" y="555"/>
                    <a:pt x="24" y="555"/>
                    <a:pt x="24" y="555"/>
                  </a:cubicBezTo>
                  <a:cubicBezTo>
                    <a:pt x="27" y="554"/>
                    <a:pt x="27" y="554"/>
                    <a:pt x="27" y="554"/>
                  </a:cubicBezTo>
                  <a:cubicBezTo>
                    <a:pt x="29" y="552"/>
                    <a:pt x="29" y="552"/>
                    <a:pt x="29" y="552"/>
                  </a:cubicBezTo>
                  <a:cubicBezTo>
                    <a:pt x="32" y="554"/>
                    <a:pt x="32" y="554"/>
                    <a:pt x="32" y="554"/>
                  </a:cubicBezTo>
                  <a:cubicBezTo>
                    <a:pt x="34" y="554"/>
                    <a:pt x="34" y="554"/>
                    <a:pt x="34" y="554"/>
                  </a:cubicBezTo>
                  <a:cubicBezTo>
                    <a:pt x="34" y="550"/>
                    <a:pt x="34" y="550"/>
                    <a:pt x="34" y="550"/>
                  </a:cubicBezTo>
                  <a:cubicBezTo>
                    <a:pt x="42" y="551"/>
                    <a:pt x="42" y="551"/>
                    <a:pt x="42" y="551"/>
                  </a:cubicBezTo>
                  <a:cubicBezTo>
                    <a:pt x="41" y="572"/>
                    <a:pt x="41" y="572"/>
                    <a:pt x="41" y="572"/>
                  </a:cubicBezTo>
                  <a:cubicBezTo>
                    <a:pt x="33" y="571"/>
                    <a:pt x="33" y="571"/>
                    <a:pt x="33" y="571"/>
                  </a:cubicBezTo>
                  <a:cubicBezTo>
                    <a:pt x="33" y="568"/>
                    <a:pt x="33" y="568"/>
                    <a:pt x="33" y="568"/>
                  </a:cubicBezTo>
                  <a:cubicBezTo>
                    <a:pt x="30" y="566"/>
                    <a:pt x="30" y="566"/>
                    <a:pt x="30" y="566"/>
                  </a:cubicBezTo>
                  <a:cubicBezTo>
                    <a:pt x="26" y="565"/>
                    <a:pt x="26" y="565"/>
                    <a:pt x="26" y="565"/>
                  </a:cubicBezTo>
                  <a:cubicBezTo>
                    <a:pt x="23" y="566"/>
                    <a:pt x="23" y="566"/>
                    <a:pt x="23" y="566"/>
                  </a:cubicBezTo>
                  <a:cubicBezTo>
                    <a:pt x="22" y="594"/>
                    <a:pt x="22" y="594"/>
                    <a:pt x="22" y="594"/>
                  </a:cubicBezTo>
                  <a:cubicBezTo>
                    <a:pt x="25" y="593"/>
                    <a:pt x="25" y="593"/>
                    <a:pt x="25" y="593"/>
                  </a:cubicBezTo>
                  <a:cubicBezTo>
                    <a:pt x="28" y="592"/>
                    <a:pt x="28" y="592"/>
                    <a:pt x="28" y="592"/>
                  </a:cubicBezTo>
                  <a:cubicBezTo>
                    <a:pt x="30" y="593"/>
                    <a:pt x="30" y="593"/>
                    <a:pt x="30" y="593"/>
                  </a:cubicBezTo>
                  <a:cubicBezTo>
                    <a:pt x="32" y="593"/>
                    <a:pt x="32" y="593"/>
                    <a:pt x="32" y="593"/>
                  </a:cubicBezTo>
                  <a:cubicBezTo>
                    <a:pt x="32" y="588"/>
                    <a:pt x="32" y="588"/>
                    <a:pt x="32" y="588"/>
                  </a:cubicBezTo>
                  <a:cubicBezTo>
                    <a:pt x="40" y="589"/>
                    <a:pt x="40" y="589"/>
                    <a:pt x="40" y="589"/>
                  </a:cubicBezTo>
                  <a:cubicBezTo>
                    <a:pt x="39" y="610"/>
                    <a:pt x="39" y="610"/>
                    <a:pt x="39" y="610"/>
                  </a:cubicBezTo>
                  <a:cubicBezTo>
                    <a:pt x="31" y="609"/>
                    <a:pt x="31" y="609"/>
                    <a:pt x="31" y="609"/>
                  </a:cubicBezTo>
                  <a:cubicBezTo>
                    <a:pt x="32" y="605"/>
                    <a:pt x="32" y="605"/>
                    <a:pt x="32" y="605"/>
                  </a:cubicBezTo>
                  <a:cubicBezTo>
                    <a:pt x="30" y="606"/>
                    <a:pt x="30" y="606"/>
                    <a:pt x="30" y="606"/>
                  </a:cubicBezTo>
                  <a:cubicBezTo>
                    <a:pt x="25" y="607"/>
                    <a:pt x="25" y="607"/>
                    <a:pt x="25" y="607"/>
                  </a:cubicBezTo>
                  <a:cubicBezTo>
                    <a:pt x="21" y="608"/>
                    <a:pt x="21" y="608"/>
                    <a:pt x="21" y="608"/>
                  </a:cubicBezTo>
                  <a:cubicBezTo>
                    <a:pt x="20" y="631"/>
                    <a:pt x="20" y="631"/>
                    <a:pt x="20" y="631"/>
                  </a:cubicBezTo>
                  <a:cubicBezTo>
                    <a:pt x="21" y="631"/>
                    <a:pt x="21" y="631"/>
                    <a:pt x="21" y="631"/>
                  </a:cubicBezTo>
                  <a:cubicBezTo>
                    <a:pt x="24" y="629"/>
                    <a:pt x="24" y="629"/>
                    <a:pt x="24" y="629"/>
                  </a:cubicBezTo>
                  <a:cubicBezTo>
                    <a:pt x="25" y="628"/>
                    <a:pt x="25" y="628"/>
                    <a:pt x="25" y="628"/>
                  </a:cubicBezTo>
                  <a:cubicBezTo>
                    <a:pt x="28" y="631"/>
                    <a:pt x="28" y="631"/>
                    <a:pt x="28" y="631"/>
                  </a:cubicBezTo>
                  <a:cubicBezTo>
                    <a:pt x="30" y="631"/>
                    <a:pt x="30" y="631"/>
                    <a:pt x="30" y="631"/>
                  </a:cubicBezTo>
                  <a:cubicBezTo>
                    <a:pt x="30" y="626"/>
                    <a:pt x="30" y="626"/>
                    <a:pt x="30" y="626"/>
                  </a:cubicBezTo>
                  <a:cubicBezTo>
                    <a:pt x="38" y="627"/>
                    <a:pt x="38" y="627"/>
                    <a:pt x="38" y="627"/>
                  </a:cubicBezTo>
                  <a:cubicBezTo>
                    <a:pt x="37" y="648"/>
                    <a:pt x="37" y="648"/>
                    <a:pt x="37" y="648"/>
                  </a:cubicBezTo>
                  <a:cubicBezTo>
                    <a:pt x="29" y="647"/>
                    <a:pt x="29" y="647"/>
                    <a:pt x="29" y="647"/>
                  </a:cubicBezTo>
                  <a:cubicBezTo>
                    <a:pt x="30" y="642"/>
                    <a:pt x="30" y="642"/>
                    <a:pt x="30" y="642"/>
                  </a:cubicBezTo>
                  <a:cubicBezTo>
                    <a:pt x="28" y="640"/>
                    <a:pt x="28" y="640"/>
                    <a:pt x="28" y="640"/>
                  </a:cubicBezTo>
                  <a:cubicBezTo>
                    <a:pt x="28" y="640"/>
                    <a:pt x="27" y="642"/>
                    <a:pt x="26" y="643"/>
                  </a:cubicBezTo>
                  <a:cubicBezTo>
                    <a:pt x="26" y="643"/>
                    <a:pt x="22" y="643"/>
                    <a:pt x="22" y="643"/>
                  </a:cubicBezTo>
                  <a:cubicBezTo>
                    <a:pt x="20" y="642"/>
                    <a:pt x="20" y="642"/>
                    <a:pt x="20" y="642"/>
                  </a:cubicBezTo>
                  <a:cubicBezTo>
                    <a:pt x="19" y="642"/>
                    <a:pt x="19" y="642"/>
                    <a:pt x="19" y="642"/>
                  </a:cubicBezTo>
                  <a:cubicBezTo>
                    <a:pt x="18" y="670"/>
                    <a:pt x="18" y="670"/>
                    <a:pt x="18" y="670"/>
                  </a:cubicBezTo>
                  <a:cubicBezTo>
                    <a:pt x="20" y="669"/>
                    <a:pt x="20" y="669"/>
                    <a:pt x="20" y="669"/>
                  </a:cubicBezTo>
                  <a:cubicBezTo>
                    <a:pt x="22" y="667"/>
                    <a:pt x="22" y="667"/>
                    <a:pt x="22" y="667"/>
                  </a:cubicBezTo>
                  <a:cubicBezTo>
                    <a:pt x="25" y="669"/>
                    <a:pt x="25" y="669"/>
                    <a:pt x="25" y="669"/>
                  </a:cubicBezTo>
                  <a:cubicBezTo>
                    <a:pt x="28" y="670"/>
                    <a:pt x="28" y="670"/>
                    <a:pt x="28" y="670"/>
                  </a:cubicBezTo>
                  <a:cubicBezTo>
                    <a:pt x="29" y="664"/>
                    <a:pt x="29" y="664"/>
                    <a:pt x="29" y="664"/>
                  </a:cubicBezTo>
                  <a:cubicBezTo>
                    <a:pt x="36" y="665"/>
                    <a:pt x="36" y="665"/>
                    <a:pt x="36" y="665"/>
                  </a:cubicBezTo>
                  <a:cubicBezTo>
                    <a:pt x="35" y="686"/>
                    <a:pt x="35" y="686"/>
                    <a:pt x="35" y="686"/>
                  </a:cubicBezTo>
                  <a:cubicBezTo>
                    <a:pt x="27" y="685"/>
                    <a:pt x="27" y="685"/>
                    <a:pt x="27" y="685"/>
                  </a:cubicBezTo>
                  <a:cubicBezTo>
                    <a:pt x="28" y="682"/>
                    <a:pt x="28" y="682"/>
                    <a:pt x="28" y="682"/>
                  </a:cubicBezTo>
                  <a:cubicBezTo>
                    <a:pt x="27" y="681"/>
                    <a:pt x="27" y="681"/>
                    <a:pt x="27" y="681"/>
                  </a:cubicBezTo>
                  <a:cubicBezTo>
                    <a:pt x="21" y="681"/>
                    <a:pt x="21" y="681"/>
                    <a:pt x="21" y="681"/>
                  </a:cubicBezTo>
                  <a:cubicBezTo>
                    <a:pt x="17" y="681"/>
                    <a:pt x="17" y="681"/>
                    <a:pt x="17" y="681"/>
                  </a:cubicBezTo>
                  <a:cubicBezTo>
                    <a:pt x="16" y="706"/>
                    <a:pt x="16" y="706"/>
                    <a:pt x="16" y="706"/>
                  </a:cubicBezTo>
                  <a:cubicBezTo>
                    <a:pt x="19" y="706"/>
                    <a:pt x="19" y="706"/>
                    <a:pt x="19" y="706"/>
                  </a:cubicBezTo>
                  <a:cubicBezTo>
                    <a:pt x="21" y="704"/>
                    <a:pt x="21" y="704"/>
                    <a:pt x="21" y="704"/>
                  </a:cubicBezTo>
                  <a:cubicBezTo>
                    <a:pt x="25" y="706"/>
                    <a:pt x="25" y="706"/>
                    <a:pt x="25" y="706"/>
                  </a:cubicBezTo>
                  <a:cubicBezTo>
                    <a:pt x="26" y="707"/>
                    <a:pt x="26" y="707"/>
                    <a:pt x="26" y="707"/>
                  </a:cubicBezTo>
                  <a:cubicBezTo>
                    <a:pt x="27" y="702"/>
                    <a:pt x="27" y="702"/>
                    <a:pt x="27" y="702"/>
                  </a:cubicBezTo>
                  <a:cubicBezTo>
                    <a:pt x="34" y="703"/>
                    <a:pt x="34" y="703"/>
                    <a:pt x="34" y="703"/>
                  </a:cubicBezTo>
                  <a:cubicBezTo>
                    <a:pt x="33" y="724"/>
                    <a:pt x="33" y="724"/>
                    <a:pt x="33" y="724"/>
                  </a:cubicBezTo>
                  <a:cubicBezTo>
                    <a:pt x="26" y="723"/>
                    <a:pt x="26" y="723"/>
                    <a:pt x="26" y="723"/>
                  </a:cubicBezTo>
                  <a:cubicBezTo>
                    <a:pt x="26" y="720"/>
                    <a:pt x="26" y="720"/>
                    <a:pt x="26" y="720"/>
                  </a:cubicBezTo>
                  <a:cubicBezTo>
                    <a:pt x="23" y="720"/>
                    <a:pt x="23" y="720"/>
                    <a:pt x="23" y="720"/>
                  </a:cubicBezTo>
                  <a:cubicBezTo>
                    <a:pt x="20" y="717"/>
                    <a:pt x="20" y="717"/>
                    <a:pt x="20" y="717"/>
                  </a:cubicBezTo>
                  <a:cubicBezTo>
                    <a:pt x="15" y="719"/>
                    <a:pt x="15" y="719"/>
                    <a:pt x="15" y="719"/>
                  </a:cubicBezTo>
                  <a:cubicBezTo>
                    <a:pt x="14" y="745"/>
                    <a:pt x="14" y="745"/>
                    <a:pt x="14" y="745"/>
                  </a:cubicBezTo>
                  <a:cubicBezTo>
                    <a:pt x="16" y="746"/>
                    <a:pt x="16" y="746"/>
                    <a:pt x="16" y="746"/>
                  </a:cubicBezTo>
                  <a:cubicBezTo>
                    <a:pt x="21" y="745"/>
                    <a:pt x="21" y="745"/>
                    <a:pt x="21" y="745"/>
                  </a:cubicBezTo>
                  <a:cubicBezTo>
                    <a:pt x="23" y="744"/>
                    <a:pt x="23" y="744"/>
                    <a:pt x="23" y="744"/>
                  </a:cubicBezTo>
                  <a:cubicBezTo>
                    <a:pt x="24" y="745"/>
                    <a:pt x="24" y="745"/>
                    <a:pt x="24" y="745"/>
                  </a:cubicBezTo>
                  <a:cubicBezTo>
                    <a:pt x="25" y="740"/>
                    <a:pt x="25" y="740"/>
                    <a:pt x="25" y="740"/>
                  </a:cubicBezTo>
                  <a:cubicBezTo>
                    <a:pt x="32" y="741"/>
                    <a:pt x="32" y="741"/>
                    <a:pt x="32" y="741"/>
                  </a:cubicBezTo>
                  <a:cubicBezTo>
                    <a:pt x="31" y="762"/>
                    <a:pt x="31" y="762"/>
                    <a:pt x="31" y="762"/>
                  </a:cubicBezTo>
                  <a:cubicBezTo>
                    <a:pt x="24" y="761"/>
                    <a:pt x="24" y="761"/>
                    <a:pt x="24" y="761"/>
                  </a:cubicBezTo>
                  <a:cubicBezTo>
                    <a:pt x="24" y="759"/>
                    <a:pt x="24" y="759"/>
                    <a:pt x="24" y="759"/>
                  </a:cubicBezTo>
                  <a:cubicBezTo>
                    <a:pt x="24" y="759"/>
                    <a:pt x="20" y="759"/>
                    <a:pt x="20" y="760"/>
                  </a:cubicBezTo>
                  <a:cubicBezTo>
                    <a:pt x="19" y="760"/>
                    <a:pt x="16" y="759"/>
                    <a:pt x="16" y="759"/>
                  </a:cubicBezTo>
                  <a:cubicBezTo>
                    <a:pt x="13" y="759"/>
                    <a:pt x="13" y="759"/>
                    <a:pt x="13" y="759"/>
                  </a:cubicBezTo>
                  <a:cubicBezTo>
                    <a:pt x="12" y="782"/>
                    <a:pt x="12" y="782"/>
                    <a:pt x="12" y="782"/>
                  </a:cubicBezTo>
                  <a:cubicBezTo>
                    <a:pt x="13" y="781"/>
                    <a:pt x="13" y="781"/>
                    <a:pt x="13" y="781"/>
                  </a:cubicBezTo>
                  <a:cubicBezTo>
                    <a:pt x="17" y="780"/>
                    <a:pt x="17" y="780"/>
                    <a:pt x="17" y="780"/>
                  </a:cubicBezTo>
                  <a:cubicBezTo>
                    <a:pt x="21" y="782"/>
                    <a:pt x="21" y="782"/>
                    <a:pt x="21" y="782"/>
                  </a:cubicBezTo>
                  <a:cubicBezTo>
                    <a:pt x="23" y="782"/>
                    <a:pt x="23" y="782"/>
                    <a:pt x="23" y="782"/>
                  </a:cubicBezTo>
                  <a:cubicBezTo>
                    <a:pt x="23" y="778"/>
                    <a:pt x="23" y="778"/>
                    <a:pt x="23" y="778"/>
                  </a:cubicBezTo>
                  <a:cubicBezTo>
                    <a:pt x="30" y="779"/>
                    <a:pt x="30" y="779"/>
                    <a:pt x="30" y="779"/>
                  </a:cubicBezTo>
                  <a:cubicBezTo>
                    <a:pt x="29" y="800"/>
                    <a:pt x="29" y="800"/>
                    <a:pt x="29" y="800"/>
                  </a:cubicBezTo>
                  <a:cubicBezTo>
                    <a:pt x="22" y="800"/>
                    <a:pt x="22" y="800"/>
                    <a:pt x="22" y="800"/>
                  </a:cubicBezTo>
                  <a:cubicBezTo>
                    <a:pt x="22" y="797"/>
                    <a:pt x="22" y="797"/>
                    <a:pt x="22" y="797"/>
                  </a:cubicBezTo>
                  <a:cubicBezTo>
                    <a:pt x="15" y="797"/>
                    <a:pt x="15" y="797"/>
                    <a:pt x="15" y="797"/>
                  </a:cubicBezTo>
                  <a:cubicBezTo>
                    <a:pt x="11" y="797"/>
                    <a:pt x="11" y="797"/>
                    <a:pt x="11" y="797"/>
                  </a:cubicBezTo>
                  <a:cubicBezTo>
                    <a:pt x="10" y="818"/>
                    <a:pt x="10" y="818"/>
                    <a:pt x="10" y="818"/>
                  </a:cubicBezTo>
                  <a:cubicBezTo>
                    <a:pt x="13" y="818"/>
                    <a:pt x="13" y="818"/>
                    <a:pt x="13" y="818"/>
                  </a:cubicBezTo>
                  <a:cubicBezTo>
                    <a:pt x="16" y="820"/>
                    <a:pt x="16" y="820"/>
                    <a:pt x="16" y="820"/>
                  </a:cubicBezTo>
                  <a:cubicBezTo>
                    <a:pt x="19" y="821"/>
                    <a:pt x="19" y="821"/>
                    <a:pt x="19" y="821"/>
                  </a:cubicBezTo>
                  <a:cubicBezTo>
                    <a:pt x="21" y="822"/>
                    <a:pt x="21" y="822"/>
                    <a:pt x="21" y="822"/>
                  </a:cubicBezTo>
                  <a:cubicBezTo>
                    <a:pt x="21" y="816"/>
                    <a:pt x="21" y="816"/>
                    <a:pt x="21" y="816"/>
                  </a:cubicBezTo>
                  <a:cubicBezTo>
                    <a:pt x="28" y="817"/>
                    <a:pt x="28" y="817"/>
                    <a:pt x="28" y="817"/>
                  </a:cubicBezTo>
                  <a:cubicBezTo>
                    <a:pt x="27" y="838"/>
                    <a:pt x="27" y="838"/>
                    <a:pt x="27" y="838"/>
                  </a:cubicBezTo>
                  <a:cubicBezTo>
                    <a:pt x="20" y="838"/>
                    <a:pt x="20" y="838"/>
                    <a:pt x="20" y="838"/>
                  </a:cubicBezTo>
                  <a:cubicBezTo>
                    <a:pt x="20" y="831"/>
                    <a:pt x="20" y="831"/>
                    <a:pt x="20" y="831"/>
                  </a:cubicBezTo>
                  <a:cubicBezTo>
                    <a:pt x="18" y="829"/>
                    <a:pt x="18" y="829"/>
                    <a:pt x="18" y="829"/>
                  </a:cubicBezTo>
                  <a:cubicBezTo>
                    <a:pt x="15" y="833"/>
                    <a:pt x="15" y="833"/>
                    <a:pt x="15" y="833"/>
                  </a:cubicBezTo>
                  <a:cubicBezTo>
                    <a:pt x="10" y="835"/>
                    <a:pt x="10" y="835"/>
                    <a:pt x="10" y="835"/>
                  </a:cubicBezTo>
                  <a:cubicBezTo>
                    <a:pt x="9" y="835"/>
                    <a:pt x="9" y="835"/>
                    <a:pt x="9" y="835"/>
                  </a:cubicBezTo>
                  <a:cubicBezTo>
                    <a:pt x="8" y="863"/>
                    <a:pt x="8" y="863"/>
                    <a:pt x="8" y="863"/>
                  </a:cubicBezTo>
                  <a:cubicBezTo>
                    <a:pt x="11" y="862"/>
                    <a:pt x="11" y="862"/>
                    <a:pt x="11" y="862"/>
                  </a:cubicBezTo>
                  <a:cubicBezTo>
                    <a:pt x="12" y="859"/>
                    <a:pt x="12" y="859"/>
                    <a:pt x="12" y="859"/>
                  </a:cubicBezTo>
                  <a:cubicBezTo>
                    <a:pt x="17" y="858"/>
                    <a:pt x="17" y="858"/>
                    <a:pt x="17" y="858"/>
                  </a:cubicBezTo>
                  <a:cubicBezTo>
                    <a:pt x="19" y="859"/>
                    <a:pt x="19" y="859"/>
                    <a:pt x="19" y="859"/>
                  </a:cubicBezTo>
                  <a:cubicBezTo>
                    <a:pt x="19" y="855"/>
                    <a:pt x="19" y="855"/>
                    <a:pt x="19" y="855"/>
                  </a:cubicBezTo>
                  <a:cubicBezTo>
                    <a:pt x="26" y="855"/>
                    <a:pt x="26" y="855"/>
                    <a:pt x="26" y="855"/>
                  </a:cubicBezTo>
                  <a:cubicBezTo>
                    <a:pt x="25" y="876"/>
                    <a:pt x="25" y="876"/>
                    <a:pt x="25" y="876"/>
                  </a:cubicBezTo>
                  <a:cubicBezTo>
                    <a:pt x="18" y="876"/>
                    <a:pt x="18" y="876"/>
                    <a:pt x="18" y="876"/>
                  </a:cubicBezTo>
                  <a:cubicBezTo>
                    <a:pt x="18" y="873"/>
                    <a:pt x="18" y="873"/>
                    <a:pt x="18" y="873"/>
                  </a:cubicBezTo>
                  <a:cubicBezTo>
                    <a:pt x="10" y="873"/>
                    <a:pt x="10" y="873"/>
                    <a:pt x="10" y="873"/>
                  </a:cubicBezTo>
                  <a:cubicBezTo>
                    <a:pt x="7" y="873"/>
                    <a:pt x="7" y="873"/>
                    <a:pt x="7" y="873"/>
                  </a:cubicBezTo>
                  <a:cubicBezTo>
                    <a:pt x="6" y="897"/>
                    <a:pt x="6" y="897"/>
                    <a:pt x="6" y="897"/>
                  </a:cubicBezTo>
                  <a:cubicBezTo>
                    <a:pt x="12" y="895"/>
                    <a:pt x="12" y="895"/>
                    <a:pt x="12" y="895"/>
                  </a:cubicBezTo>
                  <a:cubicBezTo>
                    <a:pt x="14" y="897"/>
                    <a:pt x="14" y="897"/>
                    <a:pt x="14" y="897"/>
                  </a:cubicBezTo>
                  <a:cubicBezTo>
                    <a:pt x="17" y="897"/>
                    <a:pt x="17" y="897"/>
                    <a:pt x="17" y="897"/>
                  </a:cubicBezTo>
                  <a:cubicBezTo>
                    <a:pt x="17" y="893"/>
                    <a:pt x="17" y="893"/>
                    <a:pt x="17" y="893"/>
                  </a:cubicBezTo>
                  <a:cubicBezTo>
                    <a:pt x="24" y="893"/>
                    <a:pt x="24" y="893"/>
                    <a:pt x="24" y="893"/>
                  </a:cubicBezTo>
                  <a:cubicBezTo>
                    <a:pt x="23" y="914"/>
                    <a:pt x="23" y="914"/>
                    <a:pt x="23" y="914"/>
                  </a:cubicBezTo>
                  <a:cubicBezTo>
                    <a:pt x="16" y="914"/>
                    <a:pt x="16" y="914"/>
                    <a:pt x="16" y="914"/>
                  </a:cubicBezTo>
                  <a:cubicBezTo>
                    <a:pt x="16" y="911"/>
                    <a:pt x="16" y="911"/>
                    <a:pt x="16" y="911"/>
                  </a:cubicBezTo>
                  <a:cubicBezTo>
                    <a:pt x="7" y="910"/>
                    <a:pt x="7" y="910"/>
                    <a:pt x="7" y="910"/>
                  </a:cubicBezTo>
                  <a:cubicBezTo>
                    <a:pt x="6" y="910"/>
                    <a:pt x="6" y="910"/>
                    <a:pt x="6" y="910"/>
                  </a:cubicBezTo>
                  <a:cubicBezTo>
                    <a:pt x="4" y="939"/>
                    <a:pt x="4" y="939"/>
                    <a:pt x="4" y="939"/>
                  </a:cubicBezTo>
                  <a:cubicBezTo>
                    <a:pt x="8" y="937"/>
                    <a:pt x="8" y="937"/>
                    <a:pt x="8" y="937"/>
                  </a:cubicBezTo>
                  <a:cubicBezTo>
                    <a:pt x="11" y="937"/>
                    <a:pt x="11" y="937"/>
                    <a:pt x="11" y="937"/>
                  </a:cubicBezTo>
                  <a:cubicBezTo>
                    <a:pt x="15" y="938"/>
                    <a:pt x="15" y="938"/>
                    <a:pt x="15" y="938"/>
                  </a:cubicBezTo>
                  <a:cubicBezTo>
                    <a:pt x="15" y="931"/>
                    <a:pt x="15" y="931"/>
                    <a:pt x="15" y="931"/>
                  </a:cubicBezTo>
                  <a:cubicBezTo>
                    <a:pt x="23" y="931"/>
                    <a:pt x="23" y="931"/>
                    <a:pt x="23" y="931"/>
                  </a:cubicBezTo>
                  <a:cubicBezTo>
                    <a:pt x="21" y="952"/>
                    <a:pt x="21" y="952"/>
                    <a:pt x="21" y="952"/>
                  </a:cubicBezTo>
                  <a:cubicBezTo>
                    <a:pt x="14" y="952"/>
                    <a:pt x="14" y="952"/>
                    <a:pt x="14" y="952"/>
                  </a:cubicBezTo>
                  <a:cubicBezTo>
                    <a:pt x="14" y="949"/>
                    <a:pt x="14" y="949"/>
                    <a:pt x="14" y="949"/>
                  </a:cubicBezTo>
                  <a:cubicBezTo>
                    <a:pt x="12" y="949"/>
                    <a:pt x="12" y="949"/>
                    <a:pt x="12" y="949"/>
                  </a:cubicBezTo>
                  <a:cubicBezTo>
                    <a:pt x="6" y="948"/>
                    <a:pt x="6" y="948"/>
                    <a:pt x="6" y="948"/>
                  </a:cubicBezTo>
                  <a:cubicBezTo>
                    <a:pt x="4" y="950"/>
                    <a:pt x="4" y="950"/>
                    <a:pt x="4" y="950"/>
                  </a:cubicBezTo>
                  <a:cubicBezTo>
                    <a:pt x="2" y="975"/>
                    <a:pt x="2" y="975"/>
                    <a:pt x="2" y="975"/>
                  </a:cubicBezTo>
                  <a:cubicBezTo>
                    <a:pt x="6" y="974"/>
                    <a:pt x="6" y="974"/>
                    <a:pt x="6" y="974"/>
                  </a:cubicBezTo>
                  <a:cubicBezTo>
                    <a:pt x="8" y="973"/>
                    <a:pt x="8" y="973"/>
                    <a:pt x="8" y="973"/>
                  </a:cubicBezTo>
                  <a:cubicBezTo>
                    <a:pt x="12" y="975"/>
                    <a:pt x="12" y="975"/>
                    <a:pt x="12" y="975"/>
                  </a:cubicBezTo>
                  <a:cubicBezTo>
                    <a:pt x="13" y="975"/>
                    <a:pt x="13" y="975"/>
                    <a:pt x="13" y="975"/>
                  </a:cubicBezTo>
                  <a:cubicBezTo>
                    <a:pt x="13" y="969"/>
                    <a:pt x="13" y="969"/>
                    <a:pt x="13" y="969"/>
                  </a:cubicBezTo>
                  <a:cubicBezTo>
                    <a:pt x="21" y="969"/>
                    <a:pt x="21" y="969"/>
                    <a:pt x="21" y="969"/>
                  </a:cubicBezTo>
                  <a:cubicBezTo>
                    <a:pt x="20" y="990"/>
                    <a:pt x="20" y="990"/>
                    <a:pt x="20" y="990"/>
                  </a:cubicBezTo>
                  <a:cubicBezTo>
                    <a:pt x="12" y="990"/>
                    <a:pt x="12" y="990"/>
                    <a:pt x="12" y="990"/>
                  </a:cubicBezTo>
                  <a:cubicBezTo>
                    <a:pt x="12" y="988"/>
                    <a:pt x="12" y="988"/>
                    <a:pt x="12" y="988"/>
                  </a:cubicBezTo>
                  <a:cubicBezTo>
                    <a:pt x="11" y="988"/>
                    <a:pt x="11" y="988"/>
                    <a:pt x="11" y="988"/>
                  </a:cubicBezTo>
                  <a:cubicBezTo>
                    <a:pt x="7" y="987"/>
                    <a:pt x="7" y="987"/>
                    <a:pt x="7" y="987"/>
                  </a:cubicBezTo>
                  <a:cubicBezTo>
                    <a:pt x="7" y="987"/>
                    <a:pt x="7" y="985"/>
                    <a:pt x="6" y="984"/>
                  </a:cubicBezTo>
                  <a:cubicBezTo>
                    <a:pt x="5" y="984"/>
                    <a:pt x="3" y="985"/>
                    <a:pt x="3" y="985"/>
                  </a:cubicBezTo>
                  <a:cubicBezTo>
                    <a:pt x="2" y="985"/>
                    <a:pt x="2" y="985"/>
                    <a:pt x="2" y="985"/>
                  </a:cubicBezTo>
                  <a:cubicBezTo>
                    <a:pt x="0" y="1011"/>
                    <a:pt x="0" y="1011"/>
                    <a:pt x="0" y="1011"/>
                  </a:cubicBezTo>
                  <a:cubicBezTo>
                    <a:pt x="507" y="1037"/>
                    <a:pt x="507" y="1037"/>
                    <a:pt x="507" y="1037"/>
                  </a:cubicBezTo>
                  <a:cubicBezTo>
                    <a:pt x="558" y="25"/>
                    <a:pt x="558" y="25"/>
                    <a:pt x="558" y="25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" name="Rectangle 122"/>
          <p:cNvSpPr/>
          <p:nvPr/>
        </p:nvSpPr>
        <p:spPr>
          <a:xfrm rot="500572">
            <a:off x="5570822" y="2875712"/>
            <a:ext cx="18689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dummy text of then and scrambled it to make a type specimen book. </a:t>
            </a:r>
          </a:p>
        </p:txBody>
      </p:sp>
      <p:sp>
        <p:nvSpPr>
          <p:cNvPr id="124" name="Rectangle 123"/>
          <p:cNvSpPr/>
          <p:nvPr/>
        </p:nvSpPr>
        <p:spPr>
          <a:xfrm rot="461717">
            <a:off x="5777112" y="2381548"/>
            <a:ext cx="1447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28" name="Rectangle 127"/>
          <p:cNvSpPr/>
          <p:nvPr/>
        </p:nvSpPr>
        <p:spPr>
          <a:xfrm rot="489658">
            <a:off x="5391297" y="5160302"/>
            <a:ext cx="18931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i="1" kern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2.  </a:t>
            </a:r>
            <a:r>
              <a:rPr lang="en-US" altLang="ko-KR" sz="1200" i="1" kern="0" dirty="0" err="1" smtClean="0">
                <a:solidFill>
                  <a:schemeClr val="bg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i="1" kern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of then and scrambled it.</a:t>
            </a:r>
          </a:p>
        </p:txBody>
      </p:sp>
      <p:sp>
        <p:nvSpPr>
          <p:cNvPr id="129" name="Rectangle 128"/>
          <p:cNvSpPr/>
          <p:nvPr/>
        </p:nvSpPr>
        <p:spPr>
          <a:xfrm rot="469269">
            <a:off x="5530755" y="4527892"/>
            <a:ext cx="17341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ko-KR" sz="1200" i="1" kern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</a:t>
            </a:r>
          </a:p>
        </p:txBody>
      </p:sp>
    </p:spTree>
    <p:extLst>
      <p:ext uri="{BB962C8B-B14F-4D97-AF65-F5344CB8AC3E}">
        <p14:creationId xmlns:p14="http://schemas.microsoft.com/office/powerpoint/2010/main" val="34501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4552403</TotalTime>
  <Words>68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TZ-手动增减;XG-细微;KJ-平面;DH-静态</cp:keywords>
  <dc:description/>
  <cp:lastModifiedBy>Shiqing Tian</cp:lastModifiedBy>
  <cp:revision>497</cp:revision>
  <dcterms:created xsi:type="dcterms:W3CDTF">2010-07-23T09:33:49Z</dcterms:created>
  <dcterms:modified xsi:type="dcterms:W3CDTF">2014-02-11T06:00:00Z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