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7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228600"/>
            <a:ext cx="5867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3D – Puzzles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" name="Group 16"/>
          <p:cNvGrpSpPr/>
          <p:nvPr/>
        </p:nvGrpSpPr>
        <p:grpSpPr>
          <a:xfrm>
            <a:off x="1099786" y="1095376"/>
            <a:ext cx="7129814" cy="5407952"/>
            <a:chOff x="2150150" y="1989517"/>
            <a:chExt cx="4779446" cy="3625202"/>
          </a:xfrm>
        </p:grpSpPr>
        <p:sp>
          <p:nvSpPr>
            <p:cNvPr id="7174" name="Freeform 6"/>
            <p:cNvSpPr>
              <a:spLocks/>
            </p:cNvSpPr>
            <p:nvPr/>
          </p:nvSpPr>
          <p:spPr bwMode="auto">
            <a:xfrm>
              <a:off x="5037886" y="3681442"/>
              <a:ext cx="1891710" cy="1562845"/>
            </a:xfrm>
            <a:custGeom>
              <a:avLst/>
              <a:gdLst/>
              <a:ahLst/>
              <a:cxnLst>
                <a:cxn ang="0">
                  <a:pos x="213" y="66"/>
                </a:cxn>
                <a:cxn ang="0">
                  <a:pos x="225" y="103"/>
                </a:cxn>
                <a:cxn ang="0">
                  <a:pos x="107" y="103"/>
                </a:cxn>
                <a:cxn ang="0">
                  <a:pos x="107" y="223"/>
                </a:cxn>
                <a:cxn ang="0">
                  <a:pos x="66" y="209"/>
                </a:cxn>
                <a:cxn ang="0">
                  <a:pos x="0" y="275"/>
                </a:cxn>
                <a:cxn ang="0">
                  <a:pos x="66" y="341"/>
                </a:cxn>
                <a:cxn ang="0">
                  <a:pos x="107" y="326"/>
                </a:cxn>
                <a:cxn ang="0">
                  <a:pos x="107" y="447"/>
                </a:cxn>
                <a:cxn ang="0">
                  <a:pos x="215" y="447"/>
                </a:cxn>
                <a:cxn ang="0">
                  <a:pos x="209" y="419"/>
                </a:cxn>
                <a:cxn ang="0">
                  <a:pos x="279" y="349"/>
                </a:cxn>
                <a:cxn ang="0">
                  <a:pos x="349" y="419"/>
                </a:cxn>
                <a:cxn ang="0">
                  <a:pos x="343" y="447"/>
                </a:cxn>
                <a:cxn ang="0">
                  <a:pos x="451" y="447"/>
                </a:cxn>
                <a:cxn ang="0">
                  <a:pos x="451" y="336"/>
                </a:cxn>
                <a:cxn ang="0">
                  <a:pos x="475" y="341"/>
                </a:cxn>
                <a:cxn ang="0">
                  <a:pos x="541" y="275"/>
                </a:cxn>
                <a:cxn ang="0">
                  <a:pos x="475" y="209"/>
                </a:cxn>
                <a:cxn ang="0">
                  <a:pos x="451" y="214"/>
                </a:cxn>
                <a:cxn ang="0">
                  <a:pos x="451" y="103"/>
                </a:cxn>
                <a:cxn ang="0">
                  <a:pos x="334" y="103"/>
                </a:cxn>
                <a:cxn ang="0">
                  <a:pos x="345" y="66"/>
                </a:cxn>
                <a:cxn ang="0">
                  <a:pos x="279" y="0"/>
                </a:cxn>
                <a:cxn ang="0">
                  <a:pos x="213" y="66"/>
                </a:cxn>
              </a:cxnLst>
              <a:rect l="0" t="0" r="r" b="b"/>
              <a:pathLst>
                <a:path w="541" h="447">
                  <a:moveTo>
                    <a:pt x="213" y="66"/>
                  </a:moveTo>
                  <a:cubicBezTo>
                    <a:pt x="213" y="80"/>
                    <a:pt x="217" y="92"/>
                    <a:pt x="225" y="103"/>
                  </a:cubicBezTo>
                  <a:cubicBezTo>
                    <a:pt x="107" y="103"/>
                    <a:pt x="107" y="103"/>
                    <a:pt x="107" y="103"/>
                  </a:cubicBezTo>
                  <a:cubicBezTo>
                    <a:pt x="107" y="223"/>
                    <a:pt x="107" y="223"/>
                    <a:pt x="107" y="223"/>
                  </a:cubicBezTo>
                  <a:cubicBezTo>
                    <a:pt x="96" y="215"/>
                    <a:pt x="82" y="209"/>
                    <a:pt x="66" y="209"/>
                  </a:cubicBezTo>
                  <a:cubicBezTo>
                    <a:pt x="30" y="209"/>
                    <a:pt x="0" y="239"/>
                    <a:pt x="0" y="275"/>
                  </a:cubicBezTo>
                  <a:cubicBezTo>
                    <a:pt x="0" y="311"/>
                    <a:pt x="30" y="341"/>
                    <a:pt x="66" y="341"/>
                  </a:cubicBezTo>
                  <a:cubicBezTo>
                    <a:pt x="82" y="341"/>
                    <a:pt x="96" y="335"/>
                    <a:pt x="107" y="326"/>
                  </a:cubicBezTo>
                  <a:cubicBezTo>
                    <a:pt x="107" y="447"/>
                    <a:pt x="107" y="447"/>
                    <a:pt x="107" y="447"/>
                  </a:cubicBezTo>
                  <a:cubicBezTo>
                    <a:pt x="215" y="447"/>
                    <a:pt x="215" y="447"/>
                    <a:pt x="215" y="447"/>
                  </a:cubicBezTo>
                  <a:cubicBezTo>
                    <a:pt x="211" y="438"/>
                    <a:pt x="209" y="429"/>
                    <a:pt x="209" y="419"/>
                  </a:cubicBezTo>
                  <a:cubicBezTo>
                    <a:pt x="209" y="381"/>
                    <a:pt x="240" y="349"/>
                    <a:pt x="279" y="349"/>
                  </a:cubicBezTo>
                  <a:cubicBezTo>
                    <a:pt x="318" y="349"/>
                    <a:pt x="349" y="381"/>
                    <a:pt x="349" y="419"/>
                  </a:cubicBezTo>
                  <a:cubicBezTo>
                    <a:pt x="349" y="429"/>
                    <a:pt x="347" y="438"/>
                    <a:pt x="343" y="447"/>
                  </a:cubicBezTo>
                  <a:cubicBezTo>
                    <a:pt x="451" y="447"/>
                    <a:pt x="451" y="447"/>
                    <a:pt x="451" y="447"/>
                  </a:cubicBezTo>
                  <a:cubicBezTo>
                    <a:pt x="451" y="336"/>
                    <a:pt x="451" y="336"/>
                    <a:pt x="451" y="336"/>
                  </a:cubicBezTo>
                  <a:cubicBezTo>
                    <a:pt x="459" y="339"/>
                    <a:pt x="467" y="341"/>
                    <a:pt x="475" y="341"/>
                  </a:cubicBezTo>
                  <a:cubicBezTo>
                    <a:pt x="511" y="341"/>
                    <a:pt x="541" y="311"/>
                    <a:pt x="541" y="275"/>
                  </a:cubicBezTo>
                  <a:cubicBezTo>
                    <a:pt x="541" y="239"/>
                    <a:pt x="511" y="209"/>
                    <a:pt x="475" y="209"/>
                  </a:cubicBezTo>
                  <a:cubicBezTo>
                    <a:pt x="467" y="209"/>
                    <a:pt x="459" y="211"/>
                    <a:pt x="451" y="214"/>
                  </a:cubicBezTo>
                  <a:cubicBezTo>
                    <a:pt x="451" y="103"/>
                    <a:pt x="451" y="103"/>
                    <a:pt x="451" y="103"/>
                  </a:cubicBezTo>
                  <a:cubicBezTo>
                    <a:pt x="334" y="103"/>
                    <a:pt x="334" y="103"/>
                    <a:pt x="334" y="103"/>
                  </a:cubicBezTo>
                  <a:cubicBezTo>
                    <a:pt x="341" y="92"/>
                    <a:pt x="345" y="80"/>
                    <a:pt x="345" y="66"/>
                  </a:cubicBezTo>
                  <a:cubicBezTo>
                    <a:pt x="345" y="30"/>
                    <a:pt x="315" y="0"/>
                    <a:pt x="279" y="0"/>
                  </a:cubicBezTo>
                  <a:cubicBezTo>
                    <a:pt x="243" y="0"/>
                    <a:pt x="213" y="30"/>
                    <a:pt x="213" y="6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isometricOffAxis2Top"/>
              <a:lightRig rig="flood" dir="t">
                <a:rot lat="0" lon="0" rev="13800000"/>
              </a:lightRig>
            </a:scene3d>
            <a:sp3d extrusionH="107950" prstMaterial="plastic">
              <a:bevelT w="82550" h="63500" prst="coolSlant"/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auto">
            <a:xfrm flipV="1">
              <a:off x="4858467" y="4075577"/>
              <a:ext cx="1204354" cy="1539142"/>
            </a:xfrm>
            <a:custGeom>
              <a:avLst/>
              <a:gdLst/>
              <a:ahLst/>
              <a:cxnLst>
                <a:cxn ang="0">
                  <a:pos x="172" y="97"/>
                </a:cxn>
                <a:cxn ang="0">
                  <a:pos x="102" y="27"/>
                </a:cxn>
                <a:cxn ang="0">
                  <a:pos x="108" y="0"/>
                </a:cxn>
                <a:cxn ang="0">
                  <a:pos x="0" y="0"/>
                </a:cxn>
                <a:cxn ang="0">
                  <a:pos x="0" y="104"/>
                </a:cxn>
                <a:cxn ang="0">
                  <a:pos x="18" y="102"/>
                </a:cxn>
                <a:cxn ang="0">
                  <a:pos x="88" y="172"/>
                </a:cxn>
                <a:cxn ang="0">
                  <a:pos x="18" y="242"/>
                </a:cxn>
                <a:cxn ang="0">
                  <a:pos x="0" y="239"/>
                </a:cxn>
                <a:cxn ang="0">
                  <a:pos x="0" y="344"/>
                </a:cxn>
                <a:cxn ang="0">
                  <a:pos x="114" y="344"/>
                </a:cxn>
                <a:cxn ang="0">
                  <a:pos x="106" y="374"/>
                </a:cxn>
                <a:cxn ang="0">
                  <a:pos x="172" y="440"/>
                </a:cxn>
                <a:cxn ang="0">
                  <a:pos x="238" y="374"/>
                </a:cxn>
                <a:cxn ang="0">
                  <a:pos x="230" y="344"/>
                </a:cxn>
                <a:cxn ang="0">
                  <a:pos x="344" y="344"/>
                </a:cxn>
                <a:cxn ang="0">
                  <a:pos x="344" y="238"/>
                </a:cxn>
                <a:cxn ang="0">
                  <a:pos x="323" y="242"/>
                </a:cxn>
                <a:cxn ang="0">
                  <a:pos x="254" y="172"/>
                </a:cxn>
                <a:cxn ang="0">
                  <a:pos x="323" y="102"/>
                </a:cxn>
                <a:cxn ang="0">
                  <a:pos x="344" y="105"/>
                </a:cxn>
                <a:cxn ang="0">
                  <a:pos x="344" y="0"/>
                </a:cxn>
                <a:cxn ang="0">
                  <a:pos x="236" y="0"/>
                </a:cxn>
                <a:cxn ang="0">
                  <a:pos x="242" y="27"/>
                </a:cxn>
                <a:cxn ang="0">
                  <a:pos x="172" y="97"/>
                </a:cxn>
              </a:cxnLst>
              <a:rect l="0" t="0" r="r" b="b"/>
              <a:pathLst>
                <a:path w="344" h="440">
                  <a:moveTo>
                    <a:pt x="172" y="97"/>
                  </a:moveTo>
                  <a:cubicBezTo>
                    <a:pt x="134" y="97"/>
                    <a:pt x="102" y="66"/>
                    <a:pt x="102" y="27"/>
                  </a:cubicBezTo>
                  <a:cubicBezTo>
                    <a:pt x="102" y="18"/>
                    <a:pt x="104" y="8"/>
                    <a:pt x="10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6" y="103"/>
                    <a:pt x="12" y="102"/>
                    <a:pt x="18" y="102"/>
                  </a:cubicBezTo>
                  <a:cubicBezTo>
                    <a:pt x="57" y="102"/>
                    <a:pt x="88" y="133"/>
                    <a:pt x="88" y="172"/>
                  </a:cubicBezTo>
                  <a:cubicBezTo>
                    <a:pt x="88" y="210"/>
                    <a:pt x="57" y="242"/>
                    <a:pt x="18" y="242"/>
                  </a:cubicBezTo>
                  <a:cubicBezTo>
                    <a:pt x="12" y="242"/>
                    <a:pt x="6" y="241"/>
                    <a:pt x="0" y="239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114" y="344"/>
                    <a:pt x="114" y="344"/>
                    <a:pt x="114" y="344"/>
                  </a:cubicBezTo>
                  <a:cubicBezTo>
                    <a:pt x="109" y="353"/>
                    <a:pt x="106" y="363"/>
                    <a:pt x="106" y="374"/>
                  </a:cubicBezTo>
                  <a:cubicBezTo>
                    <a:pt x="106" y="411"/>
                    <a:pt x="136" y="440"/>
                    <a:pt x="172" y="440"/>
                  </a:cubicBezTo>
                  <a:cubicBezTo>
                    <a:pt x="209" y="440"/>
                    <a:pt x="238" y="411"/>
                    <a:pt x="238" y="374"/>
                  </a:cubicBezTo>
                  <a:cubicBezTo>
                    <a:pt x="238" y="363"/>
                    <a:pt x="235" y="353"/>
                    <a:pt x="230" y="344"/>
                  </a:cubicBezTo>
                  <a:cubicBezTo>
                    <a:pt x="344" y="344"/>
                    <a:pt x="344" y="344"/>
                    <a:pt x="344" y="344"/>
                  </a:cubicBezTo>
                  <a:cubicBezTo>
                    <a:pt x="344" y="238"/>
                    <a:pt x="344" y="238"/>
                    <a:pt x="344" y="238"/>
                  </a:cubicBezTo>
                  <a:cubicBezTo>
                    <a:pt x="338" y="240"/>
                    <a:pt x="331" y="242"/>
                    <a:pt x="323" y="242"/>
                  </a:cubicBezTo>
                  <a:cubicBezTo>
                    <a:pt x="285" y="242"/>
                    <a:pt x="254" y="210"/>
                    <a:pt x="254" y="172"/>
                  </a:cubicBezTo>
                  <a:cubicBezTo>
                    <a:pt x="254" y="133"/>
                    <a:pt x="285" y="102"/>
                    <a:pt x="323" y="102"/>
                  </a:cubicBezTo>
                  <a:cubicBezTo>
                    <a:pt x="331" y="102"/>
                    <a:pt x="338" y="103"/>
                    <a:pt x="344" y="105"/>
                  </a:cubicBezTo>
                  <a:cubicBezTo>
                    <a:pt x="344" y="0"/>
                    <a:pt x="344" y="0"/>
                    <a:pt x="344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40" y="8"/>
                    <a:pt x="242" y="18"/>
                    <a:pt x="242" y="27"/>
                  </a:cubicBezTo>
                  <a:cubicBezTo>
                    <a:pt x="242" y="66"/>
                    <a:pt x="211" y="97"/>
                    <a:pt x="172" y="9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isometricOffAxis2Top"/>
              <a:lightRig rig="flood" dir="t">
                <a:rot lat="0" lon="0" rev="13800000"/>
              </a:lightRig>
            </a:scene3d>
            <a:sp3d extrusionH="107950" prstMaterial="plastic">
              <a:bevelT w="82550" h="63500" prst="coolSlant"/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auto">
            <a:xfrm>
              <a:off x="4382591" y="2895600"/>
              <a:ext cx="1204354" cy="1207317"/>
            </a:xfrm>
            <a:custGeom>
              <a:avLst/>
              <a:gdLst/>
              <a:ahLst/>
              <a:cxnLst>
                <a:cxn ang="0">
                  <a:pos x="246" y="172"/>
                </a:cxn>
                <a:cxn ang="0">
                  <a:pos x="316" y="103"/>
                </a:cxn>
                <a:cxn ang="0">
                  <a:pos x="344" y="108"/>
                </a:cxn>
                <a:cxn ang="0">
                  <a:pos x="344" y="0"/>
                </a:cxn>
                <a:cxn ang="0">
                  <a:pos x="239" y="0"/>
                </a:cxn>
                <a:cxn ang="0">
                  <a:pos x="242" y="19"/>
                </a:cxn>
                <a:cxn ang="0">
                  <a:pos x="172" y="88"/>
                </a:cxn>
                <a:cxn ang="0">
                  <a:pos x="102" y="19"/>
                </a:cxn>
                <a:cxn ang="0">
                  <a:pos x="104" y="0"/>
                </a:cxn>
                <a:cxn ang="0">
                  <a:pos x="0" y="0"/>
                </a:cxn>
                <a:cxn ang="0">
                  <a:pos x="0" y="110"/>
                </a:cxn>
                <a:cxn ang="0">
                  <a:pos x="31" y="103"/>
                </a:cxn>
                <a:cxn ang="0">
                  <a:pos x="101" y="172"/>
                </a:cxn>
                <a:cxn ang="0">
                  <a:pos x="31" y="242"/>
                </a:cxn>
                <a:cxn ang="0">
                  <a:pos x="0" y="235"/>
                </a:cxn>
                <a:cxn ang="0">
                  <a:pos x="0" y="345"/>
                </a:cxn>
                <a:cxn ang="0">
                  <a:pos x="105" y="345"/>
                </a:cxn>
                <a:cxn ang="0">
                  <a:pos x="102" y="324"/>
                </a:cxn>
                <a:cxn ang="0">
                  <a:pos x="172" y="254"/>
                </a:cxn>
                <a:cxn ang="0">
                  <a:pos x="242" y="324"/>
                </a:cxn>
                <a:cxn ang="0">
                  <a:pos x="239" y="345"/>
                </a:cxn>
                <a:cxn ang="0">
                  <a:pos x="344" y="345"/>
                </a:cxn>
                <a:cxn ang="0">
                  <a:pos x="344" y="237"/>
                </a:cxn>
                <a:cxn ang="0">
                  <a:pos x="316" y="242"/>
                </a:cxn>
                <a:cxn ang="0">
                  <a:pos x="246" y="172"/>
                </a:cxn>
              </a:cxnLst>
              <a:rect l="0" t="0" r="r" b="b"/>
              <a:pathLst>
                <a:path w="344" h="345">
                  <a:moveTo>
                    <a:pt x="246" y="172"/>
                  </a:moveTo>
                  <a:cubicBezTo>
                    <a:pt x="246" y="134"/>
                    <a:pt x="278" y="103"/>
                    <a:pt x="316" y="103"/>
                  </a:cubicBezTo>
                  <a:cubicBezTo>
                    <a:pt x="326" y="103"/>
                    <a:pt x="335" y="105"/>
                    <a:pt x="344" y="108"/>
                  </a:cubicBezTo>
                  <a:cubicBezTo>
                    <a:pt x="344" y="0"/>
                    <a:pt x="344" y="0"/>
                    <a:pt x="344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41" y="6"/>
                    <a:pt x="242" y="12"/>
                    <a:pt x="242" y="19"/>
                  </a:cubicBezTo>
                  <a:cubicBezTo>
                    <a:pt x="242" y="57"/>
                    <a:pt x="210" y="88"/>
                    <a:pt x="172" y="88"/>
                  </a:cubicBezTo>
                  <a:cubicBezTo>
                    <a:pt x="133" y="88"/>
                    <a:pt x="102" y="57"/>
                    <a:pt x="102" y="19"/>
                  </a:cubicBezTo>
                  <a:cubicBezTo>
                    <a:pt x="102" y="12"/>
                    <a:pt x="103" y="6"/>
                    <a:pt x="10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9" y="105"/>
                    <a:pt x="20" y="103"/>
                    <a:pt x="31" y="103"/>
                  </a:cubicBezTo>
                  <a:cubicBezTo>
                    <a:pt x="69" y="103"/>
                    <a:pt x="101" y="134"/>
                    <a:pt x="101" y="172"/>
                  </a:cubicBezTo>
                  <a:cubicBezTo>
                    <a:pt x="101" y="211"/>
                    <a:pt x="69" y="242"/>
                    <a:pt x="31" y="242"/>
                  </a:cubicBezTo>
                  <a:cubicBezTo>
                    <a:pt x="20" y="242"/>
                    <a:pt x="9" y="240"/>
                    <a:pt x="0" y="235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105" y="345"/>
                    <a:pt x="105" y="345"/>
                    <a:pt x="105" y="345"/>
                  </a:cubicBezTo>
                  <a:cubicBezTo>
                    <a:pt x="103" y="338"/>
                    <a:pt x="102" y="331"/>
                    <a:pt x="102" y="324"/>
                  </a:cubicBezTo>
                  <a:cubicBezTo>
                    <a:pt x="102" y="285"/>
                    <a:pt x="133" y="254"/>
                    <a:pt x="172" y="254"/>
                  </a:cubicBezTo>
                  <a:cubicBezTo>
                    <a:pt x="210" y="254"/>
                    <a:pt x="242" y="285"/>
                    <a:pt x="242" y="324"/>
                  </a:cubicBezTo>
                  <a:cubicBezTo>
                    <a:pt x="242" y="331"/>
                    <a:pt x="241" y="338"/>
                    <a:pt x="239" y="345"/>
                  </a:cubicBezTo>
                  <a:cubicBezTo>
                    <a:pt x="344" y="345"/>
                    <a:pt x="344" y="345"/>
                    <a:pt x="344" y="345"/>
                  </a:cubicBezTo>
                  <a:cubicBezTo>
                    <a:pt x="344" y="237"/>
                    <a:pt x="344" y="237"/>
                    <a:pt x="344" y="237"/>
                  </a:cubicBezTo>
                  <a:cubicBezTo>
                    <a:pt x="335" y="240"/>
                    <a:pt x="326" y="242"/>
                    <a:pt x="316" y="242"/>
                  </a:cubicBezTo>
                  <a:cubicBezTo>
                    <a:pt x="278" y="242"/>
                    <a:pt x="246" y="211"/>
                    <a:pt x="246" y="17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isometricOffAxis2Top"/>
              <a:lightRig rig="flood" dir="t">
                <a:rot lat="0" lon="0" rev="13800000"/>
              </a:lightRig>
            </a:scene3d>
            <a:sp3d extrusionH="107950" prstMaterial="plastic">
              <a:bevelT w="82550" h="63500" prst="coolSlant"/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auto">
            <a:xfrm>
              <a:off x="2393894" y="1989517"/>
              <a:ext cx="1900598" cy="1893190"/>
            </a:xfrm>
            <a:custGeom>
              <a:avLst/>
              <a:gdLst/>
              <a:ahLst/>
              <a:cxnLst>
                <a:cxn ang="0">
                  <a:pos x="477" y="213"/>
                </a:cxn>
                <a:cxn ang="0">
                  <a:pos x="440" y="224"/>
                </a:cxn>
                <a:cxn ang="0">
                  <a:pos x="440" y="107"/>
                </a:cxn>
                <a:cxn ang="0">
                  <a:pos x="319" y="107"/>
                </a:cxn>
                <a:cxn ang="0">
                  <a:pos x="334" y="66"/>
                </a:cxn>
                <a:cxn ang="0">
                  <a:pos x="268" y="0"/>
                </a:cxn>
                <a:cxn ang="0">
                  <a:pos x="202" y="66"/>
                </a:cxn>
                <a:cxn ang="0">
                  <a:pos x="216" y="107"/>
                </a:cxn>
                <a:cxn ang="0">
                  <a:pos x="96" y="107"/>
                </a:cxn>
                <a:cxn ang="0">
                  <a:pos x="96" y="220"/>
                </a:cxn>
                <a:cxn ang="0">
                  <a:pos x="66" y="213"/>
                </a:cxn>
                <a:cxn ang="0">
                  <a:pos x="0" y="279"/>
                </a:cxn>
                <a:cxn ang="0">
                  <a:pos x="66" y="345"/>
                </a:cxn>
                <a:cxn ang="0">
                  <a:pos x="96" y="338"/>
                </a:cxn>
                <a:cxn ang="0">
                  <a:pos x="96" y="451"/>
                </a:cxn>
                <a:cxn ang="0">
                  <a:pos x="207" y="451"/>
                </a:cxn>
                <a:cxn ang="0">
                  <a:pos x="202" y="475"/>
                </a:cxn>
                <a:cxn ang="0">
                  <a:pos x="268" y="541"/>
                </a:cxn>
                <a:cxn ang="0">
                  <a:pos x="334" y="475"/>
                </a:cxn>
                <a:cxn ang="0">
                  <a:pos x="329" y="451"/>
                </a:cxn>
                <a:cxn ang="0">
                  <a:pos x="440" y="451"/>
                </a:cxn>
                <a:cxn ang="0">
                  <a:pos x="440" y="333"/>
                </a:cxn>
                <a:cxn ang="0">
                  <a:pos x="477" y="345"/>
                </a:cxn>
                <a:cxn ang="0">
                  <a:pos x="543" y="279"/>
                </a:cxn>
                <a:cxn ang="0">
                  <a:pos x="477" y="213"/>
                </a:cxn>
              </a:cxnLst>
              <a:rect l="0" t="0" r="r" b="b"/>
              <a:pathLst>
                <a:path w="543" h="541">
                  <a:moveTo>
                    <a:pt x="477" y="213"/>
                  </a:moveTo>
                  <a:cubicBezTo>
                    <a:pt x="463" y="213"/>
                    <a:pt x="451" y="217"/>
                    <a:pt x="440" y="224"/>
                  </a:cubicBezTo>
                  <a:cubicBezTo>
                    <a:pt x="440" y="107"/>
                    <a:pt x="440" y="107"/>
                    <a:pt x="440" y="107"/>
                  </a:cubicBezTo>
                  <a:cubicBezTo>
                    <a:pt x="319" y="107"/>
                    <a:pt x="319" y="107"/>
                    <a:pt x="319" y="107"/>
                  </a:cubicBezTo>
                  <a:cubicBezTo>
                    <a:pt x="328" y="96"/>
                    <a:pt x="334" y="81"/>
                    <a:pt x="334" y="66"/>
                  </a:cubicBezTo>
                  <a:cubicBezTo>
                    <a:pt x="334" y="30"/>
                    <a:pt x="304" y="0"/>
                    <a:pt x="268" y="0"/>
                  </a:cubicBezTo>
                  <a:cubicBezTo>
                    <a:pt x="232" y="0"/>
                    <a:pt x="202" y="30"/>
                    <a:pt x="202" y="66"/>
                  </a:cubicBezTo>
                  <a:cubicBezTo>
                    <a:pt x="202" y="81"/>
                    <a:pt x="208" y="96"/>
                    <a:pt x="216" y="107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96" y="220"/>
                    <a:pt x="96" y="220"/>
                    <a:pt x="96" y="220"/>
                  </a:cubicBezTo>
                  <a:cubicBezTo>
                    <a:pt x="87" y="216"/>
                    <a:pt x="77" y="213"/>
                    <a:pt x="66" y="213"/>
                  </a:cubicBezTo>
                  <a:cubicBezTo>
                    <a:pt x="30" y="213"/>
                    <a:pt x="0" y="243"/>
                    <a:pt x="0" y="279"/>
                  </a:cubicBezTo>
                  <a:cubicBezTo>
                    <a:pt x="0" y="315"/>
                    <a:pt x="30" y="345"/>
                    <a:pt x="66" y="345"/>
                  </a:cubicBezTo>
                  <a:cubicBezTo>
                    <a:pt x="77" y="345"/>
                    <a:pt x="87" y="342"/>
                    <a:pt x="96" y="338"/>
                  </a:cubicBezTo>
                  <a:cubicBezTo>
                    <a:pt x="96" y="451"/>
                    <a:pt x="96" y="451"/>
                    <a:pt x="96" y="451"/>
                  </a:cubicBezTo>
                  <a:cubicBezTo>
                    <a:pt x="207" y="451"/>
                    <a:pt x="207" y="451"/>
                    <a:pt x="207" y="451"/>
                  </a:cubicBezTo>
                  <a:cubicBezTo>
                    <a:pt x="204" y="458"/>
                    <a:pt x="202" y="466"/>
                    <a:pt x="202" y="475"/>
                  </a:cubicBezTo>
                  <a:cubicBezTo>
                    <a:pt x="202" y="511"/>
                    <a:pt x="232" y="541"/>
                    <a:pt x="268" y="541"/>
                  </a:cubicBezTo>
                  <a:cubicBezTo>
                    <a:pt x="304" y="541"/>
                    <a:pt x="334" y="511"/>
                    <a:pt x="334" y="475"/>
                  </a:cubicBezTo>
                  <a:cubicBezTo>
                    <a:pt x="334" y="466"/>
                    <a:pt x="332" y="458"/>
                    <a:pt x="329" y="451"/>
                  </a:cubicBezTo>
                  <a:cubicBezTo>
                    <a:pt x="440" y="451"/>
                    <a:pt x="440" y="451"/>
                    <a:pt x="440" y="451"/>
                  </a:cubicBezTo>
                  <a:cubicBezTo>
                    <a:pt x="440" y="333"/>
                    <a:pt x="440" y="333"/>
                    <a:pt x="440" y="333"/>
                  </a:cubicBezTo>
                  <a:cubicBezTo>
                    <a:pt x="451" y="341"/>
                    <a:pt x="463" y="345"/>
                    <a:pt x="477" y="345"/>
                  </a:cubicBezTo>
                  <a:cubicBezTo>
                    <a:pt x="513" y="345"/>
                    <a:pt x="543" y="315"/>
                    <a:pt x="543" y="279"/>
                  </a:cubicBezTo>
                  <a:cubicBezTo>
                    <a:pt x="543" y="243"/>
                    <a:pt x="513" y="213"/>
                    <a:pt x="477" y="2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isometricOffAxis2Top"/>
              <a:lightRig rig="flood" dir="t">
                <a:rot lat="0" lon="0" rev="13800000"/>
              </a:lightRig>
            </a:scene3d>
            <a:sp3d extrusionH="107950" prstMaterial="plastic">
              <a:bevelT w="82550" h="63500" prst="coolSlant"/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auto">
            <a:xfrm>
              <a:off x="3796710" y="2953752"/>
              <a:ext cx="1207317" cy="1900597"/>
            </a:xfrm>
            <a:custGeom>
              <a:avLst/>
              <a:gdLst/>
              <a:ahLst/>
              <a:cxnLst>
                <a:cxn ang="0">
                  <a:pos x="107" y="66"/>
                </a:cxn>
                <a:cxn ang="0">
                  <a:pos x="118" y="102"/>
                </a:cxn>
                <a:cxn ang="0">
                  <a:pos x="0" y="102"/>
                </a:cxn>
                <a:cxn ang="0">
                  <a:pos x="0" y="207"/>
                </a:cxn>
                <a:cxn ang="0">
                  <a:pos x="19" y="204"/>
                </a:cxn>
                <a:cxn ang="0">
                  <a:pos x="89" y="274"/>
                </a:cxn>
                <a:cxn ang="0">
                  <a:pos x="19" y="344"/>
                </a:cxn>
                <a:cxn ang="0">
                  <a:pos x="0" y="341"/>
                </a:cxn>
                <a:cxn ang="0">
                  <a:pos x="0" y="446"/>
                </a:cxn>
                <a:cxn ang="0">
                  <a:pos x="114" y="446"/>
                </a:cxn>
                <a:cxn ang="0">
                  <a:pos x="107" y="477"/>
                </a:cxn>
                <a:cxn ang="0">
                  <a:pos x="172" y="543"/>
                </a:cxn>
                <a:cxn ang="0">
                  <a:pos x="238" y="477"/>
                </a:cxn>
                <a:cxn ang="0">
                  <a:pos x="231" y="446"/>
                </a:cxn>
                <a:cxn ang="0">
                  <a:pos x="345" y="446"/>
                </a:cxn>
                <a:cxn ang="0">
                  <a:pos x="345" y="341"/>
                </a:cxn>
                <a:cxn ang="0">
                  <a:pos x="324" y="344"/>
                </a:cxn>
                <a:cxn ang="0">
                  <a:pos x="254" y="274"/>
                </a:cxn>
                <a:cxn ang="0">
                  <a:pos x="324" y="204"/>
                </a:cxn>
                <a:cxn ang="0">
                  <a:pos x="345" y="207"/>
                </a:cxn>
                <a:cxn ang="0">
                  <a:pos x="345" y="102"/>
                </a:cxn>
                <a:cxn ang="0">
                  <a:pos x="227" y="102"/>
                </a:cxn>
                <a:cxn ang="0">
                  <a:pos x="238" y="66"/>
                </a:cxn>
                <a:cxn ang="0">
                  <a:pos x="172" y="0"/>
                </a:cxn>
                <a:cxn ang="0">
                  <a:pos x="107" y="66"/>
                </a:cxn>
              </a:cxnLst>
              <a:rect l="0" t="0" r="r" b="b"/>
              <a:pathLst>
                <a:path w="345" h="543">
                  <a:moveTo>
                    <a:pt x="107" y="66"/>
                  </a:moveTo>
                  <a:cubicBezTo>
                    <a:pt x="107" y="79"/>
                    <a:pt x="111" y="92"/>
                    <a:pt x="118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6" y="205"/>
                    <a:pt x="13" y="204"/>
                    <a:pt x="19" y="204"/>
                  </a:cubicBezTo>
                  <a:cubicBezTo>
                    <a:pt x="57" y="204"/>
                    <a:pt x="89" y="236"/>
                    <a:pt x="89" y="274"/>
                  </a:cubicBezTo>
                  <a:cubicBezTo>
                    <a:pt x="89" y="313"/>
                    <a:pt x="57" y="344"/>
                    <a:pt x="19" y="344"/>
                  </a:cubicBezTo>
                  <a:cubicBezTo>
                    <a:pt x="13" y="344"/>
                    <a:pt x="6" y="343"/>
                    <a:pt x="0" y="341"/>
                  </a:cubicBezTo>
                  <a:cubicBezTo>
                    <a:pt x="0" y="446"/>
                    <a:pt x="0" y="446"/>
                    <a:pt x="0" y="446"/>
                  </a:cubicBezTo>
                  <a:cubicBezTo>
                    <a:pt x="114" y="446"/>
                    <a:pt x="114" y="446"/>
                    <a:pt x="114" y="446"/>
                  </a:cubicBezTo>
                  <a:cubicBezTo>
                    <a:pt x="109" y="455"/>
                    <a:pt x="107" y="466"/>
                    <a:pt x="107" y="477"/>
                  </a:cubicBezTo>
                  <a:cubicBezTo>
                    <a:pt x="107" y="513"/>
                    <a:pt x="136" y="543"/>
                    <a:pt x="172" y="543"/>
                  </a:cubicBezTo>
                  <a:cubicBezTo>
                    <a:pt x="209" y="543"/>
                    <a:pt x="238" y="513"/>
                    <a:pt x="238" y="477"/>
                  </a:cubicBezTo>
                  <a:cubicBezTo>
                    <a:pt x="238" y="466"/>
                    <a:pt x="236" y="455"/>
                    <a:pt x="231" y="446"/>
                  </a:cubicBezTo>
                  <a:cubicBezTo>
                    <a:pt x="345" y="446"/>
                    <a:pt x="345" y="446"/>
                    <a:pt x="345" y="446"/>
                  </a:cubicBezTo>
                  <a:cubicBezTo>
                    <a:pt x="345" y="341"/>
                    <a:pt x="345" y="341"/>
                    <a:pt x="345" y="341"/>
                  </a:cubicBezTo>
                  <a:cubicBezTo>
                    <a:pt x="338" y="343"/>
                    <a:pt x="331" y="344"/>
                    <a:pt x="324" y="344"/>
                  </a:cubicBezTo>
                  <a:cubicBezTo>
                    <a:pt x="286" y="344"/>
                    <a:pt x="254" y="313"/>
                    <a:pt x="254" y="274"/>
                  </a:cubicBezTo>
                  <a:cubicBezTo>
                    <a:pt x="254" y="236"/>
                    <a:pt x="286" y="204"/>
                    <a:pt x="324" y="204"/>
                  </a:cubicBezTo>
                  <a:cubicBezTo>
                    <a:pt x="331" y="204"/>
                    <a:pt x="338" y="205"/>
                    <a:pt x="345" y="207"/>
                  </a:cubicBezTo>
                  <a:cubicBezTo>
                    <a:pt x="345" y="102"/>
                    <a:pt x="345" y="102"/>
                    <a:pt x="345" y="102"/>
                  </a:cubicBezTo>
                  <a:cubicBezTo>
                    <a:pt x="227" y="102"/>
                    <a:pt x="227" y="102"/>
                    <a:pt x="227" y="102"/>
                  </a:cubicBezTo>
                  <a:cubicBezTo>
                    <a:pt x="234" y="92"/>
                    <a:pt x="238" y="79"/>
                    <a:pt x="238" y="66"/>
                  </a:cubicBezTo>
                  <a:cubicBezTo>
                    <a:pt x="238" y="29"/>
                    <a:pt x="209" y="0"/>
                    <a:pt x="172" y="0"/>
                  </a:cubicBezTo>
                  <a:cubicBezTo>
                    <a:pt x="136" y="0"/>
                    <a:pt x="107" y="29"/>
                    <a:pt x="107" y="6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isometricOffAxis2Top"/>
              <a:lightRig rig="flood" dir="t">
                <a:rot lat="0" lon="0" rev="13800000"/>
              </a:lightRig>
            </a:scene3d>
            <a:sp3d extrusionH="107950" prstMaterial="plastic">
              <a:bevelT w="82550" h="63500" prst="coolSlant"/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auto">
            <a:xfrm>
              <a:off x="2150150" y="2718441"/>
              <a:ext cx="1539144" cy="1204354"/>
            </a:xfrm>
            <a:custGeom>
              <a:avLst/>
              <a:gdLst/>
              <a:ahLst/>
              <a:cxnLst>
                <a:cxn ang="0">
                  <a:pos x="98" y="172"/>
                </a:cxn>
                <a:cxn ang="0">
                  <a:pos x="28" y="102"/>
                </a:cxn>
                <a:cxn ang="0">
                  <a:pos x="0" y="108"/>
                </a:cxn>
                <a:cxn ang="0">
                  <a:pos x="0" y="0"/>
                </a:cxn>
                <a:cxn ang="0">
                  <a:pos x="105" y="0"/>
                </a:cxn>
                <a:cxn ang="0">
                  <a:pos x="102" y="18"/>
                </a:cxn>
                <a:cxn ang="0">
                  <a:pos x="172" y="88"/>
                </a:cxn>
                <a:cxn ang="0">
                  <a:pos x="242" y="18"/>
                </a:cxn>
                <a:cxn ang="0">
                  <a:pos x="239" y="0"/>
                </a:cxn>
                <a:cxn ang="0">
                  <a:pos x="344" y="0"/>
                </a:cxn>
                <a:cxn ang="0">
                  <a:pos x="344" y="114"/>
                </a:cxn>
                <a:cxn ang="0">
                  <a:pos x="375" y="106"/>
                </a:cxn>
                <a:cxn ang="0">
                  <a:pos x="440" y="172"/>
                </a:cxn>
                <a:cxn ang="0">
                  <a:pos x="375" y="238"/>
                </a:cxn>
                <a:cxn ang="0">
                  <a:pos x="344" y="230"/>
                </a:cxn>
                <a:cxn ang="0">
                  <a:pos x="344" y="344"/>
                </a:cxn>
                <a:cxn ang="0">
                  <a:pos x="239" y="344"/>
                </a:cxn>
                <a:cxn ang="0">
                  <a:pos x="242" y="323"/>
                </a:cxn>
                <a:cxn ang="0">
                  <a:pos x="172" y="253"/>
                </a:cxn>
                <a:cxn ang="0">
                  <a:pos x="102" y="323"/>
                </a:cxn>
                <a:cxn ang="0">
                  <a:pos x="105" y="344"/>
                </a:cxn>
                <a:cxn ang="0">
                  <a:pos x="0" y="344"/>
                </a:cxn>
                <a:cxn ang="0">
                  <a:pos x="0" y="236"/>
                </a:cxn>
                <a:cxn ang="0">
                  <a:pos x="28" y="242"/>
                </a:cxn>
                <a:cxn ang="0">
                  <a:pos x="98" y="172"/>
                </a:cxn>
              </a:cxnLst>
              <a:rect l="0" t="0" r="r" b="b"/>
              <a:pathLst>
                <a:path w="440" h="344">
                  <a:moveTo>
                    <a:pt x="98" y="172"/>
                  </a:moveTo>
                  <a:cubicBezTo>
                    <a:pt x="98" y="133"/>
                    <a:pt x="66" y="102"/>
                    <a:pt x="28" y="102"/>
                  </a:cubicBezTo>
                  <a:cubicBezTo>
                    <a:pt x="18" y="102"/>
                    <a:pt x="9" y="104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03" y="6"/>
                    <a:pt x="102" y="12"/>
                    <a:pt x="102" y="18"/>
                  </a:cubicBezTo>
                  <a:cubicBezTo>
                    <a:pt x="102" y="57"/>
                    <a:pt x="133" y="88"/>
                    <a:pt x="172" y="88"/>
                  </a:cubicBezTo>
                  <a:cubicBezTo>
                    <a:pt x="211" y="88"/>
                    <a:pt x="242" y="57"/>
                    <a:pt x="242" y="18"/>
                  </a:cubicBezTo>
                  <a:cubicBezTo>
                    <a:pt x="242" y="12"/>
                    <a:pt x="241" y="6"/>
                    <a:pt x="239" y="0"/>
                  </a:cubicBezTo>
                  <a:cubicBezTo>
                    <a:pt x="344" y="0"/>
                    <a:pt x="344" y="0"/>
                    <a:pt x="344" y="0"/>
                  </a:cubicBezTo>
                  <a:cubicBezTo>
                    <a:pt x="344" y="114"/>
                    <a:pt x="344" y="114"/>
                    <a:pt x="344" y="114"/>
                  </a:cubicBezTo>
                  <a:cubicBezTo>
                    <a:pt x="353" y="109"/>
                    <a:pt x="364" y="106"/>
                    <a:pt x="375" y="106"/>
                  </a:cubicBezTo>
                  <a:cubicBezTo>
                    <a:pt x="411" y="106"/>
                    <a:pt x="440" y="136"/>
                    <a:pt x="440" y="172"/>
                  </a:cubicBezTo>
                  <a:cubicBezTo>
                    <a:pt x="440" y="208"/>
                    <a:pt x="411" y="238"/>
                    <a:pt x="375" y="238"/>
                  </a:cubicBezTo>
                  <a:cubicBezTo>
                    <a:pt x="364" y="238"/>
                    <a:pt x="353" y="235"/>
                    <a:pt x="344" y="230"/>
                  </a:cubicBezTo>
                  <a:cubicBezTo>
                    <a:pt x="344" y="344"/>
                    <a:pt x="344" y="344"/>
                    <a:pt x="344" y="344"/>
                  </a:cubicBezTo>
                  <a:cubicBezTo>
                    <a:pt x="239" y="344"/>
                    <a:pt x="239" y="344"/>
                    <a:pt x="239" y="344"/>
                  </a:cubicBezTo>
                  <a:cubicBezTo>
                    <a:pt x="241" y="338"/>
                    <a:pt x="242" y="331"/>
                    <a:pt x="242" y="323"/>
                  </a:cubicBezTo>
                  <a:cubicBezTo>
                    <a:pt x="242" y="285"/>
                    <a:pt x="211" y="253"/>
                    <a:pt x="172" y="253"/>
                  </a:cubicBezTo>
                  <a:cubicBezTo>
                    <a:pt x="133" y="253"/>
                    <a:pt x="102" y="285"/>
                    <a:pt x="102" y="323"/>
                  </a:cubicBezTo>
                  <a:cubicBezTo>
                    <a:pt x="102" y="331"/>
                    <a:pt x="103" y="338"/>
                    <a:pt x="105" y="344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9" y="240"/>
                    <a:pt x="18" y="242"/>
                    <a:pt x="28" y="242"/>
                  </a:cubicBezTo>
                  <a:cubicBezTo>
                    <a:pt x="66" y="242"/>
                    <a:pt x="98" y="211"/>
                    <a:pt x="98" y="17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isometricOffAxis2Top"/>
              <a:lightRig rig="flood" dir="t">
                <a:rot lat="0" lon="0" rev="13800000"/>
              </a:lightRig>
            </a:scene3d>
            <a:sp3d extrusionH="107950" prstMaterial="plastic">
              <a:bevelT w="82550" h="63500" prst="coolSlant"/>
              <a:bevelB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gradFill>
            <a:gsLst>
              <a:gs pos="54000">
                <a:schemeClr val="bg1">
                  <a:lumMod val="65000"/>
                  <a:alpha val="0"/>
                </a:schemeClr>
              </a:gs>
              <a:gs pos="100000">
                <a:srgbClr val="3A3A3A">
                  <a:alpha val="17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8200" y="3810000"/>
            <a:ext cx="129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  <a:p>
            <a:pPr algn="ctr">
              <a:defRPr/>
            </a:pPr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This  is  an  </a:t>
            </a:r>
          </a:p>
          <a:p>
            <a:pPr algn="ctr">
              <a:defRPr/>
            </a:pPr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xample text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43200" y="4800600"/>
            <a:ext cx="129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  <a:p>
            <a:pPr algn="ctr">
              <a:defRPr/>
            </a:pPr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This  is  an  </a:t>
            </a:r>
          </a:p>
          <a:p>
            <a:pPr algn="ctr">
              <a:defRPr/>
            </a:pPr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xample text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58000" y="5791200"/>
            <a:ext cx="129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  <a:p>
            <a:pPr algn="ctr">
              <a:defRPr/>
            </a:pPr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This  is  an  </a:t>
            </a:r>
          </a:p>
          <a:p>
            <a:pPr algn="ctr">
              <a:defRPr/>
            </a:pPr>
            <a:r>
              <a:rPr lang="en-US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e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xample text</a:t>
            </a:r>
          </a:p>
        </p:txBody>
      </p:sp>
    </p:spTree>
    <p:extLst>
      <p:ext uri="{BB962C8B-B14F-4D97-AF65-F5344CB8AC3E}">
        <p14:creationId xmlns:p14="http://schemas.microsoft.com/office/powerpoint/2010/main" val="301859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4552004</TotalTime>
  <Words>28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TZ-固定图形;XG-细微;KJ-3D;DH-静态</cp:keywords>
  <dc:description/>
  <cp:lastModifiedBy>Shiqing Tian</cp:lastModifiedBy>
  <cp:revision>383</cp:revision>
  <dcterms:created xsi:type="dcterms:W3CDTF">2010-07-23T09:33:49Z</dcterms:created>
  <dcterms:modified xsi:type="dcterms:W3CDTF">2014-02-11T05:57:00Z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