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4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Freeform 6"/>
          <p:cNvSpPr>
            <a:spLocks noEditPoints="1"/>
          </p:cNvSpPr>
          <p:nvPr/>
        </p:nvSpPr>
        <p:spPr bwMode="auto">
          <a:xfrm rot="5400000">
            <a:off x="5318953" y="5086529"/>
            <a:ext cx="1240776" cy="821318"/>
          </a:xfrm>
          <a:custGeom>
            <a:avLst/>
            <a:gdLst/>
            <a:ahLst/>
            <a:cxnLst>
              <a:cxn ang="0">
                <a:pos x="281" y="0"/>
              </a:cxn>
              <a:cxn ang="0">
                <a:pos x="78" y="0"/>
              </a:cxn>
              <a:cxn ang="0">
                <a:pos x="0" y="78"/>
              </a:cxn>
              <a:cxn ang="0">
                <a:pos x="0" y="160"/>
              </a:cxn>
              <a:cxn ang="0">
                <a:pos x="78" y="237"/>
              </a:cxn>
              <a:cxn ang="0">
                <a:pos x="281" y="237"/>
              </a:cxn>
              <a:cxn ang="0">
                <a:pos x="358" y="160"/>
              </a:cxn>
              <a:cxn ang="0">
                <a:pos x="358" y="78"/>
              </a:cxn>
              <a:cxn ang="0">
                <a:pos x="281" y="0"/>
              </a:cxn>
              <a:cxn ang="0">
                <a:pos x="291" y="145"/>
              </a:cxn>
              <a:cxn ang="0">
                <a:pos x="264" y="169"/>
              </a:cxn>
              <a:cxn ang="0">
                <a:pos x="96" y="169"/>
              </a:cxn>
              <a:cxn ang="0">
                <a:pos x="69" y="145"/>
              </a:cxn>
              <a:cxn ang="0">
                <a:pos x="69" y="93"/>
              </a:cxn>
              <a:cxn ang="0">
                <a:pos x="96" y="70"/>
              </a:cxn>
              <a:cxn ang="0">
                <a:pos x="264" y="70"/>
              </a:cxn>
              <a:cxn ang="0">
                <a:pos x="291" y="93"/>
              </a:cxn>
              <a:cxn ang="0">
                <a:pos x="291" y="145"/>
              </a:cxn>
            </a:cxnLst>
            <a:rect l="0" t="0" r="r" b="b"/>
            <a:pathLst>
              <a:path w="358" h="237">
                <a:moveTo>
                  <a:pt x="281" y="0"/>
                </a:moveTo>
                <a:cubicBezTo>
                  <a:pt x="78" y="0"/>
                  <a:pt x="78" y="0"/>
                  <a:pt x="78" y="0"/>
                </a:cubicBezTo>
                <a:cubicBezTo>
                  <a:pt x="35" y="0"/>
                  <a:pt x="0" y="35"/>
                  <a:pt x="0" y="78"/>
                </a:cubicBezTo>
                <a:cubicBezTo>
                  <a:pt x="0" y="160"/>
                  <a:pt x="0" y="160"/>
                  <a:pt x="0" y="160"/>
                </a:cubicBezTo>
                <a:cubicBezTo>
                  <a:pt x="0" y="203"/>
                  <a:pt x="35" y="237"/>
                  <a:pt x="78" y="237"/>
                </a:cubicBezTo>
                <a:cubicBezTo>
                  <a:pt x="281" y="237"/>
                  <a:pt x="281" y="237"/>
                  <a:pt x="281" y="237"/>
                </a:cubicBezTo>
                <a:cubicBezTo>
                  <a:pt x="324" y="237"/>
                  <a:pt x="358" y="203"/>
                  <a:pt x="358" y="160"/>
                </a:cubicBezTo>
                <a:cubicBezTo>
                  <a:pt x="358" y="78"/>
                  <a:pt x="358" y="78"/>
                  <a:pt x="358" y="78"/>
                </a:cubicBezTo>
                <a:cubicBezTo>
                  <a:pt x="358" y="35"/>
                  <a:pt x="324" y="0"/>
                  <a:pt x="281" y="0"/>
                </a:cubicBezTo>
                <a:close/>
                <a:moveTo>
                  <a:pt x="291" y="145"/>
                </a:moveTo>
                <a:cubicBezTo>
                  <a:pt x="291" y="158"/>
                  <a:pt x="279" y="169"/>
                  <a:pt x="264" y="169"/>
                </a:cubicBezTo>
                <a:cubicBezTo>
                  <a:pt x="96" y="169"/>
                  <a:pt x="96" y="169"/>
                  <a:pt x="96" y="169"/>
                </a:cubicBezTo>
                <a:cubicBezTo>
                  <a:pt x="81" y="169"/>
                  <a:pt x="69" y="158"/>
                  <a:pt x="69" y="145"/>
                </a:cubicBezTo>
                <a:cubicBezTo>
                  <a:pt x="69" y="93"/>
                  <a:pt x="69" y="93"/>
                  <a:pt x="69" y="93"/>
                </a:cubicBezTo>
                <a:cubicBezTo>
                  <a:pt x="69" y="80"/>
                  <a:pt x="81" y="70"/>
                  <a:pt x="96" y="70"/>
                </a:cubicBezTo>
                <a:cubicBezTo>
                  <a:pt x="264" y="70"/>
                  <a:pt x="264" y="70"/>
                  <a:pt x="264" y="70"/>
                </a:cubicBezTo>
                <a:cubicBezTo>
                  <a:pt x="279" y="70"/>
                  <a:pt x="291" y="80"/>
                  <a:pt x="291" y="93"/>
                </a:cubicBezTo>
                <a:lnTo>
                  <a:pt x="291" y="145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23000">
                <a:schemeClr val="accent5">
                  <a:lumMod val="50000"/>
                </a:schemeClr>
              </a:gs>
              <a:gs pos="76000">
                <a:schemeClr val="accent5">
                  <a:lumMod val="50000"/>
                </a:schemeClr>
              </a:gs>
              <a:gs pos="100000">
                <a:schemeClr val="accent5">
                  <a:lumMod val="40000"/>
                  <a:lumOff val="60000"/>
                </a:schemeClr>
              </a:gs>
            </a:gsLst>
            <a:lin ang="5400000" scaled="0"/>
            <a:tileRect/>
          </a:gradFill>
          <a:ln w="38100">
            <a:gradFill>
              <a:gsLst>
                <a:gs pos="0">
                  <a:schemeClr val="accent5">
                    <a:lumMod val="75000"/>
                  </a:schemeClr>
                </a:gs>
                <a:gs pos="50000">
                  <a:schemeClr val="accent5"/>
                </a:gs>
                <a:gs pos="100000">
                  <a:schemeClr val="accent5">
                    <a:lumMod val="50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5078169" y="1143000"/>
            <a:ext cx="1142461" cy="785719"/>
            <a:chOff x="3960522" y="1219200"/>
            <a:chExt cx="1283780" cy="849784"/>
          </a:xfrm>
        </p:grpSpPr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7320961" y="2735416"/>
            <a:ext cx="756239" cy="1186996"/>
            <a:chOff x="6941451" y="2751743"/>
            <a:chExt cx="825106" cy="1246499"/>
          </a:xfrm>
        </p:grpSpPr>
        <p:sp>
          <p:nvSpPr>
            <p:cNvPr id="19" name="Freeform 6"/>
            <p:cNvSpPr>
              <a:spLocks noEditPoints="1"/>
            </p:cNvSpPr>
            <p:nvPr/>
          </p:nvSpPr>
          <p:spPr bwMode="auto">
            <a:xfrm rot="16200000">
              <a:off x="6730754" y="2962440"/>
              <a:ext cx="1246499" cy="825106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0" name="Freeform 7"/>
            <p:cNvSpPr>
              <a:spLocks/>
            </p:cNvSpPr>
            <p:nvPr/>
          </p:nvSpPr>
          <p:spPr bwMode="auto">
            <a:xfrm rot="16200000">
              <a:off x="6970181" y="3198921"/>
              <a:ext cx="773537" cy="344776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 rot="2214144">
            <a:off x="6413055" y="1632028"/>
            <a:ext cx="1142461" cy="785719"/>
            <a:chOff x="3960522" y="1219200"/>
            <a:chExt cx="1283780" cy="849784"/>
          </a:xfrm>
        </p:grpSpPr>
        <p:sp>
          <p:nvSpPr>
            <p:cNvPr id="26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27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2" name="Freeform 21"/>
          <p:cNvSpPr>
            <a:spLocks/>
          </p:cNvSpPr>
          <p:nvPr/>
        </p:nvSpPr>
        <p:spPr bwMode="auto">
          <a:xfrm rot="14365420">
            <a:off x="6845859" y="2436757"/>
            <a:ext cx="1150516" cy="255230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Freeform 8"/>
          <p:cNvSpPr>
            <a:spLocks/>
          </p:cNvSpPr>
          <p:nvPr/>
        </p:nvSpPr>
        <p:spPr bwMode="auto">
          <a:xfrm rot="1141093">
            <a:off x="5769322" y="1534588"/>
            <a:ext cx="1107349" cy="265180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29" name="Group 28"/>
          <p:cNvGrpSpPr/>
          <p:nvPr/>
        </p:nvGrpSpPr>
        <p:grpSpPr>
          <a:xfrm rot="19385856" flipV="1">
            <a:off x="6537250" y="4377390"/>
            <a:ext cx="1142461" cy="785719"/>
            <a:chOff x="3960522" y="1219200"/>
            <a:chExt cx="1283780" cy="849784"/>
          </a:xfrm>
        </p:grpSpPr>
        <p:sp>
          <p:nvSpPr>
            <p:cNvPr id="30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21" name="Freeform 8"/>
          <p:cNvSpPr>
            <a:spLocks/>
          </p:cNvSpPr>
          <p:nvPr/>
        </p:nvSpPr>
        <p:spPr bwMode="auto">
          <a:xfrm rot="6757111">
            <a:off x="6924762" y="3998920"/>
            <a:ext cx="1150516" cy="255230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 rot="20045701">
            <a:off x="5893701" y="4974214"/>
            <a:ext cx="1107350" cy="265180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60" name="Group 59"/>
          <p:cNvGrpSpPr/>
          <p:nvPr/>
        </p:nvGrpSpPr>
        <p:grpSpPr>
          <a:xfrm>
            <a:off x="3200400" y="2725426"/>
            <a:ext cx="756239" cy="1186996"/>
            <a:chOff x="2280259" y="2741253"/>
            <a:chExt cx="825106" cy="1246499"/>
          </a:xfrm>
        </p:grpSpPr>
        <p:sp>
          <p:nvSpPr>
            <p:cNvPr id="37" name="Freeform 6"/>
            <p:cNvSpPr>
              <a:spLocks noEditPoints="1"/>
            </p:cNvSpPr>
            <p:nvPr/>
          </p:nvSpPr>
          <p:spPr bwMode="auto">
            <a:xfrm rot="5400000" flipH="1">
              <a:off x="2069562" y="2951950"/>
              <a:ext cx="1246499" cy="825106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7"/>
            <p:cNvSpPr>
              <a:spLocks/>
            </p:cNvSpPr>
            <p:nvPr/>
          </p:nvSpPr>
          <p:spPr bwMode="auto">
            <a:xfrm rot="5400000" flipH="1">
              <a:off x="2303096" y="3188432"/>
              <a:ext cx="773537" cy="344776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 rot="19385856" flipH="1">
            <a:off x="3699464" y="1622039"/>
            <a:ext cx="1142461" cy="785719"/>
            <a:chOff x="3960522" y="1219200"/>
            <a:chExt cx="1283780" cy="849784"/>
          </a:xfrm>
        </p:grpSpPr>
        <p:sp>
          <p:nvSpPr>
            <p:cNvPr id="47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0" name="Freeform 39"/>
          <p:cNvSpPr>
            <a:spLocks/>
          </p:cNvSpPr>
          <p:nvPr/>
        </p:nvSpPr>
        <p:spPr bwMode="auto">
          <a:xfrm rot="7234580" flipH="1">
            <a:off x="3269224" y="2484030"/>
            <a:ext cx="1150516" cy="255230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Freeform 8"/>
          <p:cNvSpPr>
            <a:spLocks/>
          </p:cNvSpPr>
          <p:nvPr/>
        </p:nvSpPr>
        <p:spPr bwMode="auto">
          <a:xfrm rot="20458907" flipH="1">
            <a:off x="4378310" y="1524600"/>
            <a:ext cx="1107349" cy="265180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42" name="Group 41"/>
          <p:cNvGrpSpPr/>
          <p:nvPr/>
        </p:nvGrpSpPr>
        <p:grpSpPr>
          <a:xfrm rot="2214144" flipH="1" flipV="1">
            <a:off x="3575269" y="4367401"/>
            <a:ext cx="1142461" cy="785719"/>
            <a:chOff x="3960522" y="1219200"/>
            <a:chExt cx="1283780" cy="849784"/>
          </a:xfrm>
        </p:grpSpPr>
        <p:sp>
          <p:nvSpPr>
            <p:cNvPr id="45" name="Freeform 6"/>
            <p:cNvSpPr>
              <a:spLocks noEditPoints="1"/>
            </p:cNvSpPr>
            <p:nvPr/>
          </p:nvSpPr>
          <p:spPr bwMode="auto">
            <a:xfrm>
              <a:off x="3960522" y="1219200"/>
              <a:ext cx="1283780" cy="849784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381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7"/>
            <p:cNvSpPr>
              <a:spLocks/>
            </p:cNvSpPr>
            <p:nvPr/>
          </p:nvSpPr>
          <p:spPr bwMode="auto">
            <a:xfrm>
              <a:off x="4207870" y="1469583"/>
              <a:ext cx="796673" cy="355088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381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43" name="Freeform 8"/>
          <p:cNvSpPr>
            <a:spLocks/>
          </p:cNvSpPr>
          <p:nvPr/>
        </p:nvSpPr>
        <p:spPr bwMode="auto">
          <a:xfrm rot="14842889" flipH="1">
            <a:off x="3190321" y="3988932"/>
            <a:ext cx="1150516" cy="255230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rgbClr val="3A3A3A">
                  <a:shade val="30000"/>
                  <a:satMod val="115000"/>
                </a:srgbClr>
              </a:gs>
              <a:gs pos="34000">
                <a:schemeClr val="bg1">
                  <a:lumMod val="95000"/>
                </a:schemeClr>
              </a:gs>
              <a:gs pos="67000">
                <a:schemeClr val="tx1">
                  <a:lumMod val="50000"/>
                </a:schemeClr>
              </a:gs>
              <a:gs pos="95000">
                <a:schemeClr val="bg1">
                  <a:lumMod val="5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tx1">
                    <a:lumMod val="75000"/>
                  </a:schemeClr>
                </a:gs>
                <a:gs pos="100000">
                  <a:schemeClr val="tx1">
                    <a:lumMod val="75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Freeform 8"/>
          <p:cNvSpPr>
            <a:spLocks/>
          </p:cNvSpPr>
          <p:nvPr/>
        </p:nvSpPr>
        <p:spPr bwMode="auto">
          <a:xfrm rot="5400000">
            <a:off x="3663799" y="5367638"/>
            <a:ext cx="1260525" cy="279635"/>
          </a:xfrm>
          <a:custGeom>
            <a:avLst/>
            <a:gdLst/>
            <a:ahLst/>
            <a:cxnLst>
              <a:cxn ang="0">
                <a:pos x="347" y="56"/>
              </a:cxn>
              <a:cxn ang="0">
                <a:pos x="323" y="80"/>
              </a:cxn>
              <a:cxn ang="0">
                <a:pos x="24" y="80"/>
              </a:cxn>
              <a:cxn ang="0">
                <a:pos x="0" y="56"/>
              </a:cxn>
              <a:cxn ang="0">
                <a:pos x="0" y="23"/>
              </a:cxn>
              <a:cxn ang="0">
                <a:pos x="24" y="0"/>
              </a:cxn>
              <a:cxn ang="0">
                <a:pos x="323" y="0"/>
              </a:cxn>
              <a:cxn ang="0">
                <a:pos x="347" y="23"/>
              </a:cxn>
              <a:cxn ang="0">
                <a:pos x="347" y="56"/>
              </a:cxn>
            </a:cxnLst>
            <a:rect l="0" t="0" r="r" b="b"/>
            <a:pathLst>
              <a:path w="347" h="80">
                <a:moveTo>
                  <a:pt x="347" y="56"/>
                </a:moveTo>
                <a:cubicBezTo>
                  <a:pt x="347" y="69"/>
                  <a:pt x="336" y="80"/>
                  <a:pt x="323" y="80"/>
                </a:cubicBezTo>
                <a:cubicBezTo>
                  <a:pt x="24" y="80"/>
                  <a:pt x="24" y="80"/>
                  <a:pt x="24" y="80"/>
                </a:cubicBezTo>
                <a:cubicBezTo>
                  <a:pt x="11" y="80"/>
                  <a:pt x="0" y="69"/>
                  <a:pt x="0" y="56"/>
                </a:cubicBezTo>
                <a:cubicBezTo>
                  <a:pt x="0" y="23"/>
                  <a:pt x="0" y="23"/>
                  <a:pt x="0" y="23"/>
                </a:cubicBezTo>
                <a:cubicBezTo>
                  <a:pt x="0" y="10"/>
                  <a:pt x="11" y="0"/>
                  <a:pt x="24" y="0"/>
                </a:cubicBezTo>
                <a:cubicBezTo>
                  <a:pt x="323" y="0"/>
                  <a:pt x="323" y="0"/>
                  <a:pt x="323" y="0"/>
                </a:cubicBezTo>
                <a:cubicBezTo>
                  <a:pt x="336" y="0"/>
                  <a:pt x="347" y="10"/>
                  <a:pt x="347" y="23"/>
                </a:cubicBezTo>
                <a:lnTo>
                  <a:pt x="347" y="56"/>
                </a:lnTo>
                <a:close/>
              </a:path>
            </a:pathLst>
          </a:custGeom>
          <a:gradFill flip="none" rotWithShape="1">
            <a:gsLst>
              <a:gs pos="0">
                <a:schemeClr val="accent5">
                  <a:lumMod val="50000"/>
                </a:schemeClr>
              </a:gs>
              <a:gs pos="34000">
                <a:schemeClr val="bg1">
                  <a:lumMod val="95000"/>
                </a:schemeClr>
              </a:gs>
              <a:gs pos="67000">
                <a:schemeClr val="accent5">
                  <a:lumMod val="50000"/>
                </a:schemeClr>
              </a:gs>
              <a:gs pos="95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  <a:ln w="38100">
            <a:gradFill>
              <a:gsLst>
                <a:gs pos="0">
                  <a:schemeClr val="bg1"/>
                </a:gs>
                <a:gs pos="50000">
                  <a:schemeClr val="accent5">
                    <a:lumMod val="50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5400000" scaled="0"/>
            </a:gra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33400" y="914400"/>
            <a:ext cx="32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rgbClr val="4D4D4D"/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  <p:sp>
        <p:nvSpPr>
          <p:cNvPr id="69" name="Rectangle 68"/>
          <p:cNvSpPr/>
          <p:nvPr/>
        </p:nvSpPr>
        <p:spPr>
          <a:xfrm flipH="1">
            <a:off x="609600" y="5791200"/>
            <a:ext cx="1600200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/>
          <a:p>
            <a:r>
              <a:rPr lang="en-US" sz="1400" b="1" kern="0" dirty="0" smtClean="0">
                <a:solidFill>
                  <a:schemeClr val="bg1"/>
                </a:solidFill>
                <a:ea typeface="굴림" charset="-127"/>
                <a:cs typeface="Arial" pitchFamily="34" charset="0"/>
              </a:rPr>
              <a:t>Example Text 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609600" y="6096000"/>
            <a:ext cx="3200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</p:txBody>
      </p:sp>
    </p:spTree>
    <p:extLst>
      <p:ext uri="{BB962C8B-B14F-4D97-AF65-F5344CB8AC3E}">
        <p14:creationId xmlns:p14="http://schemas.microsoft.com/office/powerpoint/2010/main" val="223550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48</Words>
  <Application>Microsoft Office PowerPoint</Application>
  <PresentationFormat>全屏显示(4:3)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2014-02-11T05:57:25Z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