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ADA1E-B2ED-4374-BF8B-BF4CA36A6D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166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tx1"/>
            </a:gs>
            <a:gs pos="100000">
              <a:srgbClr val="44435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>
                <a:solidFill>
                  <a:schemeClr val="tx1"/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baseline="0">
                <a:solidFill>
                  <a:schemeClr val="tx1"/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>
                <a:solidFill>
                  <a:schemeClr val="tx1"/>
                </a:solidFill>
                <a:ea typeface="宋体" charset="-122"/>
              </a:defRPr>
            </a:lvl1pPr>
          </a:lstStyle>
          <a:p>
            <a:fld id="{1043BD13-082E-4CA0-9981-F345DD78AE2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422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AutoShape 41"/>
          <p:cNvCxnSpPr>
            <a:cxnSpLocks noChangeShapeType="1"/>
            <a:stCxn id="2064" idx="0"/>
            <a:endCxn id="2060" idx="0"/>
          </p:cNvCxnSpPr>
          <p:nvPr/>
        </p:nvCxnSpPr>
        <p:spPr bwMode="auto">
          <a:xfrm rot="16200000" flipH="1">
            <a:off x="2420938" y="1216025"/>
            <a:ext cx="1785938" cy="25542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AutoShape 42"/>
          <p:cNvCxnSpPr>
            <a:cxnSpLocks noChangeShapeType="1"/>
            <a:stCxn id="2062" idx="0"/>
            <a:endCxn id="2060" idx="0"/>
          </p:cNvCxnSpPr>
          <p:nvPr/>
        </p:nvCxnSpPr>
        <p:spPr bwMode="auto">
          <a:xfrm rot="5400000" flipH="1" flipV="1">
            <a:off x="2530476" y="2892425"/>
            <a:ext cx="1566862" cy="2554287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AutoShape 43"/>
          <p:cNvCxnSpPr>
            <a:cxnSpLocks noChangeShapeType="1"/>
            <a:stCxn id="2068" idx="0"/>
            <a:endCxn id="2060" idx="0"/>
          </p:cNvCxnSpPr>
          <p:nvPr/>
        </p:nvCxnSpPr>
        <p:spPr bwMode="auto">
          <a:xfrm rot="16200000" flipV="1">
            <a:off x="5056188" y="2921000"/>
            <a:ext cx="1566862" cy="249713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3" name="AutoShape 44"/>
          <p:cNvCxnSpPr>
            <a:cxnSpLocks noChangeShapeType="1"/>
            <a:stCxn id="2066" idx="0"/>
            <a:endCxn id="2060" idx="0"/>
          </p:cNvCxnSpPr>
          <p:nvPr/>
        </p:nvCxnSpPr>
        <p:spPr bwMode="auto">
          <a:xfrm rot="-5400000" flipH="1" flipV="1">
            <a:off x="4927600" y="1263650"/>
            <a:ext cx="1785938" cy="2459038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54" name="Group 11"/>
          <p:cNvGrpSpPr>
            <a:grpSpLocks/>
          </p:cNvGrpSpPr>
          <p:nvPr/>
        </p:nvGrpSpPr>
        <p:grpSpPr bwMode="auto">
          <a:xfrm>
            <a:off x="1066800" y="990600"/>
            <a:ext cx="2057400" cy="1936750"/>
            <a:chOff x="720" y="1552"/>
            <a:chExt cx="2400" cy="2259"/>
          </a:xfrm>
        </p:grpSpPr>
        <p:sp>
          <p:nvSpPr>
            <p:cNvPr id="2085" name="Freeform 12"/>
            <p:cNvSpPr>
              <a:spLocks/>
            </p:cNvSpPr>
            <p:nvPr/>
          </p:nvSpPr>
          <p:spPr bwMode="auto">
            <a:xfrm>
              <a:off x="826" y="1648"/>
              <a:ext cx="2294" cy="2163"/>
            </a:xfrm>
            <a:custGeom>
              <a:avLst/>
              <a:gdLst>
                <a:gd name="T0" fmla="*/ 1965 w 1302"/>
                <a:gd name="T1" fmla="*/ 18 h 1231"/>
                <a:gd name="T2" fmla="*/ 2109 w 1302"/>
                <a:gd name="T3" fmla="*/ 0 h 1231"/>
                <a:gd name="T4" fmla="*/ 2146 w 1302"/>
                <a:gd name="T5" fmla="*/ 1202 h 1231"/>
                <a:gd name="T6" fmla="*/ 2294 w 1302"/>
                <a:gd name="T7" fmla="*/ 2158 h 1231"/>
                <a:gd name="T8" fmla="*/ 1145 w 1302"/>
                <a:gd name="T9" fmla="*/ 2116 h 1231"/>
                <a:gd name="T10" fmla="*/ 11 w 1302"/>
                <a:gd name="T11" fmla="*/ 2163 h 1231"/>
                <a:gd name="T12" fmla="*/ 2 w 1302"/>
                <a:gd name="T13" fmla="*/ 1552 h 1231"/>
                <a:gd name="T14" fmla="*/ 134 w 1302"/>
                <a:gd name="T15" fmla="*/ 550 h 1231"/>
                <a:gd name="T16" fmla="*/ 1432 w 1302"/>
                <a:gd name="T17" fmla="*/ 272 h 1231"/>
                <a:gd name="T18" fmla="*/ 1965 w 1302"/>
                <a:gd name="T19" fmla="*/ 18 h 1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2"/>
                <a:gd name="T31" fmla="*/ 0 h 1231"/>
                <a:gd name="T32" fmla="*/ 1302 w 1302"/>
                <a:gd name="T33" fmla="*/ 1231 h 12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2" h="1231">
                  <a:moveTo>
                    <a:pt x="1115" y="10"/>
                  </a:moveTo>
                  <a:cubicBezTo>
                    <a:pt x="1197" y="0"/>
                    <a:pt x="1197" y="0"/>
                    <a:pt x="1197" y="0"/>
                  </a:cubicBezTo>
                  <a:cubicBezTo>
                    <a:pt x="1197" y="0"/>
                    <a:pt x="1186" y="352"/>
                    <a:pt x="1218" y="684"/>
                  </a:cubicBezTo>
                  <a:cubicBezTo>
                    <a:pt x="1241" y="915"/>
                    <a:pt x="1302" y="1228"/>
                    <a:pt x="1302" y="1228"/>
                  </a:cubicBezTo>
                  <a:cubicBezTo>
                    <a:pt x="1302" y="1228"/>
                    <a:pt x="977" y="1199"/>
                    <a:pt x="650" y="1204"/>
                  </a:cubicBezTo>
                  <a:cubicBezTo>
                    <a:pt x="324" y="1208"/>
                    <a:pt x="6" y="1231"/>
                    <a:pt x="6" y="1231"/>
                  </a:cubicBezTo>
                  <a:cubicBezTo>
                    <a:pt x="6" y="1231"/>
                    <a:pt x="0" y="1152"/>
                    <a:pt x="1" y="883"/>
                  </a:cubicBezTo>
                  <a:cubicBezTo>
                    <a:pt x="1" y="613"/>
                    <a:pt x="76" y="313"/>
                    <a:pt x="76" y="313"/>
                  </a:cubicBezTo>
                  <a:cubicBezTo>
                    <a:pt x="813" y="155"/>
                    <a:pt x="813" y="155"/>
                    <a:pt x="813" y="155"/>
                  </a:cubicBezTo>
                  <a:lnTo>
                    <a:pt x="1115" y="1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54317" name="Freeform 13"/>
            <p:cNvSpPr>
              <a:spLocks/>
            </p:cNvSpPr>
            <p:nvPr/>
          </p:nvSpPr>
          <p:spPr bwMode="auto">
            <a:xfrm>
              <a:off x="720" y="1632"/>
              <a:ext cx="2272" cy="2115"/>
            </a:xfrm>
            <a:custGeom>
              <a:avLst/>
              <a:gdLst/>
              <a:ahLst/>
              <a:cxnLst>
                <a:cxn ang="0">
                  <a:pos x="1289" y="1174"/>
                </a:cxn>
                <a:cxn ang="0">
                  <a:pos x="14" y="1203"/>
                </a:cxn>
                <a:cxn ang="0">
                  <a:pos x="23" y="5"/>
                </a:cxn>
                <a:cxn ang="0">
                  <a:pos x="1248" y="0"/>
                </a:cxn>
                <a:cxn ang="0">
                  <a:pos x="1289" y="1174"/>
                </a:cxn>
              </a:cxnLst>
              <a:rect l="0" t="0" r="r" b="b"/>
              <a:pathLst>
                <a:path w="1289" h="1203">
                  <a:moveTo>
                    <a:pt x="1289" y="1174"/>
                  </a:moveTo>
                  <a:cubicBezTo>
                    <a:pt x="864" y="1184"/>
                    <a:pt x="439" y="1194"/>
                    <a:pt x="14" y="1203"/>
                  </a:cubicBezTo>
                  <a:cubicBezTo>
                    <a:pt x="0" y="804"/>
                    <a:pt x="3" y="404"/>
                    <a:pt x="23" y="5"/>
                  </a:cubicBezTo>
                  <a:cubicBezTo>
                    <a:pt x="432" y="3"/>
                    <a:pt x="840" y="2"/>
                    <a:pt x="1248" y="0"/>
                  </a:cubicBezTo>
                  <a:cubicBezTo>
                    <a:pt x="1245" y="392"/>
                    <a:pt x="1259" y="783"/>
                    <a:pt x="1289" y="117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215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grpSp>
          <p:nvGrpSpPr>
            <p:cNvPr id="2087" name="Group 14"/>
            <p:cNvGrpSpPr>
              <a:grpSpLocks/>
            </p:cNvGrpSpPr>
            <p:nvPr/>
          </p:nvGrpSpPr>
          <p:grpSpPr bwMode="auto">
            <a:xfrm>
              <a:off x="1102" y="1552"/>
              <a:ext cx="521" cy="578"/>
              <a:chOff x="2302" y="1120"/>
              <a:chExt cx="191" cy="212"/>
            </a:xfrm>
          </p:grpSpPr>
          <p:sp>
            <p:nvSpPr>
              <p:cNvPr id="354319" name="Freeform 15"/>
              <p:cNvSpPr>
                <a:spLocks/>
              </p:cNvSpPr>
              <p:nvPr/>
            </p:nvSpPr>
            <p:spPr bwMode="auto">
              <a:xfrm>
                <a:off x="2302" y="1178"/>
                <a:ext cx="132" cy="154"/>
              </a:xfrm>
              <a:custGeom>
                <a:avLst/>
                <a:gdLst/>
                <a:ahLst/>
                <a:cxnLst>
                  <a:cxn ang="0">
                    <a:pos x="24" y="233"/>
                  </a:cxn>
                  <a:cxn ang="0">
                    <a:pos x="16" y="238"/>
                  </a:cxn>
                  <a:cxn ang="0">
                    <a:pos x="3" y="229"/>
                  </a:cxn>
                  <a:cxn ang="0">
                    <a:pos x="5" y="217"/>
                  </a:cxn>
                  <a:cxn ang="0">
                    <a:pos x="181" y="0"/>
                  </a:cxn>
                  <a:cxn ang="0">
                    <a:pos x="204" y="23"/>
                  </a:cxn>
                  <a:cxn ang="0">
                    <a:pos x="24" y="233"/>
                  </a:cxn>
                </a:cxnLst>
                <a:rect l="0" t="0" r="r" b="b"/>
                <a:pathLst>
                  <a:path w="204" h="238">
                    <a:moveTo>
                      <a:pt x="24" y="233"/>
                    </a:moveTo>
                    <a:cubicBezTo>
                      <a:pt x="24" y="233"/>
                      <a:pt x="21" y="237"/>
                      <a:pt x="16" y="238"/>
                    </a:cubicBezTo>
                    <a:cubicBezTo>
                      <a:pt x="12" y="238"/>
                      <a:pt x="5" y="235"/>
                      <a:pt x="3" y="229"/>
                    </a:cubicBezTo>
                    <a:cubicBezTo>
                      <a:pt x="0" y="223"/>
                      <a:pt x="5" y="217"/>
                      <a:pt x="5" y="217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204" y="23"/>
                      <a:pt x="204" y="23"/>
                      <a:pt x="204" y="23"/>
                    </a:cubicBezTo>
                    <a:lnTo>
                      <a:pt x="24" y="23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>
                      <a:gamma/>
                      <a:tint val="60392"/>
                      <a:invGamma/>
                    </a:schemeClr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354320" name="Oval 16"/>
              <p:cNvSpPr>
                <a:spLocks noChangeArrowheads="1"/>
              </p:cNvSpPr>
              <p:nvPr/>
            </p:nvSpPr>
            <p:spPr bwMode="auto">
              <a:xfrm>
                <a:off x="2352" y="1120"/>
                <a:ext cx="141" cy="141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zh-CN"/>
              </a:p>
            </p:txBody>
          </p:sp>
        </p:grpSp>
      </p:grpSp>
      <p:grpSp>
        <p:nvGrpSpPr>
          <p:cNvPr id="2055" name="Group 10"/>
          <p:cNvGrpSpPr>
            <a:grpSpLocks/>
          </p:cNvGrpSpPr>
          <p:nvPr/>
        </p:nvGrpSpPr>
        <p:grpSpPr bwMode="auto">
          <a:xfrm>
            <a:off x="1066800" y="4419600"/>
            <a:ext cx="2057400" cy="1936750"/>
            <a:chOff x="720" y="1552"/>
            <a:chExt cx="2400" cy="2259"/>
          </a:xfrm>
        </p:grpSpPr>
        <p:sp>
          <p:nvSpPr>
            <p:cNvPr id="2080" name="Freeform 4"/>
            <p:cNvSpPr>
              <a:spLocks/>
            </p:cNvSpPr>
            <p:nvPr/>
          </p:nvSpPr>
          <p:spPr bwMode="auto">
            <a:xfrm>
              <a:off x="826" y="1648"/>
              <a:ext cx="2294" cy="2163"/>
            </a:xfrm>
            <a:custGeom>
              <a:avLst/>
              <a:gdLst>
                <a:gd name="T0" fmla="*/ 1965 w 1302"/>
                <a:gd name="T1" fmla="*/ 18 h 1231"/>
                <a:gd name="T2" fmla="*/ 2109 w 1302"/>
                <a:gd name="T3" fmla="*/ 0 h 1231"/>
                <a:gd name="T4" fmla="*/ 2146 w 1302"/>
                <a:gd name="T5" fmla="*/ 1202 h 1231"/>
                <a:gd name="T6" fmla="*/ 2294 w 1302"/>
                <a:gd name="T7" fmla="*/ 2158 h 1231"/>
                <a:gd name="T8" fmla="*/ 1145 w 1302"/>
                <a:gd name="T9" fmla="*/ 2116 h 1231"/>
                <a:gd name="T10" fmla="*/ 11 w 1302"/>
                <a:gd name="T11" fmla="*/ 2163 h 1231"/>
                <a:gd name="T12" fmla="*/ 2 w 1302"/>
                <a:gd name="T13" fmla="*/ 1552 h 1231"/>
                <a:gd name="T14" fmla="*/ 134 w 1302"/>
                <a:gd name="T15" fmla="*/ 550 h 1231"/>
                <a:gd name="T16" fmla="*/ 1432 w 1302"/>
                <a:gd name="T17" fmla="*/ 272 h 1231"/>
                <a:gd name="T18" fmla="*/ 1965 w 1302"/>
                <a:gd name="T19" fmla="*/ 18 h 1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2"/>
                <a:gd name="T31" fmla="*/ 0 h 1231"/>
                <a:gd name="T32" fmla="*/ 1302 w 1302"/>
                <a:gd name="T33" fmla="*/ 1231 h 12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2" h="1231">
                  <a:moveTo>
                    <a:pt x="1115" y="10"/>
                  </a:moveTo>
                  <a:cubicBezTo>
                    <a:pt x="1197" y="0"/>
                    <a:pt x="1197" y="0"/>
                    <a:pt x="1197" y="0"/>
                  </a:cubicBezTo>
                  <a:cubicBezTo>
                    <a:pt x="1197" y="0"/>
                    <a:pt x="1186" y="352"/>
                    <a:pt x="1218" y="684"/>
                  </a:cubicBezTo>
                  <a:cubicBezTo>
                    <a:pt x="1241" y="915"/>
                    <a:pt x="1302" y="1228"/>
                    <a:pt x="1302" y="1228"/>
                  </a:cubicBezTo>
                  <a:cubicBezTo>
                    <a:pt x="1302" y="1228"/>
                    <a:pt x="977" y="1199"/>
                    <a:pt x="650" y="1204"/>
                  </a:cubicBezTo>
                  <a:cubicBezTo>
                    <a:pt x="324" y="1208"/>
                    <a:pt x="6" y="1231"/>
                    <a:pt x="6" y="1231"/>
                  </a:cubicBezTo>
                  <a:cubicBezTo>
                    <a:pt x="6" y="1231"/>
                    <a:pt x="0" y="1152"/>
                    <a:pt x="1" y="883"/>
                  </a:cubicBezTo>
                  <a:cubicBezTo>
                    <a:pt x="1" y="613"/>
                    <a:pt x="76" y="313"/>
                    <a:pt x="76" y="313"/>
                  </a:cubicBezTo>
                  <a:cubicBezTo>
                    <a:pt x="813" y="155"/>
                    <a:pt x="813" y="155"/>
                    <a:pt x="813" y="155"/>
                  </a:cubicBezTo>
                  <a:lnTo>
                    <a:pt x="1115" y="1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54309" name="Freeform 5"/>
            <p:cNvSpPr>
              <a:spLocks/>
            </p:cNvSpPr>
            <p:nvPr/>
          </p:nvSpPr>
          <p:spPr bwMode="auto">
            <a:xfrm>
              <a:off x="720" y="1632"/>
              <a:ext cx="2272" cy="2115"/>
            </a:xfrm>
            <a:custGeom>
              <a:avLst/>
              <a:gdLst/>
              <a:ahLst/>
              <a:cxnLst>
                <a:cxn ang="0">
                  <a:pos x="1289" y="1174"/>
                </a:cxn>
                <a:cxn ang="0">
                  <a:pos x="14" y="1203"/>
                </a:cxn>
                <a:cxn ang="0">
                  <a:pos x="23" y="5"/>
                </a:cxn>
                <a:cxn ang="0">
                  <a:pos x="1248" y="0"/>
                </a:cxn>
                <a:cxn ang="0">
                  <a:pos x="1289" y="1174"/>
                </a:cxn>
              </a:cxnLst>
              <a:rect l="0" t="0" r="r" b="b"/>
              <a:pathLst>
                <a:path w="1289" h="1203">
                  <a:moveTo>
                    <a:pt x="1289" y="1174"/>
                  </a:moveTo>
                  <a:cubicBezTo>
                    <a:pt x="864" y="1184"/>
                    <a:pt x="439" y="1194"/>
                    <a:pt x="14" y="1203"/>
                  </a:cubicBezTo>
                  <a:cubicBezTo>
                    <a:pt x="0" y="804"/>
                    <a:pt x="3" y="404"/>
                    <a:pt x="23" y="5"/>
                  </a:cubicBezTo>
                  <a:cubicBezTo>
                    <a:pt x="432" y="3"/>
                    <a:pt x="840" y="2"/>
                    <a:pt x="1248" y="0"/>
                  </a:cubicBezTo>
                  <a:cubicBezTo>
                    <a:pt x="1245" y="392"/>
                    <a:pt x="1259" y="783"/>
                    <a:pt x="1289" y="117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215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grpSp>
          <p:nvGrpSpPr>
            <p:cNvPr id="2082" name="Group 7"/>
            <p:cNvGrpSpPr>
              <a:grpSpLocks/>
            </p:cNvGrpSpPr>
            <p:nvPr/>
          </p:nvGrpSpPr>
          <p:grpSpPr bwMode="auto">
            <a:xfrm>
              <a:off x="1102" y="1552"/>
              <a:ext cx="521" cy="578"/>
              <a:chOff x="2302" y="1120"/>
              <a:chExt cx="191" cy="212"/>
            </a:xfrm>
          </p:grpSpPr>
          <p:sp>
            <p:nvSpPr>
              <p:cNvPr id="354312" name="Freeform 8"/>
              <p:cNvSpPr>
                <a:spLocks/>
              </p:cNvSpPr>
              <p:nvPr/>
            </p:nvSpPr>
            <p:spPr bwMode="auto">
              <a:xfrm>
                <a:off x="2302" y="1178"/>
                <a:ext cx="132" cy="154"/>
              </a:xfrm>
              <a:custGeom>
                <a:avLst/>
                <a:gdLst/>
                <a:ahLst/>
                <a:cxnLst>
                  <a:cxn ang="0">
                    <a:pos x="24" y="233"/>
                  </a:cxn>
                  <a:cxn ang="0">
                    <a:pos x="16" y="238"/>
                  </a:cxn>
                  <a:cxn ang="0">
                    <a:pos x="3" y="229"/>
                  </a:cxn>
                  <a:cxn ang="0">
                    <a:pos x="5" y="217"/>
                  </a:cxn>
                  <a:cxn ang="0">
                    <a:pos x="181" y="0"/>
                  </a:cxn>
                  <a:cxn ang="0">
                    <a:pos x="204" y="23"/>
                  </a:cxn>
                  <a:cxn ang="0">
                    <a:pos x="24" y="233"/>
                  </a:cxn>
                </a:cxnLst>
                <a:rect l="0" t="0" r="r" b="b"/>
                <a:pathLst>
                  <a:path w="204" h="238">
                    <a:moveTo>
                      <a:pt x="24" y="233"/>
                    </a:moveTo>
                    <a:cubicBezTo>
                      <a:pt x="24" y="233"/>
                      <a:pt x="21" y="237"/>
                      <a:pt x="16" y="238"/>
                    </a:cubicBezTo>
                    <a:cubicBezTo>
                      <a:pt x="12" y="238"/>
                      <a:pt x="5" y="235"/>
                      <a:pt x="3" y="229"/>
                    </a:cubicBezTo>
                    <a:cubicBezTo>
                      <a:pt x="0" y="223"/>
                      <a:pt x="5" y="217"/>
                      <a:pt x="5" y="217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204" y="23"/>
                      <a:pt x="204" y="23"/>
                      <a:pt x="204" y="23"/>
                    </a:cubicBezTo>
                    <a:lnTo>
                      <a:pt x="24" y="23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>
                      <a:gamma/>
                      <a:tint val="60392"/>
                      <a:invGamma/>
                    </a:schemeClr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354313" name="Oval 9"/>
              <p:cNvSpPr>
                <a:spLocks noChangeArrowheads="1"/>
              </p:cNvSpPr>
              <p:nvPr/>
            </p:nvSpPr>
            <p:spPr bwMode="auto">
              <a:xfrm>
                <a:off x="2352" y="1120"/>
                <a:ext cx="141" cy="141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zh-CN"/>
              </a:p>
            </p:txBody>
          </p:sp>
        </p:grpSp>
      </p:grpSp>
      <p:grpSp>
        <p:nvGrpSpPr>
          <p:cNvPr id="2056" name="Group 17"/>
          <p:cNvGrpSpPr>
            <a:grpSpLocks/>
          </p:cNvGrpSpPr>
          <p:nvPr/>
        </p:nvGrpSpPr>
        <p:grpSpPr bwMode="auto">
          <a:xfrm>
            <a:off x="6096000" y="990600"/>
            <a:ext cx="2057400" cy="1936750"/>
            <a:chOff x="720" y="1552"/>
            <a:chExt cx="2400" cy="2259"/>
          </a:xfrm>
        </p:grpSpPr>
        <p:sp>
          <p:nvSpPr>
            <p:cNvPr id="2075" name="Freeform 18"/>
            <p:cNvSpPr>
              <a:spLocks/>
            </p:cNvSpPr>
            <p:nvPr/>
          </p:nvSpPr>
          <p:spPr bwMode="auto">
            <a:xfrm>
              <a:off x="826" y="1648"/>
              <a:ext cx="2294" cy="2163"/>
            </a:xfrm>
            <a:custGeom>
              <a:avLst/>
              <a:gdLst>
                <a:gd name="T0" fmla="*/ 1115 w 1302"/>
                <a:gd name="T1" fmla="*/ 10 h 1231"/>
                <a:gd name="T2" fmla="*/ 1197 w 1302"/>
                <a:gd name="T3" fmla="*/ 0 h 1231"/>
                <a:gd name="T4" fmla="*/ 1218 w 1302"/>
                <a:gd name="T5" fmla="*/ 684 h 1231"/>
                <a:gd name="T6" fmla="*/ 1302 w 1302"/>
                <a:gd name="T7" fmla="*/ 1228 h 1231"/>
                <a:gd name="T8" fmla="*/ 650 w 1302"/>
                <a:gd name="T9" fmla="*/ 1204 h 1231"/>
                <a:gd name="T10" fmla="*/ 6 w 1302"/>
                <a:gd name="T11" fmla="*/ 1231 h 1231"/>
                <a:gd name="T12" fmla="*/ 1 w 1302"/>
                <a:gd name="T13" fmla="*/ 883 h 1231"/>
                <a:gd name="T14" fmla="*/ 76 w 1302"/>
                <a:gd name="T15" fmla="*/ 313 h 1231"/>
                <a:gd name="T16" fmla="*/ 813 w 1302"/>
                <a:gd name="T17" fmla="*/ 155 h 1231"/>
                <a:gd name="T18" fmla="*/ 1115 w 1302"/>
                <a:gd name="T19" fmla="*/ 10 h 1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2"/>
                <a:gd name="T31" fmla="*/ 0 h 1231"/>
                <a:gd name="T32" fmla="*/ 1302 w 1302"/>
                <a:gd name="T33" fmla="*/ 1231 h 12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2" h="1231">
                  <a:moveTo>
                    <a:pt x="1115" y="10"/>
                  </a:moveTo>
                  <a:cubicBezTo>
                    <a:pt x="1197" y="0"/>
                    <a:pt x="1197" y="0"/>
                    <a:pt x="1197" y="0"/>
                  </a:cubicBezTo>
                  <a:cubicBezTo>
                    <a:pt x="1197" y="0"/>
                    <a:pt x="1186" y="352"/>
                    <a:pt x="1218" y="684"/>
                  </a:cubicBezTo>
                  <a:cubicBezTo>
                    <a:pt x="1241" y="915"/>
                    <a:pt x="1302" y="1228"/>
                    <a:pt x="1302" y="1228"/>
                  </a:cubicBezTo>
                  <a:cubicBezTo>
                    <a:pt x="1302" y="1228"/>
                    <a:pt x="977" y="1199"/>
                    <a:pt x="650" y="1204"/>
                  </a:cubicBezTo>
                  <a:cubicBezTo>
                    <a:pt x="324" y="1208"/>
                    <a:pt x="6" y="1231"/>
                    <a:pt x="6" y="1231"/>
                  </a:cubicBezTo>
                  <a:cubicBezTo>
                    <a:pt x="6" y="1231"/>
                    <a:pt x="0" y="1152"/>
                    <a:pt x="1" y="883"/>
                  </a:cubicBezTo>
                  <a:cubicBezTo>
                    <a:pt x="1" y="613"/>
                    <a:pt x="76" y="313"/>
                    <a:pt x="76" y="313"/>
                  </a:cubicBezTo>
                  <a:cubicBezTo>
                    <a:pt x="813" y="155"/>
                    <a:pt x="813" y="155"/>
                    <a:pt x="813" y="155"/>
                  </a:cubicBezTo>
                  <a:lnTo>
                    <a:pt x="1115" y="1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54323" name="Freeform 19"/>
            <p:cNvSpPr>
              <a:spLocks/>
            </p:cNvSpPr>
            <p:nvPr/>
          </p:nvSpPr>
          <p:spPr bwMode="auto">
            <a:xfrm>
              <a:off x="720" y="1632"/>
              <a:ext cx="2272" cy="2115"/>
            </a:xfrm>
            <a:custGeom>
              <a:avLst/>
              <a:gdLst/>
              <a:ahLst/>
              <a:cxnLst>
                <a:cxn ang="0">
                  <a:pos x="1289" y="1174"/>
                </a:cxn>
                <a:cxn ang="0">
                  <a:pos x="14" y="1203"/>
                </a:cxn>
                <a:cxn ang="0">
                  <a:pos x="23" y="5"/>
                </a:cxn>
                <a:cxn ang="0">
                  <a:pos x="1248" y="0"/>
                </a:cxn>
                <a:cxn ang="0">
                  <a:pos x="1289" y="1174"/>
                </a:cxn>
              </a:cxnLst>
              <a:rect l="0" t="0" r="r" b="b"/>
              <a:pathLst>
                <a:path w="1289" h="1203">
                  <a:moveTo>
                    <a:pt x="1289" y="1174"/>
                  </a:moveTo>
                  <a:cubicBezTo>
                    <a:pt x="864" y="1184"/>
                    <a:pt x="439" y="1194"/>
                    <a:pt x="14" y="1203"/>
                  </a:cubicBezTo>
                  <a:cubicBezTo>
                    <a:pt x="0" y="804"/>
                    <a:pt x="3" y="404"/>
                    <a:pt x="23" y="5"/>
                  </a:cubicBezTo>
                  <a:cubicBezTo>
                    <a:pt x="432" y="3"/>
                    <a:pt x="840" y="2"/>
                    <a:pt x="1248" y="0"/>
                  </a:cubicBezTo>
                  <a:cubicBezTo>
                    <a:pt x="1245" y="392"/>
                    <a:pt x="1259" y="783"/>
                    <a:pt x="1289" y="117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215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grpSp>
          <p:nvGrpSpPr>
            <p:cNvPr id="2077" name="Group 20"/>
            <p:cNvGrpSpPr>
              <a:grpSpLocks/>
            </p:cNvGrpSpPr>
            <p:nvPr/>
          </p:nvGrpSpPr>
          <p:grpSpPr bwMode="auto">
            <a:xfrm>
              <a:off x="1102" y="1552"/>
              <a:ext cx="521" cy="578"/>
              <a:chOff x="2302" y="1120"/>
              <a:chExt cx="191" cy="212"/>
            </a:xfrm>
          </p:grpSpPr>
          <p:sp>
            <p:nvSpPr>
              <p:cNvPr id="354325" name="Freeform 21"/>
              <p:cNvSpPr>
                <a:spLocks/>
              </p:cNvSpPr>
              <p:nvPr/>
            </p:nvSpPr>
            <p:spPr bwMode="auto">
              <a:xfrm>
                <a:off x="2302" y="1178"/>
                <a:ext cx="132" cy="154"/>
              </a:xfrm>
              <a:custGeom>
                <a:avLst/>
                <a:gdLst/>
                <a:ahLst/>
                <a:cxnLst>
                  <a:cxn ang="0">
                    <a:pos x="24" y="233"/>
                  </a:cxn>
                  <a:cxn ang="0">
                    <a:pos x="16" y="238"/>
                  </a:cxn>
                  <a:cxn ang="0">
                    <a:pos x="3" y="229"/>
                  </a:cxn>
                  <a:cxn ang="0">
                    <a:pos x="5" y="217"/>
                  </a:cxn>
                  <a:cxn ang="0">
                    <a:pos x="181" y="0"/>
                  </a:cxn>
                  <a:cxn ang="0">
                    <a:pos x="204" y="23"/>
                  </a:cxn>
                  <a:cxn ang="0">
                    <a:pos x="24" y="233"/>
                  </a:cxn>
                </a:cxnLst>
                <a:rect l="0" t="0" r="r" b="b"/>
                <a:pathLst>
                  <a:path w="204" h="238">
                    <a:moveTo>
                      <a:pt x="24" y="233"/>
                    </a:moveTo>
                    <a:cubicBezTo>
                      <a:pt x="24" y="233"/>
                      <a:pt x="21" y="237"/>
                      <a:pt x="16" y="238"/>
                    </a:cubicBezTo>
                    <a:cubicBezTo>
                      <a:pt x="12" y="238"/>
                      <a:pt x="5" y="235"/>
                      <a:pt x="3" y="229"/>
                    </a:cubicBezTo>
                    <a:cubicBezTo>
                      <a:pt x="0" y="223"/>
                      <a:pt x="5" y="217"/>
                      <a:pt x="5" y="217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204" y="23"/>
                      <a:pt x="204" y="23"/>
                      <a:pt x="204" y="23"/>
                    </a:cubicBezTo>
                    <a:lnTo>
                      <a:pt x="24" y="23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>
                      <a:gamma/>
                      <a:tint val="60392"/>
                      <a:invGamma/>
                    </a:schemeClr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354326" name="Oval 22"/>
              <p:cNvSpPr>
                <a:spLocks noChangeArrowheads="1"/>
              </p:cNvSpPr>
              <p:nvPr/>
            </p:nvSpPr>
            <p:spPr bwMode="auto">
              <a:xfrm>
                <a:off x="2352" y="1120"/>
                <a:ext cx="141" cy="141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zh-CN"/>
              </a:p>
            </p:txBody>
          </p:sp>
        </p:grpSp>
      </p:grpSp>
      <p:grpSp>
        <p:nvGrpSpPr>
          <p:cNvPr id="2057" name="Group 60"/>
          <p:cNvGrpSpPr>
            <a:grpSpLocks/>
          </p:cNvGrpSpPr>
          <p:nvPr/>
        </p:nvGrpSpPr>
        <p:grpSpPr bwMode="auto">
          <a:xfrm>
            <a:off x="6172200" y="4456113"/>
            <a:ext cx="2057400" cy="1868487"/>
            <a:chOff x="6172200" y="4456438"/>
            <a:chExt cx="2057401" cy="1868162"/>
          </a:xfrm>
        </p:grpSpPr>
        <p:sp>
          <p:nvSpPr>
            <p:cNvPr id="2073" name="Freeform 24"/>
            <p:cNvSpPr>
              <a:spLocks/>
            </p:cNvSpPr>
            <p:nvPr/>
          </p:nvSpPr>
          <p:spPr bwMode="auto">
            <a:xfrm>
              <a:off x="6263069" y="4470155"/>
              <a:ext cx="1966532" cy="1854445"/>
            </a:xfrm>
            <a:custGeom>
              <a:avLst/>
              <a:gdLst>
                <a:gd name="T0" fmla="*/ 1684089 w 1302"/>
                <a:gd name="T1" fmla="*/ 15065 h 1231"/>
                <a:gd name="T2" fmla="*/ 1807941 w 1302"/>
                <a:gd name="T3" fmla="*/ 0 h 1231"/>
                <a:gd name="T4" fmla="*/ 1839659 w 1302"/>
                <a:gd name="T5" fmla="*/ 1030415 h 1231"/>
                <a:gd name="T6" fmla="*/ 1966532 w 1302"/>
                <a:gd name="T7" fmla="*/ 1849926 h 1231"/>
                <a:gd name="T8" fmla="*/ 981756 w 1302"/>
                <a:gd name="T9" fmla="*/ 1813771 h 1231"/>
                <a:gd name="T10" fmla="*/ 9062 w 1302"/>
                <a:gd name="T11" fmla="*/ 1854445 h 1231"/>
                <a:gd name="T12" fmla="*/ 1510 w 1302"/>
                <a:gd name="T13" fmla="*/ 1330199 h 1231"/>
                <a:gd name="T14" fmla="*/ 114790 w 1302"/>
                <a:gd name="T15" fmla="*/ 471520 h 1231"/>
                <a:gd name="T16" fmla="*/ 1227950 w 1302"/>
                <a:gd name="T17" fmla="*/ 233500 h 1231"/>
                <a:gd name="T18" fmla="*/ 1684089 w 1302"/>
                <a:gd name="T19" fmla="*/ 15065 h 1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2"/>
                <a:gd name="T31" fmla="*/ 0 h 1231"/>
                <a:gd name="T32" fmla="*/ 1302 w 1302"/>
                <a:gd name="T33" fmla="*/ 1231 h 12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2" h="1231">
                  <a:moveTo>
                    <a:pt x="1115" y="10"/>
                  </a:moveTo>
                  <a:cubicBezTo>
                    <a:pt x="1197" y="0"/>
                    <a:pt x="1197" y="0"/>
                    <a:pt x="1197" y="0"/>
                  </a:cubicBezTo>
                  <a:cubicBezTo>
                    <a:pt x="1197" y="0"/>
                    <a:pt x="1186" y="352"/>
                    <a:pt x="1218" y="684"/>
                  </a:cubicBezTo>
                  <a:cubicBezTo>
                    <a:pt x="1241" y="915"/>
                    <a:pt x="1302" y="1228"/>
                    <a:pt x="1302" y="1228"/>
                  </a:cubicBezTo>
                  <a:cubicBezTo>
                    <a:pt x="1302" y="1228"/>
                    <a:pt x="977" y="1199"/>
                    <a:pt x="650" y="1204"/>
                  </a:cubicBezTo>
                  <a:cubicBezTo>
                    <a:pt x="324" y="1208"/>
                    <a:pt x="6" y="1231"/>
                    <a:pt x="6" y="1231"/>
                  </a:cubicBezTo>
                  <a:cubicBezTo>
                    <a:pt x="6" y="1231"/>
                    <a:pt x="0" y="1152"/>
                    <a:pt x="1" y="883"/>
                  </a:cubicBezTo>
                  <a:cubicBezTo>
                    <a:pt x="1" y="613"/>
                    <a:pt x="76" y="313"/>
                    <a:pt x="76" y="313"/>
                  </a:cubicBezTo>
                  <a:cubicBezTo>
                    <a:pt x="813" y="155"/>
                    <a:pt x="813" y="155"/>
                    <a:pt x="813" y="155"/>
                  </a:cubicBezTo>
                  <a:lnTo>
                    <a:pt x="1115" y="1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54329" name="Freeform 25"/>
            <p:cNvSpPr>
              <a:spLocks/>
            </p:cNvSpPr>
            <p:nvPr/>
          </p:nvSpPr>
          <p:spPr bwMode="auto">
            <a:xfrm>
              <a:off x="6172200" y="4456438"/>
              <a:ext cx="1947864" cy="1812610"/>
            </a:xfrm>
            <a:custGeom>
              <a:avLst/>
              <a:gdLst/>
              <a:ahLst/>
              <a:cxnLst>
                <a:cxn ang="0">
                  <a:pos x="1289" y="1174"/>
                </a:cxn>
                <a:cxn ang="0">
                  <a:pos x="14" y="1203"/>
                </a:cxn>
                <a:cxn ang="0">
                  <a:pos x="23" y="5"/>
                </a:cxn>
                <a:cxn ang="0">
                  <a:pos x="1248" y="0"/>
                </a:cxn>
                <a:cxn ang="0">
                  <a:pos x="1289" y="1174"/>
                </a:cxn>
              </a:cxnLst>
              <a:rect l="0" t="0" r="r" b="b"/>
              <a:pathLst>
                <a:path w="1289" h="1203">
                  <a:moveTo>
                    <a:pt x="1289" y="1174"/>
                  </a:moveTo>
                  <a:cubicBezTo>
                    <a:pt x="864" y="1184"/>
                    <a:pt x="439" y="1194"/>
                    <a:pt x="14" y="1203"/>
                  </a:cubicBezTo>
                  <a:cubicBezTo>
                    <a:pt x="0" y="804"/>
                    <a:pt x="3" y="404"/>
                    <a:pt x="23" y="5"/>
                  </a:cubicBezTo>
                  <a:cubicBezTo>
                    <a:pt x="432" y="3"/>
                    <a:pt x="840" y="2"/>
                    <a:pt x="1248" y="0"/>
                  </a:cubicBezTo>
                  <a:cubicBezTo>
                    <a:pt x="1245" y="392"/>
                    <a:pt x="1259" y="783"/>
                    <a:pt x="1289" y="117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215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2058" name="Group 26"/>
          <p:cNvGrpSpPr>
            <a:grpSpLocks/>
          </p:cNvGrpSpPr>
          <p:nvPr/>
        </p:nvGrpSpPr>
        <p:grpSpPr bwMode="auto">
          <a:xfrm>
            <a:off x="6499225" y="4387850"/>
            <a:ext cx="447675" cy="495300"/>
            <a:chOff x="2302" y="1120"/>
            <a:chExt cx="191" cy="212"/>
          </a:xfrm>
        </p:grpSpPr>
        <p:sp>
          <p:nvSpPr>
            <p:cNvPr id="354331" name="Freeform 27"/>
            <p:cNvSpPr>
              <a:spLocks/>
            </p:cNvSpPr>
            <p:nvPr/>
          </p:nvSpPr>
          <p:spPr bwMode="auto">
            <a:xfrm>
              <a:off x="2302" y="1178"/>
              <a:ext cx="132" cy="154"/>
            </a:xfrm>
            <a:custGeom>
              <a:avLst/>
              <a:gdLst/>
              <a:ahLst/>
              <a:cxnLst>
                <a:cxn ang="0">
                  <a:pos x="24" y="233"/>
                </a:cxn>
                <a:cxn ang="0">
                  <a:pos x="16" y="238"/>
                </a:cxn>
                <a:cxn ang="0">
                  <a:pos x="3" y="229"/>
                </a:cxn>
                <a:cxn ang="0">
                  <a:pos x="5" y="217"/>
                </a:cxn>
                <a:cxn ang="0">
                  <a:pos x="181" y="0"/>
                </a:cxn>
                <a:cxn ang="0">
                  <a:pos x="204" y="23"/>
                </a:cxn>
                <a:cxn ang="0">
                  <a:pos x="24" y="233"/>
                </a:cxn>
              </a:cxnLst>
              <a:rect l="0" t="0" r="r" b="b"/>
              <a:pathLst>
                <a:path w="204" h="238">
                  <a:moveTo>
                    <a:pt x="24" y="233"/>
                  </a:moveTo>
                  <a:cubicBezTo>
                    <a:pt x="24" y="233"/>
                    <a:pt x="21" y="237"/>
                    <a:pt x="16" y="238"/>
                  </a:cubicBezTo>
                  <a:cubicBezTo>
                    <a:pt x="12" y="238"/>
                    <a:pt x="5" y="235"/>
                    <a:pt x="3" y="229"/>
                  </a:cubicBezTo>
                  <a:cubicBezTo>
                    <a:pt x="0" y="223"/>
                    <a:pt x="5" y="217"/>
                    <a:pt x="5" y="217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204" y="23"/>
                    <a:pt x="204" y="23"/>
                    <a:pt x="204" y="23"/>
                  </a:cubicBezTo>
                  <a:lnTo>
                    <a:pt x="24" y="233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60392"/>
                    <a:invGamma/>
                  </a:schemeClr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54332" name="Oval 28"/>
            <p:cNvSpPr>
              <a:spLocks noChangeArrowheads="1"/>
            </p:cNvSpPr>
            <p:nvPr/>
          </p:nvSpPr>
          <p:spPr bwMode="auto">
            <a:xfrm>
              <a:off x="2352" y="1120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2059" name="Group 66"/>
          <p:cNvGrpSpPr>
            <a:grpSpLocks/>
          </p:cNvGrpSpPr>
          <p:nvPr/>
        </p:nvGrpSpPr>
        <p:grpSpPr bwMode="auto">
          <a:xfrm>
            <a:off x="3886200" y="3048000"/>
            <a:ext cx="1524000" cy="1295400"/>
            <a:chOff x="3886200" y="3048000"/>
            <a:chExt cx="1524000" cy="1295400"/>
          </a:xfrm>
        </p:grpSpPr>
        <p:sp>
          <p:nvSpPr>
            <p:cNvPr id="2069" name="Freeform 35"/>
            <p:cNvSpPr>
              <a:spLocks/>
            </p:cNvSpPr>
            <p:nvPr/>
          </p:nvSpPr>
          <p:spPr bwMode="auto">
            <a:xfrm>
              <a:off x="3953228" y="3057905"/>
              <a:ext cx="1456972" cy="1285495"/>
            </a:xfrm>
            <a:custGeom>
              <a:avLst/>
              <a:gdLst>
                <a:gd name="T0" fmla="*/ 1247714 w 1302"/>
                <a:gd name="T1" fmla="*/ 10443 h 1231"/>
                <a:gd name="T2" fmla="*/ 1339474 w 1302"/>
                <a:gd name="T3" fmla="*/ 0 h 1231"/>
                <a:gd name="T4" fmla="*/ 1362974 w 1302"/>
                <a:gd name="T5" fmla="*/ 714280 h 1231"/>
                <a:gd name="T6" fmla="*/ 1456972 w 1302"/>
                <a:gd name="T7" fmla="*/ 1282362 h 1231"/>
                <a:gd name="T8" fmla="*/ 727367 w 1302"/>
                <a:gd name="T9" fmla="*/ 1257300 h 1231"/>
                <a:gd name="T10" fmla="*/ 6714 w 1302"/>
                <a:gd name="T11" fmla="*/ 1285495 h 1231"/>
                <a:gd name="T12" fmla="*/ 1119 w 1302"/>
                <a:gd name="T13" fmla="*/ 922089 h 1231"/>
                <a:gd name="T14" fmla="*/ 85046 w 1302"/>
                <a:gd name="T15" fmla="*/ 326856 h 1231"/>
                <a:gd name="T16" fmla="*/ 909768 w 1302"/>
                <a:gd name="T17" fmla="*/ 161862 h 1231"/>
                <a:gd name="T18" fmla="*/ 1247714 w 1302"/>
                <a:gd name="T19" fmla="*/ 10443 h 1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2"/>
                <a:gd name="T31" fmla="*/ 0 h 1231"/>
                <a:gd name="T32" fmla="*/ 1302 w 1302"/>
                <a:gd name="T33" fmla="*/ 1231 h 12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2" h="1231">
                  <a:moveTo>
                    <a:pt x="1115" y="10"/>
                  </a:moveTo>
                  <a:cubicBezTo>
                    <a:pt x="1197" y="0"/>
                    <a:pt x="1197" y="0"/>
                    <a:pt x="1197" y="0"/>
                  </a:cubicBezTo>
                  <a:cubicBezTo>
                    <a:pt x="1197" y="0"/>
                    <a:pt x="1186" y="352"/>
                    <a:pt x="1218" y="684"/>
                  </a:cubicBezTo>
                  <a:cubicBezTo>
                    <a:pt x="1241" y="915"/>
                    <a:pt x="1302" y="1228"/>
                    <a:pt x="1302" y="1228"/>
                  </a:cubicBezTo>
                  <a:cubicBezTo>
                    <a:pt x="1302" y="1228"/>
                    <a:pt x="977" y="1199"/>
                    <a:pt x="650" y="1204"/>
                  </a:cubicBezTo>
                  <a:cubicBezTo>
                    <a:pt x="324" y="1208"/>
                    <a:pt x="6" y="1231"/>
                    <a:pt x="6" y="1231"/>
                  </a:cubicBezTo>
                  <a:cubicBezTo>
                    <a:pt x="6" y="1231"/>
                    <a:pt x="0" y="1152"/>
                    <a:pt x="1" y="883"/>
                  </a:cubicBezTo>
                  <a:cubicBezTo>
                    <a:pt x="1" y="613"/>
                    <a:pt x="76" y="313"/>
                    <a:pt x="76" y="313"/>
                  </a:cubicBezTo>
                  <a:cubicBezTo>
                    <a:pt x="813" y="155"/>
                    <a:pt x="813" y="155"/>
                    <a:pt x="813" y="155"/>
                  </a:cubicBezTo>
                  <a:lnTo>
                    <a:pt x="1115" y="1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54340" name="Freeform 36"/>
            <p:cNvSpPr>
              <a:spLocks/>
            </p:cNvSpPr>
            <p:nvPr/>
          </p:nvSpPr>
          <p:spPr bwMode="auto">
            <a:xfrm>
              <a:off x="3886200" y="3048000"/>
              <a:ext cx="1443038" cy="1257300"/>
            </a:xfrm>
            <a:custGeom>
              <a:avLst/>
              <a:gdLst/>
              <a:ahLst/>
              <a:cxnLst>
                <a:cxn ang="0">
                  <a:pos x="1289" y="1174"/>
                </a:cxn>
                <a:cxn ang="0">
                  <a:pos x="14" y="1203"/>
                </a:cxn>
                <a:cxn ang="0">
                  <a:pos x="23" y="5"/>
                </a:cxn>
                <a:cxn ang="0">
                  <a:pos x="1248" y="0"/>
                </a:cxn>
                <a:cxn ang="0">
                  <a:pos x="1289" y="1174"/>
                </a:cxn>
              </a:cxnLst>
              <a:rect l="0" t="0" r="r" b="b"/>
              <a:pathLst>
                <a:path w="1289" h="1203">
                  <a:moveTo>
                    <a:pt x="1289" y="1174"/>
                  </a:moveTo>
                  <a:cubicBezTo>
                    <a:pt x="864" y="1184"/>
                    <a:pt x="439" y="1194"/>
                    <a:pt x="14" y="1203"/>
                  </a:cubicBezTo>
                  <a:cubicBezTo>
                    <a:pt x="0" y="804"/>
                    <a:pt x="3" y="404"/>
                    <a:pt x="23" y="5"/>
                  </a:cubicBezTo>
                  <a:cubicBezTo>
                    <a:pt x="432" y="3"/>
                    <a:pt x="840" y="2"/>
                    <a:pt x="1248" y="0"/>
                  </a:cubicBezTo>
                  <a:cubicBezTo>
                    <a:pt x="1245" y="392"/>
                    <a:pt x="1259" y="783"/>
                    <a:pt x="1289" y="117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215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2060" name="Text Box 45"/>
          <p:cNvSpPr txBox="1">
            <a:spLocks noChangeArrowheads="1"/>
          </p:cNvSpPr>
          <p:nvPr/>
        </p:nvSpPr>
        <p:spPr bwMode="auto">
          <a:xfrm>
            <a:off x="3600450" y="3386138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baseline="-25000">
                <a:solidFill>
                  <a:schemeClr val="bg2"/>
                </a:solidFill>
                <a:latin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bg2"/>
                </a:solidFill>
                <a:latin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bg2"/>
                </a:solidFill>
                <a:latin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bg2"/>
                </a:solidFill>
                <a:latin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ko-KR" sz="3000">
                <a:ea typeface="굴림" charset="-127"/>
              </a:rPr>
              <a:t>Concept</a:t>
            </a:r>
            <a:endParaRPr lang="en-US" altLang="zh-CN" sz="3000">
              <a:ea typeface="宋体" charset="-122"/>
            </a:endParaRPr>
          </a:p>
          <a:p>
            <a:pPr eaLnBrk="1" hangingPunct="1"/>
            <a:endParaRPr lang="en-US" altLang="zh-CN" sz="3000" b="0">
              <a:ea typeface="宋体" charset="-122"/>
            </a:endParaRPr>
          </a:p>
        </p:txBody>
      </p:sp>
      <p:sp>
        <p:nvSpPr>
          <p:cNvPr id="2061" name="Rectangle 46"/>
          <p:cNvSpPr>
            <a:spLocks noChangeArrowheads="1"/>
          </p:cNvSpPr>
          <p:nvPr/>
        </p:nvSpPr>
        <p:spPr bwMode="auto">
          <a:xfrm>
            <a:off x="1355725" y="5303838"/>
            <a:ext cx="137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Add text 1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2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3</a:t>
            </a:r>
            <a:endParaRPr lang="en-US" altLang="zh-CN" sz="1600" baseline="0">
              <a:ea typeface="宋体" charset="-122"/>
            </a:endParaRPr>
          </a:p>
        </p:txBody>
      </p:sp>
      <p:sp>
        <p:nvSpPr>
          <p:cNvPr id="2062" name="Rectangle 47"/>
          <p:cNvSpPr>
            <a:spLocks noChangeArrowheads="1"/>
          </p:cNvSpPr>
          <p:nvPr/>
        </p:nvSpPr>
        <p:spPr bwMode="auto">
          <a:xfrm>
            <a:off x="1158875" y="4953000"/>
            <a:ext cx="1755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Click to add text</a:t>
            </a:r>
            <a:endParaRPr lang="en-US" altLang="zh-CN" sz="1600" baseline="0">
              <a:ea typeface="宋体" charset="-122"/>
            </a:endParaRPr>
          </a:p>
        </p:txBody>
      </p:sp>
      <p:sp>
        <p:nvSpPr>
          <p:cNvPr id="2063" name="Rectangle 48"/>
          <p:cNvSpPr>
            <a:spLocks noChangeArrowheads="1"/>
          </p:cNvSpPr>
          <p:nvPr/>
        </p:nvSpPr>
        <p:spPr bwMode="auto">
          <a:xfrm>
            <a:off x="1355725" y="1951038"/>
            <a:ext cx="137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Add text 1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2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3</a:t>
            </a:r>
            <a:endParaRPr lang="en-US" altLang="zh-CN" sz="1600" baseline="0">
              <a:ea typeface="宋体" charset="-122"/>
            </a:endParaRPr>
          </a:p>
        </p:txBody>
      </p:sp>
      <p:sp>
        <p:nvSpPr>
          <p:cNvPr id="2064" name="Rectangle 49"/>
          <p:cNvSpPr>
            <a:spLocks noChangeArrowheads="1"/>
          </p:cNvSpPr>
          <p:nvPr/>
        </p:nvSpPr>
        <p:spPr bwMode="auto">
          <a:xfrm>
            <a:off x="1158875" y="1600200"/>
            <a:ext cx="1755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Click to add text</a:t>
            </a:r>
            <a:endParaRPr lang="en-US" altLang="zh-CN" sz="1600" baseline="0">
              <a:ea typeface="宋体" charset="-122"/>
            </a:endParaRPr>
          </a:p>
        </p:txBody>
      </p:sp>
      <p:sp>
        <p:nvSpPr>
          <p:cNvPr id="2065" name="Rectangle 50"/>
          <p:cNvSpPr>
            <a:spLocks noChangeArrowheads="1"/>
          </p:cNvSpPr>
          <p:nvPr/>
        </p:nvSpPr>
        <p:spPr bwMode="auto">
          <a:xfrm>
            <a:off x="6369050" y="1951038"/>
            <a:ext cx="137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Add text 1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2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3</a:t>
            </a:r>
            <a:endParaRPr lang="en-US" altLang="zh-CN" sz="1600" baseline="0">
              <a:ea typeface="宋体" charset="-122"/>
            </a:endParaRPr>
          </a:p>
        </p:txBody>
      </p:sp>
      <p:sp>
        <p:nvSpPr>
          <p:cNvPr id="2066" name="Rectangle 51"/>
          <p:cNvSpPr>
            <a:spLocks noChangeArrowheads="1"/>
          </p:cNvSpPr>
          <p:nvPr/>
        </p:nvSpPr>
        <p:spPr bwMode="auto">
          <a:xfrm>
            <a:off x="6172200" y="1600200"/>
            <a:ext cx="1755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Click to add text</a:t>
            </a:r>
            <a:endParaRPr lang="en-US" altLang="zh-CN" sz="1600" baseline="0">
              <a:ea typeface="宋体" charset="-122"/>
            </a:endParaRPr>
          </a:p>
        </p:txBody>
      </p:sp>
      <p:sp>
        <p:nvSpPr>
          <p:cNvPr id="2067" name="Rectangle 52"/>
          <p:cNvSpPr>
            <a:spLocks noChangeArrowheads="1"/>
          </p:cNvSpPr>
          <p:nvPr/>
        </p:nvSpPr>
        <p:spPr bwMode="auto">
          <a:xfrm>
            <a:off x="6407150" y="5303838"/>
            <a:ext cx="137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Add text 1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2</a:t>
            </a:r>
          </a:p>
          <a:p>
            <a:pPr algn="ctr"/>
            <a:r>
              <a:rPr lang="en-US" altLang="ko-KR" sz="1600" baseline="0">
                <a:ea typeface="굴림" charset="-127"/>
              </a:rPr>
              <a:t>Add text 3</a:t>
            </a:r>
            <a:endParaRPr lang="en-US" altLang="zh-CN" sz="1600" baseline="0">
              <a:ea typeface="宋体" charset="-122"/>
            </a:endParaRPr>
          </a:p>
        </p:txBody>
      </p:sp>
      <p:sp>
        <p:nvSpPr>
          <p:cNvPr id="2068" name="Rectangle 53"/>
          <p:cNvSpPr>
            <a:spLocks noChangeArrowheads="1"/>
          </p:cNvSpPr>
          <p:nvPr/>
        </p:nvSpPr>
        <p:spPr bwMode="auto">
          <a:xfrm>
            <a:off x="6210300" y="4953000"/>
            <a:ext cx="1755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ko-KR" sz="1600" baseline="0">
                <a:ea typeface="굴림" charset="-127"/>
              </a:rPr>
              <a:t>Click to add text</a:t>
            </a:r>
            <a:endParaRPr lang="en-US" altLang="zh-CN" sz="1600" baseline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98358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0000"/>
      </a:accent1>
      <a:accent2>
        <a:srgbClr val="018CCB"/>
      </a:accent2>
      <a:accent3>
        <a:srgbClr val="FFFFFF"/>
      </a:accent3>
      <a:accent4>
        <a:srgbClr val="000000"/>
      </a:accent4>
      <a:accent5>
        <a:srgbClr val="E2AAAA"/>
      </a:accent5>
      <a:accent6>
        <a:srgbClr val="017EB8"/>
      </a:accent6>
      <a:hlink>
        <a:srgbClr val="99CC00"/>
      </a:hlink>
      <a:folHlink>
        <a:srgbClr val="FF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00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2D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8AB9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18CCB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17EB8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</TotalTime>
  <Words>53</Words>
  <Application>Microsoft Office PowerPoint</Application>
  <PresentationFormat>全屏显示(4:3)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宋体</vt:lpstr>
      <vt:lpstr>Arial</vt:lpstr>
      <vt:lpstr>Default Design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DG-放射</dc:subject>
  <dc:creator/>
  <cp:keywords>TZ-手动增减;XG-细微;KJ-平面;DH-静态</cp:keywords>
  <dc:description/>
  <cp:lastModifiedBy>Shiqing Tian</cp:lastModifiedBy>
  <cp:revision>65</cp:revision>
  <dcterms:created xsi:type="dcterms:W3CDTF">2009-08-17T12:38:25Z</dcterms:created>
  <dcterms:modified xsi:type="dcterms:W3CDTF">2014-02-11T05:58:33Z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