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6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LAMP IDEA 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" name="Group 55"/>
          <p:cNvGrpSpPr/>
          <p:nvPr/>
        </p:nvGrpSpPr>
        <p:grpSpPr>
          <a:xfrm>
            <a:off x="1219200" y="1600200"/>
            <a:ext cx="2329382" cy="4103751"/>
            <a:chOff x="3547543" y="1675574"/>
            <a:chExt cx="2329382" cy="4103751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4" name="Group 227"/>
            <p:cNvGrpSpPr/>
            <p:nvPr/>
          </p:nvGrpSpPr>
          <p:grpSpPr>
            <a:xfrm>
              <a:off x="4134099" y="4551556"/>
              <a:ext cx="1152079" cy="1227761"/>
              <a:chOff x="3406775" y="3565525"/>
              <a:chExt cx="869950" cy="927100"/>
            </a:xfrm>
          </p:grpSpPr>
          <p:sp>
            <p:nvSpPr>
              <p:cNvPr id="75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228"/>
            <p:cNvGrpSpPr/>
            <p:nvPr/>
          </p:nvGrpSpPr>
          <p:grpSpPr>
            <a:xfrm>
              <a:off x="3547543" y="1675574"/>
              <a:ext cx="2329382" cy="2886502"/>
              <a:chOff x="2844801" y="2439988"/>
              <a:chExt cx="1758950" cy="2179638"/>
            </a:xfrm>
            <a:effectLst/>
          </p:grpSpPr>
          <p:sp>
            <p:nvSpPr>
              <p:cNvPr id="59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chemeClr val="tx2">
                      <a:lumMod val="50000"/>
                    </a:schemeClr>
                  </a:gs>
                  <a:gs pos="42000">
                    <a:schemeClr val="bg2">
                      <a:lumMod val="75000"/>
                    </a:schemeClr>
                  </a:gs>
                  <a:gs pos="15000">
                    <a:schemeClr val="bg2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2">
                  <a:lumMod val="50000"/>
                  <a:alpha val="71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" name="Group 55"/>
          <p:cNvGrpSpPr/>
          <p:nvPr/>
        </p:nvGrpSpPr>
        <p:grpSpPr>
          <a:xfrm>
            <a:off x="5035615" y="3886200"/>
            <a:ext cx="1049312" cy="1848610"/>
            <a:chOff x="3547543" y="1675574"/>
            <a:chExt cx="2329382" cy="4103751"/>
          </a:xfrm>
          <a:effectLst/>
        </p:grpSpPr>
        <p:grpSp>
          <p:nvGrpSpPr>
            <p:cNvPr id="7" name="Group 227"/>
            <p:cNvGrpSpPr/>
            <p:nvPr/>
          </p:nvGrpSpPr>
          <p:grpSpPr>
            <a:xfrm>
              <a:off x="4134105" y="4551552"/>
              <a:ext cx="1152081" cy="1227761"/>
              <a:chOff x="3406775" y="3565525"/>
              <a:chExt cx="869950" cy="927100"/>
            </a:xfrm>
          </p:grpSpPr>
          <p:sp>
            <p:nvSpPr>
              <p:cNvPr id="292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3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8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228"/>
            <p:cNvGrpSpPr/>
            <p:nvPr/>
          </p:nvGrpSpPr>
          <p:grpSpPr>
            <a:xfrm>
              <a:off x="3547543" y="1675574"/>
              <a:ext cx="2329382" cy="2886502"/>
              <a:chOff x="2844801" y="2439988"/>
              <a:chExt cx="1758950" cy="2179638"/>
            </a:xfrm>
            <a:effectLst/>
          </p:grpSpPr>
          <p:sp>
            <p:nvSpPr>
              <p:cNvPr id="276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chemeClr val="accent2"/>
                  </a:gs>
                  <a:gs pos="48000">
                    <a:schemeClr val="accent1">
                      <a:lumMod val="60000"/>
                      <a:lumOff val="40000"/>
                    </a:schemeClr>
                  </a:gs>
                  <a:gs pos="21000">
                    <a:schemeClr val="accent1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9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accent2">
                  <a:alpha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9" name="Group 192"/>
          <p:cNvGrpSpPr/>
          <p:nvPr/>
        </p:nvGrpSpPr>
        <p:grpSpPr>
          <a:xfrm flipV="1">
            <a:off x="5026638" y="1290342"/>
            <a:ext cx="1074780" cy="1893474"/>
            <a:chOff x="2963863" y="1393825"/>
            <a:chExt cx="1758950" cy="3098800"/>
          </a:xfrm>
          <a:effectLst/>
        </p:grpSpPr>
        <p:grpSp>
          <p:nvGrpSpPr>
            <p:cNvPr id="10" name="Group 224"/>
            <p:cNvGrpSpPr/>
            <p:nvPr/>
          </p:nvGrpSpPr>
          <p:grpSpPr>
            <a:xfrm>
              <a:off x="3406775" y="3565525"/>
              <a:ext cx="869950" cy="927100"/>
              <a:chOff x="3406775" y="3565525"/>
              <a:chExt cx="869950" cy="927100"/>
            </a:xfrm>
          </p:grpSpPr>
          <p:sp>
            <p:nvSpPr>
              <p:cNvPr id="477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8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9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0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1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2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3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4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5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6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7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8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9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0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1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2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3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4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5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6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7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8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9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0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1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2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223"/>
            <p:cNvGrpSpPr/>
            <p:nvPr/>
          </p:nvGrpSpPr>
          <p:grpSpPr>
            <a:xfrm>
              <a:off x="2963863" y="1393825"/>
              <a:ext cx="1758950" cy="2179638"/>
              <a:chOff x="2844801" y="2439988"/>
              <a:chExt cx="1758950" cy="2179638"/>
            </a:xfrm>
          </p:grpSpPr>
          <p:sp>
            <p:nvSpPr>
              <p:cNvPr id="461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chemeClr val="bg1">
                      <a:lumMod val="50000"/>
                      <a:alpha val="74000"/>
                    </a:schemeClr>
                  </a:gs>
                  <a:gs pos="51000">
                    <a:schemeClr val="bg1">
                      <a:lumMod val="65000"/>
                      <a:alpha val="7000"/>
                    </a:schemeClr>
                  </a:gs>
                  <a:gs pos="37000">
                    <a:schemeClr val="bg1">
                      <a:lumMod val="75000"/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2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3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4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5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6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7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8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9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0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1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2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3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4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5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6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alpha val="43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2" name="Group 502"/>
          <p:cNvGrpSpPr/>
          <p:nvPr/>
        </p:nvGrpSpPr>
        <p:grpSpPr>
          <a:xfrm flipV="1">
            <a:off x="6669101" y="1297386"/>
            <a:ext cx="1080194" cy="1903014"/>
            <a:chOff x="2963863" y="1393825"/>
            <a:chExt cx="1758950" cy="3098800"/>
          </a:xfrm>
          <a:effectLst/>
        </p:grpSpPr>
        <p:grpSp>
          <p:nvGrpSpPr>
            <p:cNvPr id="13" name="Group 272"/>
            <p:cNvGrpSpPr/>
            <p:nvPr/>
          </p:nvGrpSpPr>
          <p:grpSpPr>
            <a:xfrm>
              <a:off x="3406775" y="3565525"/>
              <a:ext cx="869950" cy="927100"/>
              <a:chOff x="3406775" y="3565525"/>
              <a:chExt cx="869950" cy="927100"/>
            </a:xfrm>
          </p:grpSpPr>
          <p:sp>
            <p:nvSpPr>
              <p:cNvPr id="522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3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4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5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6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7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8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9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0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1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2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3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4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5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6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7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8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9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0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1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2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3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4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5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6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7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4" name="Group 273"/>
            <p:cNvGrpSpPr/>
            <p:nvPr/>
          </p:nvGrpSpPr>
          <p:grpSpPr>
            <a:xfrm>
              <a:off x="2963863" y="1393825"/>
              <a:ext cx="1758950" cy="2179638"/>
              <a:chOff x="2844801" y="2439988"/>
              <a:chExt cx="1758950" cy="2179638"/>
            </a:xfrm>
          </p:grpSpPr>
          <p:sp>
            <p:nvSpPr>
              <p:cNvPr id="506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6000">
                    <a:schemeClr val="bg1">
                      <a:lumMod val="50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2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7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8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9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0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1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4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5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6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7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8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9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0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1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  <a:alpha val="81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15" name="Group 55"/>
          <p:cNvGrpSpPr/>
          <p:nvPr/>
        </p:nvGrpSpPr>
        <p:grpSpPr>
          <a:xfrm>
            <a:off x="6724181" y="3886200"/>
            <a:ext cx="1049312" cy="1848610"/>
            <a:chOff x="3547543" y="1675574"/>
            <a:chExt cx="2329382" cy="4103751"/>
          </a:xfrm>
          <a:effectLst/>
        </p:grpSpPr>
        <p:grpSp>
          <p:nvGrpSpPr>
            <p:cNvPr id="16" name="Group 227"/>
            <p:cNvGrpSpPr/>
            <p:nvPr/>
          </p:nvGrpSpPr>
          <p:grpSpPr>
            <a:xfrm>
              <a:off x="4134108" y="4551550"/>
              <a:ext cx="1152082" cy="1227761"/>
              <a:chOff x="3406775" y="3565525"/>
              <a:chExt cx="869950" cy="927100"/>
            </a:xfrm>
          </p:grpSpPr>
          <p:sp>
            <p:nvSpPr>
              <p:cNvPr id="567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8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9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0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1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2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3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4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5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6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7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8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9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0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1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2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3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4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5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6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7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8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9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0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1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2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" name="Group 228"/>
            <p:cNvGrpSpPr/>
            <p:nvPr/>
          </p:nvGrpSpPr>
          <p:grpSpPr>
            <a:xfrm>
              <a:off x="3547543" y="1675574"/>
              <a:ext cx="2329382" cy="2886502"/>
              <a:chOff x="2844801" y="2439988"/>
              <a:chExt cx="1758950" cy="2179638"/>
            </a:xfrm>
            <a:effectLst/>
          </p:grpSpPr>
          <p:sp>
            <p:nvSpPr>
              <p:cNvPr id="551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chemeClr val="accent5"/>
                  </a:gs>
                  <a:gs pos="63000">
                    <a:schemeClr val="accent5">
                      <a:lumMod val="60000"/>
                      <a:lumOff val="40000"/>
                    </a:schemeClr>
                  </a:gs>
                  <a:gs pos="15000">
                    <a:schemeClr val="accent5">
                      <a:lumMod val="20000"/>
                      <a:lumOff val="8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2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3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4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5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6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7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8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9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0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1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2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3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4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5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accent6">
                  <a:alpha val="71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6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93" name="Rectangle 592"/>
          <p:cNvSpPr/>
          <p:nvPr/>
        </p:nvSpPr>
        <p:spPr>
          <a:xfrm flipH="1">
            <a:off x="5029200" y="3200400"/>
            <a:ext cx="11430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200" kern="0" dirty="0" smtClean="0">
                <a:solidFill>
                  <a:schemeClr val="bg1">
                    <a:lumMod val="85000"/>
                  </a:schemeClr>
                </a:solidFill>
                <a:ea typeface="굴림" charset="-127"/>
                <a:cs typeface="Arial" pitchFamily="34" charset="0"/>
              </a:rPr>
              <a:t>Example Text 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94" name="Rectangle 593"/>
          <p:cNvSpPr/>
          <p:nvPr/>
        </p:nvSpPr>
        <p:spPr>
          <a:xfrm flipH="1">
            <a:off x="6670382" y="3200400"/>
            <a:ext cx="11430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200" kern="0" dirty="0" smtClean="0">
                <a:solidFill>
                  <a:schemeClr val="bg1">
                    <a:lumMod val="85000"/>
                  </a:schemeClr>
                </a:solidFill>
                <a:ea typeface="굴림" charset="-127"/>
                <a:cs typeface="Arial" pitchFamily="34" charset="0"/>
              </a:rPr>
              <a:t>Example Text 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95" name="Rectangle 594"/>
          <p:cNvSpPr/>
          <p:nvPr/>
        </p:nvSpPr>
        <p:spPr>
          <a:xfrm flipH="1">
            <a:off x="5029200" y="5791200"/>
            <a:ext cx="11430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200" kern="0" dirty="0" smtClean="0">
                <a:solidFill>
                  <a:schemeClr val="bg1">
                    <a:lumMod val="85000"/>
                  </a:schemeClr>
                </a:solidFill>
                <a:ea typeface="굴림" charset="-127"/>
                <a:cs typeface="Arial" pitchFamily="34" charset="0"/>
              </a:rPr>
              <a:t>Example Text 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96" name="Rectangle 595"/>
          <p:cNvSpPr/>
          <p:nvPr/>
        </p:nvSpPr>
        <p:spPr>
          <a:xfrm flipH="1">
            <a:off x="6705600" y="5791200"/>
            <a:ext cx="11430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200" kern="0" dirty="0" smtClean="0">
                <a:solidFill>
                  <a:schemeClr val="bg1">
                    <a:lumMod val="85000"/>
                  </a:schemeClr>
                </a:solidFill>
                <a:ea typeface="굴림" charset="-127"/>
                <a:cs typeface="Arial" pitchFamily="34" charset="0"/>
              </a:rPr>
              <a:t>Example Text </a:t>
            </a:r>
            <a:endParaRPr lang="en-US" sz="12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428685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4552385</TotalTime>
  <Words>14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TZ-固定图形;XG-高光;KJ-3D;DH-静态</cp:keywords>
  <dc:description/>
  <cp:lastModifiedBy>Shiqing Tian</cp:lastModifiedBy>
  <cp:revision>460</cp:revision>
  <dcterms:created xsi:type="dcterms:W3CDTF">2010-07-23T09:33:49Z</dcterms:created>
  <dcterms:modified xsi:type="dcterms:W3CDTF">2014-02-11T05:59:55Z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