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4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ARCHITECTURE DIAGRAM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1740077" y="2224638"/>
            <a:ext cx="6039335" cy="44648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2409108" y="2666593"/>
            <a:ext cx="486674" cy="171115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3462082" y="2666593"/>
            <a:ext cx="484044" cy="1711158"/>
          </a:xfrm>
          <a:prstGeom prst="rect">
            <a:avLst/>
          </a:prstGeom>
          <a:solidFill>
            <a:srgbClr val="3B3B3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4516407" y="2666593"/>
            <a:ext cx="486674" cy="171115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22"/>
          <p:cNvSpPr>
            <a:spLocks noChangeArrowheads="1"/>
          </p:cNvSpPr>
          <p:nvPr/>
        </p:nvSpPr>
        <p:spPr bwMode="auto">
          <a:xfrm>
            <a:off x="5569382" y="2666593"/>
            <a:ext cx="484044" cy="1711158"/>
          </a:xfrm>
          <a:prstGeom prst="rect">
            <a:avLst/>
          </a:prstGeom>
          <a:solidFill>
            <a:srgbClr val="3B3B3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6619727" y="2666593"/>
            <a:ext cx="486674" cy="171115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4"/>
          <p:cNvSpPr>
            <a:spLocks/>
          </p:cNvSpPr>
          <p:nvPr/>
        </p:nvSpPr>
        <p:spPr bwMode="auto">
          <a:xfrm>
            <a:off x="1947026" y="1295400"/>
            <a:ext cx="5728911" cy="929238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410"/>
              </a:cxn>
              <a:cxn ang="0">
                <a:pos x="2879" y="410"/>
              </a:cxn>
              <a:cxn ang="0">
                <a:pos x="1440" y="0"/>
              </a:cxn>
            </a:cxnLst>
            <a:rect l="0" t="0" r="r" b="b"/>
            <a:pathLst>
              <a:path w="2879" h="410">
                <a:moveTo>
                  <a:pt x="1440" y="0"/>
                </a:moveTo>
                <a:lnTo>
                  <a:pt x="0" y="410"/>
                </a:lnTo>
                <a:lnTo>
                  <a:pt x="2879" y="410"/>
                </a:lnTo>
                <a:lnTo>
                  <a:pt x="1440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2253470" y="4377750"/>
            <a:ext cx="5104084" cy="385294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2114177" y="4722248"/>
            <a:ext cx="5315013" cy="2878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2014683" y="5005553"/>
            <a:ext cx="5514003" cy="287838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1903248" y="5288856"/>
            <a:ext cx="5740851" cy="28557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15"/>
          <p:cNvSpPr>
            <a:spLocks noChangeArrowheads="1"/>
          </p:cNvSpPr>
          <p:nvPr/>
        </p:nvSpPr>
        <p:spPr bwMode="auto">
          <a:xfrm>
            <a:off x="1775895" y="5569894"/>
            <a:ext cx="5991578" cy="287838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14"/>
          <p:cNvSpPr>
            <a:spLocks noChangeArrowheads="1"/>
          </p:cNvSpPr>
          <p:nvPr/>
        </p:nvSpPr>
        <p:spPr bwMode="auto">
          <a:xfrm>
            <a:off x="1676400" y="5839601"/>
            <a:ext cx="6194547" cy="36942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reflection blurRad="6350" stA="50000" endA="300" endPos="90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429000" y="1752600"/>
            <a:ext cx="2561072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 rot="16200000">
            <a:off x="1708666" y="3412123"/>
            <a:ext cx="182880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 rot="16200000">
            <a:off x="2791666" y="3412123"/>
            <a:ext cx="182880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 rot="16200000">
            <a:off x="3859066" y="3412123"/>
            <a:ext cx="182880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 rot="16200000">
            <a:off x="4910866" y="3412123"/>
            <a:ext cx="182880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 rot="16200000">
            <a:off x="5947066" y="3412123"/>
            <a:ext cx="1828800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33800" y="2286000"/>
            <a:ext cx="18288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95800" y="4721423"/>
            <a:ext cx="18288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095800" y="5270423"/>
            <a:ext cx="18288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095800" y="5876423"/>
            <a:ext cx="18288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209800" y="4416623"/>
            <a:ext cx="2561072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209800" y="4996823"/>
            <a:ext cx="2561072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09800" y="5554823"/>
            <a:ext cx="2561072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4559612</TotalTime>
  <Words>32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TZ-手动增减;XG-细微;KJ-平面;DH-静态</cp:keywords>
  <dc:description/>
  <cp:lastModifiedBy>Shiqing Tian</cp:lastModifiedBy>
  <cp:revision>1745</cp:revision>
  <dcterms:created xsi:type="dcterms:W3CDTF">2010-07-23T09:33:49Z</dcterms:created>
  <dcterms:modified xsi:type="dcterms:W3CDTF">2014-02-11T05:57:01Z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