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2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057400" y="1380635"/>
            <a:ext cx="6096000" cy="950564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Chevron 21"/>
          <p:cNvSpPr/>
          <p:nvPr/>
        </p:nvSpPr>
        <p:spPr>
          <a:xfrm rot="5400000">
            <a:off x="752957" y="1564037"/>
            <a:ext cx="1371599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 Box 394"/>
          <p:cNvSpPr txBox="1">
            <a:spLocks noChangeArrowheads="1"/>
          </p:cNvSpPr>
          <p:nvPr/>
        </p:nvSpPr>
        <p:spPr bwMode="auto">
          <a:xfrm>
            <a:off x="907942" y="1957947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057400" y="2558506"/>
            <a:ext cx="6096000" cy="950564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Chevron 24"/>
          <p:cNvSpPr/>
          <p:nvPr/>
        </p:nvSpPr>
        <p:spPr>
          <a:xfrm rot="5400000">
            <a:off x="752957" y="2741908"/>
            <a:ext cx="1371599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 Box 394"/>
          <p:cNvSpPr txBox="1">
            <a:spLocks noChangeArrowheads="1"/>
          </p:cNvSpPr>
          <p:nvPr/>
        </p:nvSpPr>
        <p:spPr bwMode="auto">
          <a:xfrm>
            <a:off x="907942" y="3135818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057400" y="3744126"/>
            <a:ext cx="6096000" cy="950564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Chevron 27"/>
          <p:cNvSpPr/>
          <p:nvPr/>
        </p:nvSpPr>
        <p:spPr>
          <a:xfrm rot="5400000">
            <a:off x="752957" y="3927528"/>
            <a:ext cx="1371599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 Box 394"/>
          <p:cNvSpPr txBox="1">
            <a:spLocks noChangeArrowheads="1"/>
          </p:cNvSpPr>
          <p:nvPr/>
        </p:nvSpPr>
        <p:spPr bwMode="auto">
          <a:xfrm>
            <a:off x="907942" y="4321438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057400" y="4921998"/>
            <a:ext cx="6096000" cy="950564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Chevron 30"/>
          <p:cNvSpPr/>
          <p:nvPr/>
        </p:nvSpPr>
        <p:spPr>
          <a:xfrm rot="5400000">
            <a:off x="752957" y="5105400"/>
            <a:ext cx="1371599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 Box 394"/>
          <p:cNvSpPr txBox="1">
            <a:spLocks noChangeArrowheads="1"/>
          </p:cNvSpPr>
          <p:nvPr/>
        </p:nvSpPr>
        <p:spPr bwMode="auto">
          <a:xfrm>
            <a:off x="907942" y="5499310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3" name="Text Box 394"/>
          <p:cNvSpPr txBox="1">
            <a:spLocks noChangeArrowheads="1"/>
          </p:cNvSpPr>
          <p:nvPr/>
        </p:nvSpPr>
        <p:spPr bwMode="auto">
          <a:xfrm>
            <a:off x="2242088" y="1620859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2242088" y="2796147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5" name="Text Box 394"/>
          <p:cNvSpPr txBox="1">
            <a:spLocks noChangeArrowheads="1"/>
          </p:cNvSpPr>
          <p:nvPr/>
        </p:nvSpPr>
        <p:spPr bwMode="auto">
          <a:xfrm>
            <a:off x="2242088" y="3981767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2242088" y="5175137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7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Chevron List – Your Text Here </a:t>
            </a:r>
            <a:endParaRPr kumimoji="0" lang="en-US" sz="3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7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106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55</cp:revision>
  <dcterms:created xsi:type="dcterms:W3CDTF">2009-08-18T06:53:28Z</dcterms:created>
  <dcterms:modified xsi:type="dcterms:W3CDTF">2014-02-11T05:57:36Z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