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7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235700" y="3048000"/>
            <a:ext cx="2514600" cy="3200400"/>
          </a:xfrm>
          <a:prstGeom prst="rect">
            <a:avLst/>
          </a:prstGeom>
          <a:solidFill>
            <a:schemeClr val="bg1">
              <a:lumMod val="5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1000" y="3086100"/>
            <a:ext cx="3429000" cy="3162300"/>
          </a:xfrm>
          <a:prstGeom prst="rect">
            <a:avLst/>
          </a:prstGeom>
          <a:solidFill>
            <a:schemeClr val="bg1">
              <a:lumMod val="5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102100" y="3200400"/>
            <a:ext cx="1917700" cy="3048000"/>
          </a:xfrm>
          <a:prstGeom prst="rect">
            <a:avLst/>
          </a:prstGeom>
          <a:solidFill>
            <a:schemeClr val="accent5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 flipH="1">
            <a:off x="8440314" y="2703047"/>
            <a:ext cx="943998" cy="420753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27" y="0"/>
              </a:cxn>
              <a:cxn ang="0">
                <a:pos x="0" y="23"/>
              </a:cxn>
              <a:cxn ang="0">
                <a:pos x="0" y="75"/>
              </a:cxn>
              <a:cxn ang="0">
                <a:pos x="27" y="99"/>
              </a:cxn>
              <a:cxn ang="0">
                <a:pos x="195" y="99"/>
              </a:cxn>
              <a:cxn ang="0">
                <a:pos x="222" y="75"/>
              </a:cxn>
              <a:cxn ang="0">
                <a:pos x="222" y="23"/>
              </a:cxn>
              <a:cxn ang="0">
                <a:pos x="195" y="0"/>
              </a:cxn>
            </a:cxnLst>
            <a:rect l="0" t="0" r="r" b="b"/>
            <a:pathLst>
              <a:path w="222" h="99">
                <a:moveTo>
                  <a:pt x="195" y="0"/>
                </a:move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0"/>
                  <a:pt x="0" y="2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88"/>
                  <a:pt x="12" y="99"/>
                  <a:pt x="27" y="99"/>
                </a:cubicBezTo>
                <a:cubicBezTo>
                  <a:pt x="195" y="99"/>
                  <a:pt x="195" y="99"/>
                  <a:pt x="195" y="99"/>
                </a:cubicBezTo>
                <a:cubicBezTo>
                  <a:pt x="210" y="99"/>
                  <a:pt x="222" y="88"/>
                  <a:pt x="222" y="75"/>
                </a:cubicBezTo>
                <a:cubicBezTo>
                  <a:pt x="222" y="23"/>
                  <a:pt x="222" y="23"/>
                  <a:pt x="222" y="23"/>
                </a:cubicBezTo>
                <a:cubicBezTo>
                  <a:pt x="222" y="10"/>
                  <a:pt x="210" y="0"/>
                  <a:pt x="195" y="0"/>
                </a:cubicBezTo>
                <a:close/>
              </a:path>
            </a:pathLst>
          </a:custGeom>
          <a:noFill/>
          <a:ln w="3810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000000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0" y="1295400"/>
            <a:ext cx="9144000" cy="383977"/>
            <a:chOff x="0" y="5562600"/>
            <a:chExt cx="9144000" cy="3839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/>
            <p:cNvSpPr/>
            <p:nvPr/>
          </p:nvSpPr>
          <p:spPr>
            <a:xfrm>
              <a:off x="0" y="5562600"/>
              <a:ext cx="9144000" cy="381000"/>
            </a:xfrm>
            <a:prstGeom prst="rect">
              <a:avLst/>
            </a:prstGeom>
            <a:gradFill>
              <a:gsLst>
                <a:gs pos="40000">
                  <a:schemeClr val="bg1">
                    <a:lumMod val="85000"/>
                  </a:schemeClr>
                </a:gs>
                <a:gs pos="56000">
                  <a:schemeClr val="accent6"/>
                </a:gs>
                <a:gs pos="74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43400" y="5638800"/>
              <a:ext cx="128913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95400" y="5638800"/>
              <a:ext cx="148790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Your text here 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70700" y="5638800"/>
              <a:ext cx="148790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4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Your text here 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-381000" y="2466808"/>
            <a:ext cx="10149743" cy="1114592"/>
            <a:chOff x="-472343" y="2286000"/>
            <a:chExt cx="10149743" cy="1114592"/>
          </a:xfrm>
          <a:gradFill flip="none" rotWithShape="1">
            <a:gsLst>
              <a:gs pos="21000">
                <a:schemeClr val="tx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</p:grpSpPr>
        <p:grpSp>
          <p:nvGrpSpPr>
            <p:cNvPr id="64" name="Group 63"/>
            <p:cNvGrpSpPr/>
            <p:nvPr/>
          </p:nvGrpSpPr>
          <p:grpSpPr>
            <a:xfrm>
              <a:off x="4090140" y="2286000"/>
              <a:ext cx="1905000" cy="1114592"/>
              <a:chOff x="3587158" y="4244808"/>
              <a:chExt cx="1905000" cy="1114592"/>
            </a:xfrm>
            <a:grpFill/>
          </p:grpSpPr>
          <p:sp>
            <p:nvSpPr>
              <p:cNvPr id="80" name="Freeform 18"/>
              <p:cNvSpPr>
                <a:spLocks/>
              </p:cNvSpPr>
              <p:nvPr/>
            </p:nvSpPr>
            <p:spPr bwMode="auto">
              <a:xfrm>
                <a:off x="3587158" y="4257675"/>
                <a:ext cx="1905000" cy="1101725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305" y="0"/>
                  </a:cxn>
                  <a:cxn ang="0">
                    <a:pos x="305" y="86"/>
                  </a:cxn>
                  <a:cxn ang="0">
                    <a:pos x="327" y="86"/>
                  </a:cxn>
                  <a:cxn ang="0">
                    <a:pos x="361" y="116"/>
                  </a:cxn>
                  <a:cxn ang="0">
                    <a:pos x="361" y="180"/>
                  </a:cxn>
                  <a:cxn ang="0">
                    <a:pos x="327" y="210"/>
                  </a:cxn>
                  <a:cxn ang="0">
                    <a:pos x="119" y="210"/>
                  </a:cxn>
                  <a:cxn ang="0">
                    <a:pos x="85" y="180"/>
                  </a:cxn>
                  <a:cxn ang="0">
                    <a:pos x="85" y="116"/>
                  </a:cxn>
                  <a:cxn ang="0">
                    <a:pos x="119" y="86"/>
                  </a:cxn>
                  <a:cxn ang="0">
                    <a:pos x="133" y="86"/>
                  </a:cxn>
                  <a:cxn ang="0">
                    <a:pos x="134" y="86"/>
                  </a:cxn>
                  <a:cxn ang="0">
                    <a:pos x="159" y="44"/>
                  </a:cxn>
                  <a:cxn ang="0">
                    <a:pos x="135" y="1"/>
                  </a:cxn>
                  <a:cxn ang="0">
                    <a:pos x="135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0" y="198"/>
                  </a:cxn>
                  <a:cxn ang="0">
                    <a:pos x="96" y="294"/>
                  </a:cxn>
                  <a:cxn ang="0">
                    <a:pos x="348" y="294"/>
                  </a:cxn>
                  <a:cxn ang="0">
                    <a:pos x="444" y="198"/>
                  </a:cxn>
                  <a:cxn ang="0">
                    <a:pos x="444" y="96"/>
                  </a:cxn>
                  <a:cxn ang="0">
                    <a:pos x="348" y="0"/>
                  </a:cxn>
                </a:cxnLst>
                <a:rect l="0" t="0" r="r" b="b"/>
                <a:pathLst>
                  <a:path w="444" h="294">
                    <a:moveTo>
                      <a:pt x="348" y="0"/>
                    </a:moveTo>
                    <a:cubicBezTo>
                      <a:pt x="305" y="0"/>
                      <a:pt x="305" y="0"/>
                      <a:pt x="305" y="0"/>
                    </a:cubicBezTo>
                    <a:cubicBezTo>
                      <a:pt x="305" y="86"/>
                      <a:pt x="305" y="86"/>
                      <a:pt x="305" y="86"/>
                    </a:cubicBezTo>
                    <a:cubicBezTo>
                      <a:pt x="327" y="86"/>
                      <a:pt x="327" y="86"/>
                      <a:pt x="327" y="86"/>
                    </a:cubicBezTo>
                    <a:cubicBezTo>
                      <a:pt x="346" y="86"/>
                      <a:pt x="361" y="100"/>
                      <a:pt x="361" y="116"/>
                    </a:cubicBezTo>
                    <a:cubicBezTo>
                      <a:pt x="361" y="180"/>
                      <a:pt x="361" y="180"/>
                      <a:pt x="361" y="180"/>
                    </a:cubicBezTo>
                    <a:cubicBezTo>
                      <a:pt x="361" y="197"/>
                      <a:pt x="346" y="210"/>
                      <a:pt x="327" y="210"/>
                    </a:cubicBezTo>
                    <a:cubicBezTo>
                      <a:pt x="119" y="210"/>
                      <a:pt x="119" y="210"/>
                      <a:pt x="119" y="210"/>
                    </a:cubicBezTo>
                    <a:cubicBezTo>
                      <a:pt x="100" y="210"/>
                      <a:pt x="85" y="197"/>
                      <a:pt x="85" y="180"/>
                    </a:cubicBezTo>
                    <a:cubicBezTo>
                      <a:pt x="85" y="116"/>
                      <a:pt x="85" y="116"/>
                      <a:pt x="85" y="116"/>
                    </a:cubicBezTo>
                    <a:cubicBezTo>
                      <a:pt x="85" y="100"/>
                      <a:pt x="100" y="86"/>
                      <a:pt x="119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33" y="86"/>
                      <a:pt x="134" y="86"/>
                      <a:pt x="134" y="86"/>
                    </a:cubicBezTo>
                    <a:cubicBezTo>
                      <a:pt x="148" y="86"/>
                      <a:pt x="159" y="67"/>
                      <a:pt x="159" y="44"/>
                    </a:cubicBezTo>
                    <a:cubicBezTo>
                      <a:pt x="159" y="21"/>
                      <a:pt x="148" y="2"/>
                      <a:pt x="135" y="1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6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251"/>
                      <a:pt x="43" y="294"/>
                      <a:pt x="96" y="294"/>
                    </a:cubicBezTo>
                    <a:cubicBezTo>
                      <a:pt x="348" y="294"/>
                      <a:pt x="348" y="294"/>
                      <a:pt x="348" y="294"/>
                    </a:cubicBezTo>
                    <a:cubicBezTo>
                      <a:pt x="401" y="294"/>
                      <a:pt x="444" y="251"/>
                      <a:pt x="444" y="198"/>
                    </a:cubicBezTo>
                    <a:cubicBezTo>
                      <a:pt x="444" y="96"/>
                      <a:pt x="444" y="96"/>
                      <a:pt x="444" y="96"/>
                    </a:cubicBezTo>
                    <a:cubicBezTo>
                      <a:pt x="444" y="43"/>
                      <a:pt x="401" y="0"/>
                      <a:pt x="348" y="0"/>
                    </a:cubicBez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Oval 19"/>
              <p:cNvSpPr>
                <a:spLocks noChangeArrowheads="1"/>
              </p:cNvSpPr>
              <p:nvPr/>
            </p:nvSpPr>
            <p:spPr bwMode="auto">
              <a:xfrm>
                <a:off x="4778089" y="4244808"/>
                <a:ext cx="232062" cy="35117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5" name="Group 32"/>
            <p:cNvGrpSpPr/>
            <p:nvPr/>
          </p:nvGrpSpPr>
          <p:grpSpPr>
            <a:xfrm flipH="1">
              <a:off x="2279292" y="2298867"/>
              <a:ext cx="2481363" cy="1006930"/>
              <a:chOff x="4874942" y="3352800"/>
              <a:chExt cx="3618354" cy="1468318"/>
            </a:xfrm>
            <a:grpFill/>
          </p:grpSpPr>
          <p:sp>
            <p:nvSpPr>
              <p:cNvPr id="77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33"/>
            <p:cNvGrpSpPr/>
            <p:nvPr/>
          </p:nvGrpSpPr>
          <p:grpSpPr>
            <a:xfrm flipH="1">
              <a:off x="-472344" y="2298867"/>
              <a:ext cx="3328633" cy="1006930"/>
              <a:chOff x="4874942" y="3352800"/>
              <a:chExt cx="4853854" cy="1468318"/>
            </a:xfrm>
            <a:grpFill/>
          </p:grpSpPr>
          <p:sp>
            <p:nvSpPr>
              <p:cNvPr id="73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7" name="Freeform 6"/>
            <p:cNvSpPr>
              <a:spLocks noEditPoints="1"/>
            </p:cNvSpPr>
            <p:nvPr/>
          </p:nvSpPr>
          <p:spPr bwMode="auto">
            <a:xfrm flipH="1">
              <a:off x="8156217" y="2330162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pFill/>
            <a:ln w="381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8" name="Group 33"/>
            <p:cNvGrpSpPr/>
            <p:nvPr/>
          </p:nvGrpSpPr>
          <p:grpSpPr>
            <a:xfrm flipH="1">
              <a:off x="5404580" y="2330162"/>
              <a:ext cx="3328633" cy="1006930"/>
              <a:chOff x="4874942" y="3352800"/>
              <a:chExt cx="4853854" cy="1468318"/>
            </a:xfrm>
            <a:grpFill/>
          </p:grpSpPr>
          <p:sp>
            <p:nvSpPr>
              <p:cNvPr id="69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-472343" y="2362200"/>
            <a:ext cx="10149743" cy="1114592"/>
            <a:chOff x="-472343" y="2286000"/>
            <a:chExt cx="10149743" cy="1114592"/>
          </a:xfrm>
        </p:grpSpPr>
        <p:grpSp>
          <p:nvGrpSpPr>
            <p:cNvPr id="44" name="Group 43"/>
            <p:cNvGrpSpPr/>
            <p:nvPr/>
          </p:nvGrpSpPr>
          <p:grpSpPr>
            <a:xfrm>
              <a:off x="4090140" y="2286000"/>
              <a:ext cx="1905000" cy="1114592"/>
              <a:chOff x="3587158" y="4244808"/>
              <a:chExt cx="1905000" cy="1114592"/>
            </a:xfrm>
          </p:grpSpPr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3587158" y="4257675"/>
                <a:ext cx="1905000" cy="1101725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305" y="0"/>
                  </a:cxn>
                  <a:cxn ang="0">
                    <a:pos x="305" y="86"/>
                  </a:cxn>
                  <a:cxn ang="0">
                    <a:pos x="327" y="86"/>
                  </a:cxn>
                  <a:cxn ang="0">
                    <a:pos x="361" y="116"/>
                  </a:cxn>
                  <a:cxn ang="0">
                    <a:pos x="361" y="180"/>
                  </a:cxn>
                  <a:cxn ang="0">
                    <a:pos x="327" y="210"/>
                  </a:cxn>
                  <a:cxn ang="0">
                    <a:pos x="119" y="210"/>
                  </a:cxn>
                  <a:cxn ang="0">
                    <a:pos x="85" y="180"/>
                  </a:cxn>
                  <a:cxn ang="0">
                    <a:pos x="85" y="116"/>
                  </a:cxn>
                  <a:cxn ang="0">
                    <a:pos x="119" y="86"/>
                  </a:cxn>
                  <a:cxn ang="0">
                    <a:pos x="133" y="86"/>
                  </a:cxn>
                  <a:cxn ang="0">
                    <a:pos x="134" y="86"/>
                  </a:cxn>
                  <a:cxn ang="0">
                    <a:pos x="159" y="44"/>
                  </a:cxn>
                  <a:cxn ang="0">
                    <a:pos x="135" y="1"/>
                  </a:cxn>
                  <a:cxn ang="0">
                    <a:pos x="135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0" y="198"/>
                  </a:cxn>
                  <a:cxn ang="0">
                    <a:pos x="96" y="294"/>
                  </a:cxn>
                  <a:cxn ang="0">
                    <a:pos x="348" y="294"/>
                  </a:cxn>
                  <a:cxn ang="0">
                    <a:pos x="444" y="198"/>
                  </a:cxn>
                  <a:cxn ang="0">
                    <a:pos x="444" y="96"/>
                  </a:cxn>
                  <a:cxn ang="0">
                    <a:pos x="348" y="0"/>
                  </a:cxn>
                </a:cxnLst>
                <a:rect l="0" t="0" r="r" b="b"/>
                <a:pathLst>
                  <a:path w="444" h="294">
                    <a:moveTo>
                      <a:pt x="348" y="0"/>
                    </a:moveTo>
                    <a:cubicBezTo>
                      <a:pt x="305" y="0"/>
                      <a:pt x="305" y="0"/>
                      <a:pt x="305" y="0"/>
                    </a:cubicBezTo>
                    <a:cubicBezTo>
                      <a:pt x="305" y="86"/>
                      <a:pt x="305" y="86"/>
                      <a:pt x="305" y="86"/>
                    </a:cubicBezTo>
                    <a:cubicBezTo>
                      <a:pt x="327" y="86"/>
                      <a:pt x="327" y="86"/>
                      <a:pt x="327" y="86"/>
                    </a:cubicBezTo>
                    <a:cubicBezTo>
                      <a:pt x="346" y="86"/>
                      <a:pt x="361" y="100"/>
                      <a:pt x="361" y="116"/>
                    </a:cubicBezTo>
                    <a:cubicBezTo>
                      <a:pt x="361" y="180"/>
                      <a:pt x="361" y="180"/>
                      <a:pt x="361" y="180"/>
                    </a:cubicBezTo>
                    <a:cubicBezTo>
                      <a:pt x="361" y="197"/>
                      <a:pt x="346" y="210"/>
                      <a:pt x="327" y="210"/>
                    </a:cubicBezTo>
                    <a:cubicBezTo>
                      <a:pt x="119" y="210"/>
                      <a:pt x="119" y="210"/>
                      <a:pt x="119" y="210"/>
                    </a:cubicBezTo>
                    <a:cubicBezTo>
                      <a:pt x="100" y="210"/>
                      <a:pt x="85" y="197"/>
                      <a:pt x="85" y="180"/>
                    </a:cubicBezTo>
                    <a:cubicBezTo>
                      <a:pt x="85" y="116"/>
                      <a:pt x="85" y="116"/>
                      <a:pt x="85" y="116"/>
                    </a:cubicBezTo>
                    <a:cubicBezTo>
                      <a:pt x="85" y="100"/>
                      <a:pt x="100" y="86"/>
                      <a:pt x="119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33" y="86"/>
                      <a:pt x="134" y="86"/>
                      <a:pt x="134" y="86"/>
                    </a:cubicBezTo>
                    <a:cubicBezTo>
                      <a:pt x="148" y="86"/>
                      <a:pt x="159" y="67"/>
                      <a:pt x="159" y="44"/>
                    </a:cubicBezTo>
                    <a:cubicBezTo>
                      <a:pt x="159" y="21"/>
                      <a:pt x="148" y="2"/>
                      <a:pt x="135" y="1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6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251"/>
                      <a:pt x="43" y="294"/>
                      <a:pt x="96" y="294"/>
                    </a:cubicBezTo>
                    <a:cubicBezTo>
                      <a:pt x="348" y="294"/>
                      <a:pt x="348" y="294"/>
                      <a:pt x="348" y="294"/>
                    </a:cubicBezTo>
                    <a:cubicBezTo>
                      <a:pt x="401" y="294"/>
                      <a:pt x="444" y="251"/>
                      <a:pt x="444" y="198"/>
                    </a:cubicBezTo>
                    <a:cubicBezTo>
                      <a:pt x="444" y="96"/>
                      <a:pt x="444" y="96"/>
                      <a:pt x="444" y="96"/>
                    </a:cubicBezTo>
                    <a:cubicBezTo>
                      <a:pt x="444" y="43"/>
                      <a:pt x="401" y="0"/>
                      <a:pt x="348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23000">
                    <a:schemeClr val="accent5">
                      <a:lumMod val="50000"/>
                    </a:schemeClr>
                  </a:gs>
                  <a:gs pos="76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 w="38100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Oval 19"/>
              <p:cNvSpPr>
                <a:spLocks noChangeArrowheads="1"/>
              </p:cNvSpPr>
              <p:nvPr/>
            </p:nvSpPr>
            <p:spPr bwMode="auto">
              <a:xfrm>
                <a:off x="4778089" y="4244808"/>
                <a:ext cx="232062" cy="35117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32"/>
            <p:cNvGrpSpPr/>
            <p:nvPr/>
          </p:nvGrpSpPr>
          <p:grpSpPr>
            <a:xfrm flipH="1">
              <a:off x="2279292" y="2298867"/>
              <a:ext cx="2481363" cy="1006930"/>
              <a:chOff x="4874942" y="3352800"/>
              <a:chExt cx="3618354" cy="1468318"/>
            </a:xfrm>
          </p:grpSpPr>
          <p:sp>
            <p:nvSpPr>
              <p:cNvPr id="27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2" name="Group 33"/>
            <p:cNvGrpSpPr/>
            <p:nvPr/>
          </p:nvGrpSpPr>
          <p:grpSpPr>
            <a:xfrm flipH="1">
              <a:off x="-472343" y="2298867"/>
              <a:ext cx="3328633" cy="1006930"/>
              <a:chOff x="4874942" y="3352800"/>
              <a:chExt cx="4853854" cy="1468318"/>
            </a:xfrm>
          </p:grpSpPr>
          <p:sp>
            <p:nvSpPr>
              <p:cNvPr id="23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8" name="Freeform 6"/>
            <p:cNvSpPr>
              <a:spLocks noEditPoints="1"/>
            </p:cNvSpPr>
            <p:nvPr/>
          </p:nvSpPr>
          <p:spPr bwMode="auto">
            <a:xfrm flipH="1">
              <a:off x="8156217" y="2330162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3" name="Group 33"/>
            <p:cNvGrpSpPr/>
            <p:nvPr/>
          </p:nvGrpSpPr>
          <p:grpSpPr>
            <a:xfrm flipH="1">
              <a:off x="5404581" y="2330162"/>
              <a:ext cx="3328633" cy="1006930"/>
              <a:chOff x="4874942" y="3352800"/>
              <a:chExt cx="4853854" cy="1468318"/>
            </a:xfrm>
          </p:grpSpPr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2" name="Rectangle 81"/>
          <p:cNvSpPr/>
          <p:nvPr/>
        </p:nvSpPr>
        <p:spPr>
          <a:xfrm>
            <a:off x="609600" y="46482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400800" y="4648200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495800" y="4724400"/>
            <a:ext cx="1415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text. </a:t>
            </a:r>
          </a:p>
        </p:txBody>
      </p:sp>
    </p:spTree>
    <p:extLst>
      <p:ext uri="{BB962C8B-B14F-4D97-AF65-F5344CB8AC3E}">
        <p14:creationId xmlns:p14="http://schemas.microsoft.com/office/powerpoint/2010/main" val="20642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68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