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2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ARCHITECTURE DIAGRAM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504368" y="1185600"/>
            <a:ext cx="4801432" cy="5139000"/>
            <a:chOff x="1600200" y="1185600"/>
            <a:chExt cx="6325432" cy="5139000"/>
          </a:xfrm>
        </p:grpSpPr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2400340" y="2556793"/>
              <a:ext cx="486674" cy="171115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115432" y="2556793"/>
              <a:ext cx="484044" cy="171115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6610959" y="2556793"/>
              <a:ext cx="486674" cy="171115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4"/>
            <p:cNvSpPr>
              <a:spLocks/>
            </p:cNvSpPr>
            <p:nvPr/>
          </p:nvSpPr>
          <p:spPr bwMode="auto">
            <a:xfrm>
              <a:off x="1938258" y="1185600"/>
              <a:ext cx="5728911" cy="929238"/>
            </a:xfrm>
            <a:custGeom>
              <a:avLst/>
              <a:gdLst/>
              <a:ahLst/>
              <a:cxnLst>
                <a:cxn ang="0">
                  <a:pos x="1440" y="0"/>
                </a:cxn>
                <a:cxn ang="0">
                  <a:pos x="0" y="410"/>
                </a:cxn>
                <a:cxn ang="0">
                  <a:pos x="2879" y="410"/>
                </a:cxn>
                <a:cxn ang="0">
                  <a:pos x="1440" y="0"/>
                </a:cxn>
              </a:cxnLst>
              <a:rect l="0" t="0" r="r" b="b"/>
              <a:pathLst>
                <a:path w="2879" h="410">
                  <a:moveTo>
                    <a:pt x="1440" y="0"/>
                  </a:moveTo>
                  <a:lnTo>
                    <a:pt x="0" y="410"/>
                  </a:lnTo>
                  <a:lnTo>
                    <a:pt x="2879" y="410"/>
                  </a:lnTo>
                  <a:lnTo>
                    <a:pt x="1440" y="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2244702" y="4267950"/>
              <a:ext cx="5104084" cy="38529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18"/>
            <p:cNvSpPr>
              <a:spLocks noChangeArrowheads="1"/>
            </p:cNvSpPr>
            <p:nvPr/>
          </p:nvSpPr>
          <p:spPr bwMode="auto">
            <a:xfrm>
              <a:off x="2105409" y="4612448"/>
              <a:ext cx="5315013" cy="2878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2005915" y="4895753"/>
              <a:ext cx="5514003" cy="28783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1894480" y="5179056"/>
              <a:ext cx="5740851" cy="28557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15"/>
            <p:cNvSpPr>
              <a:spLocks noChangeArrowheads="1"/>
            </p:cNvSpPr>
            <p:nvPr/>
          </p:nvSpPr>
          <p:spPr bwMode="auto">
            <a:xfrm>
              <a:off x="1767127" y="5460094"/>
              <a:ext cx="5991578" cy="28783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14"/>
            <p:cNvSpPr>
              <a:spLocks noChangeArrowheads="1"/>
            </p:cNvSpPr>
            <p:nvPr/>
          </p:nvSpPr>
          <p:spPr bwMode="auto">
            <a:xfrm>
              <a:off x="1667632" y="5729801"/>
              <a:ext cx="6194547" cy="36942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420232" y="1642800"/>
              <a:ext cx="2561072" cy="369332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cs typeface="Arial" pitchFamily="34" charset="0"/>
                </a:rPr>
                <a:t>Example Text</a:t>
              </a:r>
              <a:endParaRPr lang="en-US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1699898" y="3302323"/>
              <a:ext cx="1828800" cy="338554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Example Text</a:t>
              </a:r>
              <a:endPara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087032" y="4611623"/>
              <a:ext cx="1828800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cs typeface="Arial" pitchFamily="34" charset="0"/>
                </a:rPr>
                <a:t>Your Text Here</a:t>
              </a:r>
              <a:endParaRPr 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087032" y="5160623"/>
              <a:ext cx="1828800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cs typeface="Arial" pitchFamily="34" charset="0"/>
                </a:rPr>
                <a:t>Your Text Here</a:t>
              </a:r>
              <a:endParaRPr 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087032" y="5754623"/>
              <a:ext cx="1828800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cs typeface="Arial" pitchFamily="34" charset="0"/>
                </a:rPr>
                <a:t>Your Text Here</a:t>
              </a:r>
              <a:endParaRPr 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201032" y="4306823"/>
              <a:ext cx="2561072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cs typeface="Arial" pitchFamily="34" charset="0"/>
                </a:rPr>
                <a:t>Example Text</a:t>
              </a:r>
              <a:endParaRPr 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201032" y="4887023"/>
              <a:ext cx="2561072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cs typeface="Arial" pitchFamily="34" charset="0"/>
                </a:rPr>
                <a:t>Example Text</a:t>
              </a:r>
              <a:endParaRPr 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201032" y="5445023"/>
              <a:ext cx="2561072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cs typeface="Arial" pitchFamily="34" charset="0"/>
                </a:rPr>
                <a:t>Example Text</a:t>
              </a:r>
              <a:endParaRPr 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3806032" y="2556793"/>
              <a:ext cx="484044" cy="171115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4483432" y="2556793"/>
              <a:ext cx="484044" cy="171115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5186632" y="2556793"/>
              <a:ext cx="484044" cy="171115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0"/>
            <p:cNvSpPr>
              <a:spLocks noChangeArrowheads="1"/>
            </p:cNvSpPr>
            <p:nvPr/>
          </p:nvSpPr>
          <p:spPr bwMode="auto">
            <a:xfrm>
              <a:off x="5870632" y="2556793"/>
              <a:ext cx="484044" cy="171115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2458898" y="3302323"/>
              <a:ext cx="1828800" cy="338554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Example Text</a:t>
              </a:r>
              <a:endPara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3125498" y="3302323"/>
              <a:ext cx="1828800" cy="338554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Example Text</a:t>
              </a:r>
              <a:endPara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6200000">
              <a:off x="3819098" y="3302323"/>
              <a:ext cx="1828800" cy="338554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Example Text</a:t>
              </a:r>
              <a:endPara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4510898" y="3302323"/>
              <a:ext cx="1828800" cy="338554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Example Text</a:t>
              </a:r>
              <a:endPara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5222498" y="3302323"/>
              <a:ext cx="1828800" cy="338554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Example Text</a:t>
              </a:r>
              <a:endPara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5932298" y="3302323"/>
              <a:ext cx="1828800" cy="338554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Example Text</a:t>
              </a:r>
              <a:endParaRPr lang="en-US" sz="1600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Rectangle 15"/>
            <p:cNvSpPr>
              <a:spLocks noChangeArrowheads="1"/>
            </p:cNvSpPr>
            <p:nvPr/>
          </p:nvSpPr>
          <p:spPr bwMode="auto">
            <a:xfrm>
              <a:off x="1600200" y="6003162"/>
              <a:ext cx="6325432" cy="31663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01032" y="6016823"/>
              <a:ext cx="2561072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cs typeface="Arial" pitchFamily="34" charset="0"/>
                </a:rPr>
                <a:t>Example Text</a:t>
              </a:r>
              <a:endParaRPr 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1731309" y="2114838"/>
              <a:ext cx="1993723" cy="4464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3801232" y="2114838"/>
              <a:ext cx="1917523" cy="4464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801232" y="2176200"/>
              <a:ext cx="1828800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cs typeface="Arial" pitchFamily="34" charset="0"/>
                </a:rPr>
                <a:t>Your Text Here</a:t>
              </a:r>
              <a:endParaRPr 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5782432" y="2114838"/>
              <a:ext cx="1993723" cy="4464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794832" y="2176200"/>
              <a:ext cx="1828800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cs typeface="Arial" pitchFamily="34" charset="0"/>
                </a:rPr>
                <a:t>Your Text Here</a:t>
              </a:r>
              <a:endParaRPr 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898232" y="2176200"/>
              <a:ext cx="1828800" cy="307777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cs typeface="Arial" pitchFamily="34" charset="0"/>
                </a:rPr>
                <a:t>Your Text Here</a:t>
              </a:r>
              <a:endParaRPr lang="en-US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cxnSp>
        <p:nvCxnSpPr>
          <p:cNvPr id="50" name="Straight Connector 49"/>
          <p:cNvCxnSpPr/>
          <p:nvPr/>
        </p:nvCxnSpPr>
        <p:spPr>
          <a:xfrm rot="10800000">
            <a:off x="608768" y="2133600"/>
            <a:ext cx="28956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608768" y="2563200"/>
            <a:ext cx="28956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>
            <a:off x="608768" y="4267200"/>
            <a:ext cx="33528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>
            <a:off x="684968" y="1143000"/>
            <a:ext cx="50292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0800000">
            <a:off x="608768" y="6324600"/>
            <a:ext cx="27432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37368" y="12954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37368" y="2237601"/>
            <a:ext cx="2743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37368" y="4450140"/>
            <a:ext cx="243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37368" y="2794337"/>
            <a:ext cx="2667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52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4559612</TotalTime>
  <Words>147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TZ-手动增减;XG-细微;KJ-平面;DH-静态</cp:keywords>
  <dc:description/>
  <cp:lastModifiedBy>Shiqing Tian</cp:lastModifiedBy>
  <cp:revision>1745</cp:revision>
  <dcterms:created xsi:type="dcterms:W3CDTF">2010-07-23T09:33:49Z</dcterms:created>
  <dcterms:modified xsi:type="dcterms:W3CDTF">2014-02-11T05:57:04Z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