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840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64"/>
          <p:cNvSpPr>
            <a:spLocks noChangeArrowheads="1"/>
          </p:cNvSpPr>
          <p:nvPr/>
        </p:nvSpPr>
        <p:spPr bwMode="gray">
          <a:xfrm>
            <a:off x="457200" y="228600"/>
            <a:ext cx="5181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ARCHITECTURE DIAGRAM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3" name="Freeform 24"/>
          <p:cNvSpPr>
            <a:spLocks/>
          </p:cNvSpPr>
          <p:nvPr/>
        </p:nvSpPr>
        <p:spPr bwMode="auto">
          <a:xfrm>
            <a:off x="881796" y="1280825"/>
            <a:ext cx="7509740" cy="1084162"/>
          </a:xfrm>
          <a:custGeom>
            <a:avLst/>
            <a:gdLst/>
            <a:ahLst/>
            <a:cxnLst>
              <a:cxn ang="0">
                <a:pos x="1440" y="0"/>
              </a:cxn>
              <a:cxn ang="0">
                <a:pos x="0" y="410"/>
              </a:cxn>
              <a:cxn ang="0">
                <a:pos x="2879" y="410"/>
              </a:cxn>
              <a:cxn ang="0">
                <a:pos x="1440" y="0"/>
              </a:cxn>
            </a:cxnLst>
            <a:rect l="0" t="0" r="r" b="b"/>
            <a:pathLst>
              <a:path w="2879" h="410">
                <a:moveTo>
                  <a:pt x="1440" y="0"/>
                </a:moveTo>
                <a:lnTo>
                  <a:pt x="0" y="410"/>
                </a:lnTo>
                <a:lnTo>
                  <a:pt x="2879" y="410"/>
                </a:lnTo>
                <a:lnTo>
                  <a:pt x="1440" y="0"/>
                </a:lnTo>
                <a:close/>
              </a:path>
            </a:pathLst>
          </a:custGeom>
          <a:solidFill>
            <a:schemeClr val="tx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13"/>
          <p:cNvSpPr>
            <a:spLocks noChangeArrowheads="1"/>
          </p:cNvSpPr>
          <p:nvPr/>
        </p:nvSpPr>
        <p:spPr bwMode="auto">
          <a:xfrm>
            <a:off x="1283498" y="5014625"/>
            <a:ext cx="6690685" cy="449531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18"/>
          <p:cNvSpPr>
            <a:spLocks noChangeArrowheads="1"/>
          </p:cNvSpPr>
          <p:nvPr/>
        </p:nvSpPr>
        <p:spPr bwMode="auto">
          <a:xfrm>
            <a:off x="1110018" y="5495088"/>
            <a:ext cx="6967182" cy="3764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Rectangle 17"/>
          <p:cNvSpPr>
            <a:spLocks noChangeArrowheads="1"/>
          </p:cNvSpPr>
          <p:nvPr/>
        </p:nvSpPr>
        <p:spPr bwMode="auto">
          <a:xfrm>
            <a:off x="970484" y="5943600"/>
            <a:ext cx="7228028" cy="335827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824441" y="1814250"/>
            <a:ext cx="3357180" cy="43090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Rectangle 19"/>
          <p:cNvSpPr>
            <a:spLocks noChangeArrowheads="1"/>
          </p:cNvSpPr>
          <p:nvPr/>
        </p:nvSpPr>
        <p:spPr bwMode="auto">
          <a:xfrm>
            <a:off x="1594753" y="2957225"/>
            <a:ext cx="493684" cy="1996444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 rot="16200000">
            <a:off x="808370" y="3855272"/>
            <a:ext cx="2133699" cy="338554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018477" y="5471825"/>
            <a:ext cx="2397281" cy="359090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Your Text Here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226253" y="5059979"/>
            <a:ext cx="3357180" cy="359090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226253" y="5965510"/>
            <a:ext cx="3357180" cy="359090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2" name="Rectangle 12"/>
          <p:cNvSpPr>
            <a:spLocks noChangeArrowheads="1"/>
          </p:cNvSpPr>
          <p:nvPr/>
        </p:nvSpPr>
        <p:spPr bwMode="auto">
          <a:xfrm>
            <a:off x="838200" y="2441187"/>
            <a:ext cx="7696200" cy="43983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317719" y="2521935"/>
            <a:ext cx="2397281" cy="359090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Your Text Here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1" name="Rectangle 19"/>
          <p:cNvSpPr>
            <a:spLocks noChangeArrowheads="1"/>
          </p:cNvSpPr>
          <p:nvPr/>
        </p:nvSpPr>
        <p:spPr bwMode="auto">
          <a:xfrm>
            <a:off x="2224153" y="2957225"/>
            <a:ext cx="493684" cy="1996444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 rot="16200000">
            <a:off x="1437770" y="3855272"/>
            <a:ext cx="2133699" cy="338554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7" name="Rectangle 19"/>
          <p:cNvSpPr>
            <a:spLocks noChangeArrowheads="1"/>
          </p:cNvSpPr>
          <p:nvPr/>
        </p:nvSpPr>
        <p:spPr bwMode="auto">
          <a:xfrm>
            <a:off x="2848753" y="2957225"/>
            <a:ext cx="493684" cy="1996444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 rot="16200000">
            <a:off x="2062370" y="3855272"/>
            <a:ext cx="2133699" cy="338554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0" name="Rectangle 19"/>
          <p:cNvSpPr>
            <a:spLocks noChangeArrowheads="1"/>
          </p:cNvSpPr>
          <p:nvPr/>
        </p:nvSpPr>
        <p:spPr bwMode="auto">
          <a:xfrm>
            <a:off x="3460037" y="2957225"/>
            <a:ext cx="493684" cy="1996444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 rot="16200000">
            <a:off x="2673654" y="3855272"/>
            <a:ext cx="2133699" cy="338554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ectangle 19"/>
          <p:cNvSpPr>
            <a:spLocks noChangeArrowheads="1"/>
          </p:cNvSpPr>
          <p:nvPr/>
        </p:nvSpPr>
        <p:spPr bwMode="auto">
          <a:xfrm>
            <a:off x="4049953" y="2957225"/>
            <a:ext cx="493684" cy="1996444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 rot="16200000">
            <a:off x="3263570" y="3855272"/>
            <a:ext cx="2133699" cy="338554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6" name="Rectangle 19"/>
          <p:cNvSpPr>
            <a:spLocks noChangeArrowheads="1"/>
          </p:cNvSpPr>
          <p:nvPr/>
        </p:nvSpPr>
        <p:spPr bwMode="auto">
          <a:xfrm>
            <a:off x="4679353" y="2957225"/>
            <a:ext cx="493684" cy="1996444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 rot="16200000">
            <a:off x="3892970" y="3855272"/>
            <a:ext cx="2133699" cy="338554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9" name="Rectangle 19"/>
          <p:cNvSpPr>
            <a:spLocks noChangeArrowheads="1"/>
          </p:cNvSpPr>
          <p:nvPr/>
        </p:nvSpPr>
        <p:spPr bwMode="auto">
          <a:xfrm>
            <a:off x="5303953" y="2957225"/>
            <a:ext cx="493684" cy="1996444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 rot="16200000">
            <a:off x="4517570" y="3855272"/>
            <a:ext cx="2133699" cy="338554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2" name="Rectangle 19"/>
          <p:cNvSpPr>
            <a:spLocks noChangeArrowheads="1"/>
          </p:cNvSpPr>
          <p:nvPr/>
        </p:nvSpPr>
        <p:spPr bwMode="auto">
          <a:xfrm>
            <a:off x="5915237" y="2957225"/>
            <a:ext cx="493684" cy="1996444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 rot="16200000">
            <a:off x="5128854" y="3855272"/>
            <a:ext cx="2133699" cy="338554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Rectangle 19"/>
          <p:cNvSpPr>
            <a:spLocks noChangeArrowheads="1"/>
          </p:cNvSpPr>
          <p:nvPr/>
        </p:nvSpPr>
        <p:spPr bwMode="auto">
          <a:xfrm>
            <a:off x="6509837" y="2957225"/>
            <a:ext cx="493684" cy="1996444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 rot="16200000">
            <a:off x="5723454" y="3855272"/>
            <a:ext cx="2133699" cy="338554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8" name="Rectangle 19"/>
          <p:cNvSpPr>
            <a:spLocks noChangeArrowheads="1"/>
          </p:cNvSpPr>
          <p:nvPr/>
        </p:nvSpPr>
        <p:spPr bwMode="auto">
          <a:xfrm>
            <a:off x="7117637" y="2957225"/>
            <a:ext cx="493684" cy="1996444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 rot="16200000">
            <a:off x="6331254" y="3855272"/>
            <a:ext cx="2133699" cy="338554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1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4559612</TotalTime>
  <Words>34</Words>
  <Application>Microsoft Office PowerPoint</Application>
  <PresentationFormat>全屏显示(4:3)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DG-结构</dc:subject>
  <dc:creator/>
  <cp:keywords>TZ-手动增减;XG-细微;KJ-平面;DH-静态</cp:keywords>
  <dc:description/>
  <cp:lastModifiedBy>Shiqing Tian</cp:lastModifiedBy>
  <cp:revision>1745</cp:revision>
  <dcterms:created xsi:type="dcterms:W3CDTF">2010-07-23T09:33:49Z</dcterms:created>
  <dcterms:modified xsi:type="dcterms:W3CDTF">2014-02-11T05:57:02Z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