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Notepad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135"/>
          <p:cNvGrpSpPr/>
          <p:nvPr/>
        </p:nvGrpSpPr>
        <p:grpSpPr>
          <a:xfrm rot="21197296">
            <a:off x="1932216" y="872444"/>
            <a:ext cx="4847724" cy="5965864"/>
            <a:chOff x="1087438" y="1560513"/>
            <a:chExt cx="3138488" cy="3862388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 rot="21424569">
              <a:off x="1087438" y="1617663"/>
              <a:ext cx="3138488" cy="3805238"/>
            </a:xfrm>
            <a:custGeom>
              <a:avLst/>
              <a:gdLst/>
              <a:ahLst/>
              <a:cxnLst>
                <a:cxn ang="0">
                  <a:pos x="403" y="0"/>
                </a:cxn>
                <a:cxn ang="0">
                  <a:pos x="1977" y="304"/>
                </a:cxn>
                <a:cxn ang="0">
                  <a:pos x="1573" y="2397"/>
                </a:cxn>
                <a:cxn ang="0">
                  <a:pos x="0" y="2095"/>
                </a:cxn>
                <a:cxn ang="0">
                  <a:pos x="403" y="0"/>
                </a:cxn>
                <a:cxn ang="0">
                  <a:pos x="403" y="0"/>
                </a:cxn>
              </a:cxnLst>
              <a:rect l="0" t="0" r="r" b="b"/>
              <a:pathLst>
                <a:path w="1977" h="2397">
                  <a:moveTo>
                    <a:pt x="403" y="0"/>
                  </a:moveTo>
                  <a:lnTo>
                    <a:pt x="1977" y="304"/>
                  </a:lnTo>
                  <a:lnTo>
                    <a:pt x="1573" y="2397"/>
                  </a:lnTo>
                  <a:lnTo>
                    <a:pt x="0" y="2095"/>
                  </a:lnTo>
                  <a:lnTo>
                    <a:pt x="403" y="0"/>
                  </a:lnTo>
                  <a:lnTo>
                    <a:pt x="40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1281113" y="1560513"/>
              <a:ext cx="2879725" cy="363061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768" y="70"/>
                </a:cxn>
                <a:cxn ang="0">
                  <a:pos x="675" y="968"/>
                </a:cxn>
                <a:cxn ang="0">
                  <a:pos x="0" y="898"/>
                </a:cxn>
                <a:cxn ang="0">
                  <a:pos x="94" y="0"/>
                </a:cxn>
                <a:cxn ang="0">
                  <a:pos x="149" y="37"/>
                </a:cxn>
                <a:cxn ang="0">
                  <a:pos x="174" y="68"/>
                </a:cxn>
                <a:cxn ang="0">
                  <a:pos x="143" y="94"/>
                </a:cxn>
                <a:cxn ang="0">
                  <a:pos x="117" y="63"/>
                </a:cxn>
                <a:cxn ang="0">
                  <a:pos x="149" y="37"/>
                </a:cxn>
                <a:cxn ang="0">
                  <a:pos x="550" y="79"/>
                </a:cxn>
                <a:cxn ang="0">
                  <a:pos x="518" y="104"/>
                </a:cxn>
                <a:cxn ang="0">
                  <a:pos x="544" y="136"/>
                </a:cxn>
                <a:cxn ang="0">
                  <a:pos x="576" y="110"/>
                </a:cxn>
                <a:cxn ang="0">
                  <a:pos x="550" y="79"/>
                </a:cxn>
                <a:cxn ang="0">
                  <a:pos x="630" y="87"/>
                </a:cxn>
                <a:cxn ang="0">
                  <a:pos x="656" y="118"/>
                </a:cxn>
                <a:cxn ang="0">
                  <a:pos x="624" y="144"/>
                </a:cxn>
                <a:cxn ang="0">
                  <a:pos x="598" y="113"/>
                </a:cxn>
                <a:cxn ang="0">
                  <a:pos x="630" y="87"/>
                </a:cxn>
                <a:cxn ang="0">
                  <a:pos x="229" y="45"/>
                </a:cxn>
                <a:cxn ang="0">
                  <a:pos x="197" y="71"/>
                </a:cxn>
                <a:cxn ang="0">
                  <a:pos x="223" y="102"/>
                </a:cxn>
                <a:cxn ang="0">
                  <a:pos x="254" y="77"/>
                </a:cxn>
                <a:cxn ang="0">
                  <a:pos x="229" y="45"/>
                </a:cxn>
                <a:cxn ang="0">
                  <a:pos x="470" y="70"/>
                </a:cxn>
                <a:cxn ang="0">
                  <a:pos x="495" y="102"/>
                </a:cxn>
                <a:cxn ang="0">
                  <a:pos x="464" y="127"/>
                </a:cxn>
                <a:cxn ang="0">
                  <a:pos x="438" y="96"/>
                </a:cxn>
                <a:cxn ang="0">
                  <a:pos x="470" y="70"/>
                </a:cxn>
                <a:cxn ang="0">
                  <a:pos x="710" y="95"/>
                </a:cxn>
                <a:cxn ang="0">
                  <a:pos x="679" y="121"/>
                </a:cxn>
                <a:cxn ang="0">
                  <a:pos x="704" y="152"/>
                </a:cxn>
                <a:cxn ang="0">
                  <a:pos x="736" y="127"/>
                </a:cxn>
                <a:cxn ang="0">
                  <a:pos x="710" y="95"/>
                </a:cxn>
                <a:cxn ang="0">
                  <a:pos x="309" y="53"/>
                </a:cxn>
                <a:cxn ang="0">
                  <a:pos x="335" y="85"/>
                </a:cxn>
                <a:cxn ang="0">
                  <a:pos x="303" y="111"/>
                </a:cxn>
                <a:cxn ang="0">
                  <a:pos x="277" y="79"/>
                </a:cxn>
                <a:cxn ang="0">
                  <a:pos x="309" y="53"/>
                </a:cxn>
                <a:cxn ang="0">
                  <a:pos x="389" y="62"/>
                </a:cxn>
                <a:cxn ang="0">
                  <a:pos x="358" y="88"/>
                </a:cxn>
                <a:cxn ang="0">
                  <a:pos x="383" y="119"/>
                </a:cxn>
                <a:cxn ang="0">
                  <a:pos x="415" y="93"/>
                </a:cxn>
                <a:cxn ang="0">
                  <a:pos x="389" y="62"/>
                </a:cxn>
              </a:cxnLst>
              <a:rect l="0" t="0" r="r" b="b"/>
              <a:pathLst>
                <a:path w="768" h="968">
                  <a:moveTo>
                    <a:pt x="94" y="0"/>
                  </a:moveTo>
                  <a:cubicBezTo>
                    <a:pt x="768" y="70"/>
                    <a:pt x="768" y="70"/>
                    <a:pt x="768" y="70"/>
                  </a:cubicBezTo>
                  <a:cubicBezTo>
                    <a:pt x="675" y="968"/>
                    <a:pt x="675" y="968"/>
                    <a:pt x="675" y="968"/>
                  </a:cubicBezTo>
                  <a:cubicBezTo>
                    <a:pt x="0" y="898"/>
                    <a:pt x="0" y="898"/>
                    <a:pt x="0" y="898"/>
                  </a:cubicBezTo>
                  <a:cubicBezTo>
                    <a:pt x="94" y="0"/>
                    <a:pt x="94" y="0"/>
                    <a:pt x="94" y="0"/>
                  </a:cubicBezTo>
                  <a:close/>
                  <a:moveTo>
                    <a:pt x="149" y="37"/>
                  </a:moveTo>
                  <a:cubicBezTo>
                    <a:pt x="164" y="38"/>
                    <a:pt x="176" y="53"/>
                    <a:pt x="174" y="68"/>
                  </a:cubicBezTo>
                  <a:cubicBezTo>
                    <a:pt x="173" y="84"/>
                    <a:pt x="158" y="96"/>
                    <a:pt x="143" y="94"/>
                  </a:cubicBezTo>
                  <a:cubicBezTo>
                    <a:pt x="127" y="93"/>
                    <a:pt x="115" y="78"/>
                    <a:pt x="117" y="63"/>
                  </a:cubicBezTo>
                  <a:cubicBezTo>
                    <a:pt x="119" y="47"/>
                    <a:pt x="133" y="35"/>
                    <a:pt x="149" y="37"/>
                  </a:cubicBezTo>
                  <a:close/>
                  <a:moveTo>
                    <a:pt x="550" y="79"/>
                  </a:moveTo>
                  <a:cubicBezTo>
                    <a:pt x="534" y="77"/>
                    <a:pt x="520" y="88"/>
                    <a:pt x="518" y="104"/>
                  </a:cubicBezTo>
                  <a:cubicBezTo>
                    <a:pt x="517" y="120"/>
                    <a:pt x="528" y="134"/>
                    <a:pt x="544" y="136"/>
                  </a:cubicBezTo>
                  <a:cubicBezTo>
                    <a:pt x="560" y="137"/>
                    <a:pt x="574" y="126"/>
                    <a:pt x="576" y="110"/>
                  </a:cubicBezTo>
                  <a:cubicBezTo>
                    <a:pt x="577" y="94"/>
                    <a:pt x="566" y="80"/>
                    <a:pt x="550" y="79"/>
                  </a:cubicBezTo>
                  <a:close/>
                  <a:moveTo>
                    <a:pt x="630" y="87"/>
                  </a:moveTo>
                  <a:cubicBezTo>
                    <a:pt x="646" y="88"/>
                    <a:pt x="657" y="103"/>
                    <a:pt x="656" y="118"/>
                  </a:cubicBezTo>
                  <a:cubicBezTo>
                    <a:pt x="654" y="134"/>
                    <a:pt x="640" y="146"/>
                    <a:pt x="624" y="144"/>
                  </a:cubicBezTo>
                  <a:cubicBezTo>
                    <a:pt x="608" y="143"/>
                    <a:pt x="597" y="128"/>
                    <a:pt x="598" y="113"/>
                  </a:cubicBezTo>
                  <a:cubicBezTo>
                    <a:pt x="600" y="97"/>
                    <a:pt x="614" y="85"/>
                    <a:pt x="630" y="87"/>
                  </a:cubicBezTo>
                  <a:close/>
                  <a:moveTo>
                    <a:pt x="229" y="45"/>
                  </a:moveTo>
                  <a:cubicBezTo>
                    <a:pt x="213" y="44"/>
                    <a:pt x="199" y="55"/>
                    <a:pt x="197" y="71"/>
                  </a:cubicBezTo>
                  <a:cubicBezTo>
                    <a:pt x="196" y="87"/>
                    <a:pt x="207" y="101"/>
                    <a:pt x="223" y="102"/>
                  </a:cubicBezTo>
                  <a:cubicBezTo>
                    <a:pt x="239" y="104"/>
                    <a:pt x="253" y="93"/>
                    <a:pt x="254" y="77"/>
                  </a:cubicBezTo>
                  <a:cubicBezTo>
                    <a:pt x="256" y="61"/>
                    <a:pt x="245" y="47"/>
                    <a:pt x="229" y="45"/>
                  </a:cubicBezTo>
                  <a:close/>
                  <a:moveTo>
                    <a:pt x="470" y="70"/>
                  </a:moveTo>
                  <a:cubicBezTo>
                    <a:pt x="485" y="72"/>
                    <a:pt x="497" y="86"/>
                    <a:pt x="495" y="102"/>
                  </a:cubicBezTo>
                  <a:cubicBezTo>
                    <a:pt x="494" y="118"/>
                    <a:pt x="479" y="129"/>
                    <a:pt x="464" y="127"/>
                  </a:cubicBezTo>
                  <a:cubicBezTo>
                    <a:pt x="448" y="126"/>
                    <a:pt x="436" y="112"/>
                    <a:pt x="438" y="96"/>
                  </a:cubicBezTo>
                  <a:cubicBezTo>
                    <a:pt x="440" y="80"/>
                    <a:pt x="454" y="69"/>
                    <a:pt x="470" y="70"/>
                  </a:cubicBezTo>
                  <a:close/>
                  <a:moveTo>
                    <a:pt x="710" y="95"/>
                  </a:moveTo>
                  <a:cubicBezTo>
                    <a:pt x="694" y="94"/>
                    <a:pt x="680" y="105"/>
                    <a:pt x="679" y="121"/>
                  </a:cubicBezTo>
                  <a:cubicBezTo>
                    <a:pt x="677" y="137"/>
                    <a:pt x="689" y="151"/>
                    <a:pt x="704" y="152"/>
                  </a:cubicBezTo>
                  <a:cubicBezTo>
                    <a:pt x="720" y="154"/>
                    <a:pt x="734" y="143"/>
                    <a:pt x="736" y="127"/>
                  </a:cubicBezTo>
                  <a:cubicBezTo>
                    <a:pt x="738" y="111"/>
                    <a:pt x="726" y="97"/>
                    <a:pt x="710" y="95"/>
                  </a:cubicBezTo>
                  <a:close/>
                  <a:moveTo>
                    <a:pt x="309" y="53"/>
                  </a:moveTo>
                  <a:cubicBezTo>
                    <a:pt x="325" y="55"/>
                    <a:pt x="336" y="69"/>
                    <a:pt x="335" y="85"/>
                  </a:cubicBezTo>
                  <a:cubicBezTo>
                    <a:pt x="333" y="101"/>
                    <a:pt x="319" y="112"/>
                    <a:pt x="303" y="111"/>
                  </a:cubicBezTo>
                  <a:cubicBezTo>
                    <a:pt x="287" y="109"/>
                    <a:pt x="276" y="95"/>
                    <a:pt x="277" y="79"/>
                  </a:cubicBezTo>
                  <a:cubicBezTo>
                    <a:pt x="279" y="63"/>
                    <a:pt x="293" y="52"/>
                    <a:pt x="309" y="53"/>
                  </a:cubicBezTo>
                  <a:close/>
                  <a:moveTo>
                    <a:pt x="389" y="62"/>
                  </a:moveTo>
                  <a:cubicBezTo>
                    <a:pt x="374" y="60"/>
                    <a:pt x="359" y="72"/>
                    <a:pt x="358" y="88"/>
                  </a:cubicBezTo>
                  <a:cubicBezTo>
                    <a:pt x="356" y="103"/>
                    <a:pt x="368" y="117"/>
                    <a:pt x="383" y="119"/>
                  </a:cubicBezTo>
                  <a:cubicBezTo>
                    <a:pt x="399" y="121"/>
                    <a:pt x="413" y="109"/>
                    <a:pt x="415" y="93"/>
                  </a:cubicBezTo>
                  <a:cubicBezTo>
                    <a:pt x="417" y="78"/>
                    <a:pt x="405" y="63"/>
                    <a:pt x="389" y="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1619251" y="1560513"/>
              <a:ext cx="146050" cy="150813"/>
            </a:xfrm>
            <a:custGeom>
              <a:avLst/>
              <a:gdLst/>
              <a:ahLst/>
              <a:cxnLst>
                <a:cxn ang="0">
                  <a:pos x="92" y="7"/>
                </a:cxn>
                <a:cxn ang="0">
                  <a:pos x="83" y="95"/>
                </a:cxn>
                <a:cxn ang="0">
                  <a:pos x="0" y="87"/>
                </a:cxn>
                <a:cxn ang="0">
                  <a:pos x="9" y="0"/>
                </a:cxn>
                <a:cxn ang="0">
                  <a:pos x="92" y="7"/>
                </a:cxn>
                <a:cxn ang="0">
                  <a:pos x="92" y="7"/>
                </a:cxn>
              </a:cxnLst>
              <a:rect l="0" t="0" r="r" b="b"/>
              <a:pathLst>
                <a:path w="92" h="95">
                  <a:moveTo>
                    <a:pt x="92" y="7"/>
                  </a:moveTo>
                  <a:lnTo>
                    <a:pt x="83" y="95"/>
                  </a:lnTo>
                  <a:lnTo>
                    <a:pt x="0" y="87"/>
                  </a:lnTo>
                  <a:lnTo>
                    <a:pt x="9" y="0"/>
                  </a:lnTo>
                  <a:lnTo>
                    <a:pt x="92" y="7"/>
                  </a:lnTo>
                  <a:lnTo>
                    <a:pt x="92" y="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1589088" y="1698626"/>
              <a:ext cx="161925" cy="293688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35" y="78"/>
                </a:cxn>
                <a:cxn ang="0">
                  <a:pos x="39" y="43"/>
                </a:cxn>
                <a:cxn ang="0">
                  <a:pos x="35" y="26"/>
                </a:cxn>
                <a:cxn ang="0">
                  <a:pos x="42" y="9"/>
                </a:cxn>
                <a:cxn ang="0">
                  <a:pos x="43" y="3"/>
                </a:cxn>
                <a:cxn ang="0">
                  <a:pos x="8" y="0"/>
                </a:cxn>
                <a:cxn ang="0">
                  <a:pos x="0" y="74"/>
                </a:cxn>
              </a:cxnLst>
              <a:rect l="0" t="0" r="r" b="b"/>
              <a:pathLst>
                <a:path w="43" h="78">
                  <a:moveTo>
                    <a:pt x="0" y="74"/>
                  </a:moveTo>
                  <a:cubicBezTo>
                    <a:pt x="35" y="78"/>
                    <a:pt x="35" y="78"/>
                    <a:pt x="35" y="78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6" y="38"/>
                    <a:pt x="34" y="32"/>
                    <a:pt x="35" y="26"/>
                  </a:cubicBezTo>
                  <a:cubicBezTo>
                    <a:pt x="36" y="19"/>
                    <a:pt x="38" y="13"/>
                    <a:pt x="42" y="9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74"/>
                    <a:pt x="0" y="74"/>
                    <a:pt x="0" y="74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558926" y="1976438"/>
              <a:ext cx="161925" cy="2968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2" y="10"/>
                </a:cxn>
                <a:cxn ang="0">
                  <a:pos x="85" y="187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02" h="187">
                  <a:moveTo>
                    <a:pt x="19" y="0"/>
                  </a:moveTo>
                  <a:lnTo>
                    <a:pt x="102" y="10"/>
                  </a:lnTo>
                  <a:lnTo>
                    <a:pt x="85" y="187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533526" y="2257426"/>
              <a:ext cx="160338" cy="293688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82" y="185"/>
                </a:cxn>
                <a:cxn ang="0">
                  <a:pos x="101" y="10"/>
                </a:cxn>
                <a:cxn ang="0">
                  <a:pos x="16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01" h="185">
                  <a:moveTo>
                    <a:pt x="0" y="178"/>
                  </a:moveTo>
                  <a:lnTo>
                    <a:pt x="82" y="185"/>
                  </a:lnTo>
                  <a:lnTo>
                    <a:pt x="101" y="10"/>
                  </a:lnTo>
                  <a:lnTo>
                    <a:pt x="16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503363" y="2540001"/>
              <a:ext cx="160338" cy="29210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1" y="7"/>
                </a:cxn>
                <a:cxn ang="0">
                  <a:pos x="82" y="184"/>
                </a:cxn>
                <a:cxn ang="0">
                  <a:pos x="0" y="174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01" h="184">
                  <a:moveTo>
                    <a:pt x="19" y="0"/>
                  </a:moveTo>
                  <a:lnTo>
                    <a:pt x="101" y="7"/>
                  </a:lnTo>
                  <a:lnTo>
                    <a:pt x="82" y="184"/>
                  </a:lnTo>
                  <a:lnTo>
                    <a:pt x="0" y="174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751013" y="1571626"/>
              <a:ext cx="295275" cy="168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7"/>
                </a:cxn>
                <a:cxn ang="0">
                  <a:pos x="5" y="38"/>
                </a:cxn>
                <a:cxn ang="0">
                  <a:pos x="24" y="34"/>
                </a:cxn>
                <a:cxn ang="0">
                  <a:pos x="40" y="42"/>
                </a:cxn>
                <a:cxn ang="0">
                  <a:pos x="75" y="45"/>
                </a:cxn>
                <a:cxn ang="0">
                  <a:pos x="79" y="8"/>
                </a:cxn>
                <a:cxn ang="0">
                  <a:pos x="4" y="0"/>
                </a:cxn>
              </a:cxnLst>
              <a:rect l="0" t="0" r="r" b="b"/>
              <a:pathLst>
                <a:path w="79" h="45">
                  <a:moveTo>
                    <a:pt x="4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1" y="35"/>
                    <a:pt x="17" y="33"/>
                    <a:pt x="24" y="34"/>
                  </a:cubicBezTo>
                  <a:cubicBezTo>
                    <a:pt x="30" y="35"/>
                    <a:pt x="36" y="37"/>
                    <a:pt x="40" y="42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1720851" y="1711326"/>
              <a:ext cx="311150" cy="311150"/>
            </a:xfrm>
            <a:custGeom>
              <a:avLst/>
              <a:gdLst/>
              <a:ahLst/>
              <a:cxnLst>
                <a:cxn ang="0">
                  <a:pos x="75" y="83"/>
                </a:cxn>
                <a:cxn ang="0">
                  <a:pos x="0" y="75"/>
                </a:cxn>
                <a:cxn ang="0">
                  <a:pos x="4" y="40"/>
                </a:cxn>
                <a:cxn ang="0">
                  <a:pos x="26" y="54"/>
                </a:cxn>
                <a:cxn ang="0">
                  <a:pos x="57" y="28"/>
                </a:cxn>
                <a:cxn ang="0">
                  <a:pos x="48" y="5"/>
                </a:cxn>
                <a:cxn ang="0">
                  <a:pos x="83" y="8"/>
                </a:cxn>
                <a:cxn ang="0">
                  <a:pos x="81" y="28"/>
                </a:cxn>
                <a:cxn ang="0">
                  <a:pos x="80" y="31"/>
                </a:cxn>
                <a:cxn ang="0">
                  <a:pos x="80" y="34"/>
                </a:cxn>
                <a:cxn ang="0">
                  <a:pos x="75" y="83"/>
                </a:cxn>
                <a:cxn ang="0">
                  <a:pos x="7" y="6"/>
                </a:cxn>
                <a:cxn ang="0">
                  <a:pos x="8" y="0"/>
                </a:cxn>
                <a:cxn ang="0">
                  <a:pos x="13" y="1"/>
                </a:cxn>
                <a:cxn ang="0">
                  <a:pos x="7" y="6"/>
                </a:cxn>
              </a:cxnLst>
              <a:rect l="0" t="0" r="r" b="b"/>
              <a:pathLst>
                <a:path w="83" h="83">
                  <a:moveTo>
                    <a:pt x="75" y="83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8" y="48"/>
                    <a:pt x="16" y="53"/>
                    <a:pt x="26" y="54"/>
                  </a:cubicBezTo>
                  <a:cubicBezTo>
                    <a:pt x="41" y="56"/>
                    <a:pt x="56" y="44"/>
                    <a:pt x="57" y="28"/>
                  </a:cubicBezTo>
                  <a:cubicBezTo>
                    <a:pt x="58" y="19"/>
                    <a:pt x="55" y="11"/>
                    <a:pt x="48" y="5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0" y="29"/>
                    <a:pt x="80" y="30"/>
                    <a:pt x="80" y="31"/>
                  </a:cubicBezTo>
                  <a:cubicBezTo>
                    <a:pt x="80" y="32"/>
                    <a:pt x="80" y="33"/>
                    <a:pt x="80" y="34"/>
                  </a:cubicBezTo>
                  <a:cubicBezTo>
                    <a:pt x="75" y="83"/>
                    <a:pt x="75" y="83"/>
                    <a:pt x="75" y="83"/>
                  </a:cubicBezTo>
                  <a:close/>
                  <a:moveTo>
                    <a:pt x="7" y="6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2"/>
                    <a:pt x="9" y="4"/>
                    <a:pt x="7" y="6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693863" y="1992313"/>
              <a:ext cx="307975" cy="306388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7" y="0"/>
                </a:cxn>
                <a:cxn ang="0">
                  <a:pos x="0" y="177"/>
                </a:cxn>
                <a:cxn ang="0">
                  <a:pos x="175" y="193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3">
                  <a:moveTo>
                    <a:pt x="194" y="19"/>
                  </a:moveTo>
                  <a:lnTo>
                    <a:pt x="17" y="0"/>
                  </a:lnTo>
                  <a:lnTo>
                    <a:pt x="0" y="177"/>
                  </a:lnTo>
                  <a:lnTo>
                    <a:pt x="175" y="193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1663701" y="2273301"/>
              <a:ext cx="307975" cy="307975"/>
            </a:xfrm>
            <a:custGeom>
              <a:avLst/>
              <a:gdLst/>
              <a:ahLst/>
              <a:cxnLst>
                <a:cxn ang="0">
                  <a:pos x="175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4" y="16"/>
                </a:cxn>
                <a:cxn ang="0">
                  <a:pos x="175" y="194"/>
                </a:cxn>
                <a:cxn ang="0">
                  <a:pos x="175" y="194"/>
                </a:cxn>
              </a:cxnLst>
              <a:rect l="0" t="0" r="r" b="b"/>
              <a:pathLst>
                <a:path w="194" h="194">
                  <a:moveTo>
                    <a:pt x="175" y="194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94" y="16"/>
                  </a:lnTo>
                  <a:lnTo>
                    <a:pt x="175" y="194"/>
                  </a:lnTo>
                  <a:lnTo>
                    <a:pt x="175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1633538" y="2551113"/>
              <a:ext cx="307975" cy="311150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8" y="196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6">
                  <a:moveTo>
                    <a:pt x="194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8" y="196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032001" y="1601788"/>
              <a:ext cx="292100" cy="168275"/>
            </a:xfrm>
            <a:custGeom>
              <a:avLst/>
              <a:gdLst/>
              <a:ahLst/>
              <a:cxnLst>
                <a:cxn ang="0">
                  <a:pos x="78" y="8"/>
                </a:cxn>
                <a:cxn ang="0">
                  <a:pos x="74" y="45"/>
                </a:cxn>
                <a:cxn ang="0">
                  <a:pos x="46" y="42"/>
                </a:cxn>
                <a:cxn ang="0">
                  <a:pos x="29" y="34"/>
                </a:cxn>
                <a:cxn ang="0">
                  <a:pos x="11" y="38"/>
                </a:cxn>
                <a:cxn ang="0">
                  <a:pos x="0" y="37"/>
                </a:cxn>
                <a:cxn ang="0">
                  <a:pos x="4" y="0"/>
                </a:cxn>
                <a:cxn ang="0">
                  <a:pos x="78" y="8"/>
                </a:cxn>
              </a:cxnLst>
              <a:rect l="0" t="0" r="r" b="b"/>
              <a:pathLst>
                <a:path w="78" h="45">
                  <a:moveTo>
                    <a:pt x="78" y="8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1" y="38"/>
                    <a:pt x="35" y="35"/>
                    <a:pt x="29" y="34"/>
                  </a:cubicBezTo>
                  <a:cubicBezTo>
                    <a:pt x="22" y="33"/>
                    <a:pt x="16" y="35"/>
                    <a:pt x="11" y="3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8" y="8"/>
                    <a:pt x="78" y="8"/>
                    <a:pt x="78" y="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2001838" y="1739901"/>
              <a:ext cx="307975" cy="312738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75" y="83"/>
                </a:cxn>
                <a:cxn ang="0">
                  <a:pos x="82" y="8"/>
                </a:cxn>
                <a:cxn ang="0">
                  <a:pos x="54" y="5"/>
                </a:cxn>
                <a:cxn ang="0">
                  <a:pos x="62" y="29"/>
                </a:cxn>
                <a:cxn ang="0">
                  <a:pos x="31" y="54"/>
                </a:cxn>
                <a:cxn ang="0">
                  <a:pos x="5" y="26"/>
                </a:cxn>
                <a:cxn ang="0">
                  <a:pos x="0" y="75"/>
                </a:cxn>
                <a:cxn ang="0">
                  <a:pos x="19" y="1"/>
                </a:cxn>
                <a:cxn ang="0">
                  <a:pos x="8" y="0"/>
                </a:cxn>
                <a:cxn ang="0">
                  <a:pos x="6" y="20"/>
                </a:cxn>
                <a:cxn ang="0">
                  <a:pos x="19" y="1"/>
                </a:cxn>
              </a:cxnLst>
              <a:rect l="0" t="0" r="r" b="b"/>
              <a:pathLst>
                <a:path w="82" h="83">
                  <a:moveTo>
                    <a:pt x="0" y="75"/>
                  </a:moveTo>
                  <a:cubicBezTo>
                    <a:pt x="75" y="83"/>
                    <a:pt x="75" y="83"/>
                    <a:pt x="75" y="83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60" y="11"/>
                    <a:pt x="63" y="20"/>
                    <a:pt x="62" y="29"/>
                  </a:cubicBezTo>
                  <a:cubicBezTo>
                    <a:pt x="61" y="45"/>
                    <a:pt x="47" y="56"/>
                    <a:pt x="31" y="54"/>
                  </a:cubicBezTo>
                  <a:cubicBezTo>
                    <a:pt x="16" y="53"/>
                    <a:pt x="5" y="40"/>
                    <a:pt x="5" y="26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19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12"/>
                    <a:pt x="12" y="5"/>
                    <a:pt x="19" y="1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1971676" y="2022476"/>
              <a:ext cx="311150" cy="30638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9"/>
                </a:cxn>
                <a:cxn ang="0">
                  <a:pos x="177" y="193"/>
                </a:cxn>
                <a:cxn ang="0">
                  <a:pos x="0" y="174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3">
                  <a:moveTo>
                    <a:pt x="19" y="0"/>
                  </a:moveTo>
                  <a:lnTo>
                    <a:pt x="196" y="19"/>
                  </a:lnTo>
                  <a:lnTo>
                    <a:pt x="177" y="193"/>
                  </a:lnTo>
                  <a:lnTo>
                    <a:pt x="0" y="174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1941513" y="2298701"/>
              <a:ext cx="311150" cy="312738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177" y="197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96" h="197">
                  <a:moveTo>
                    <a:pt x="0" y="178"/>
                  </a:moveTo>
                  <a:lnTo>
                    <a:pt x="177" y="197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1916113" y="2581276"/>
              <a:ext cx="306388" cy="30638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3" y="19"/>
                </a:cxn>
                <a:cxn ang="0">
                  <a:pos x="174" y="193"/>
                </a:cxn>
                <a:cxn ang="0">
                  <a:pos x="0" y="177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93" h="193">
                  <a:moveTo>
                    <a:pt x="16" y="0"/>
                  </a:moveTo>
                  <a:lnTo>
                    <a:pt x="193" y="19"/>
                  </a:lnTo>
                  <a:lnTo>
                    <a:pt x="174" y="193"/>
                  </a:lnTo>
                  <a:lnTo>
                    <a:pt x="0" y="177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2309813" y="1631951"/>
              <a:ext cx="295275" cy="168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7"/>
                </a:cxn>
                <a:cxn ang="0">
                  <a:pos x="17" y="39"/>
                </a:cxn>
                <a:cxn ang="0">
                  <a:pos x="35" y="34"/>
                </a:cxn>
                <a:cxn ang="0">
                  <a:pos x="52" y="42"/>
                </a:cxn>
                <a:cxn ang="0">
                  <a:pos x="75" y="45"/>
                </a:cxn>
                <a:cxn ang="0">
                  <a:pos x="79" y="8"/>
                </a:cxn>
                <a:cxn ang="0">
                  <a:pos x="4" y="0"/>
                </a:cxn>
              </a:cxnLst>
              <a:rect l="0" t="0" r="r" b="b"/>
              <a:pathLst>
                <a:path w="79" h="45">
                  <a:moveTo>
                    <a:pt x="4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22" y="35"/>
                    <a:pt x="28" y="34"/>
                    <a:pt x="35" y="34"/>
                  </a:cubicBezTo>
                  <a:cubicBezTo>
                    <a:pt x="42" y="35"/>
                    <a:pt x="48" y="38"/>
                    <a:pt x="52" y="42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2282826" y="1770063"/>
              <a:ext cx="307975" cy="307975"/>
            </a:xfrm>
            <a:custGeom>
              <a:avLst/>
              <a:gdLst/>
              <a:ahLst/>
              <a:cxnLst>
                <a:cxn ang="0">
                  <a:pos x="74" y="82"/>
                </a:cxn>
                <a:cxn ang="0">
                  <a:pos x="0" y="75"/>
                </a:cxn>
                <a:cxn ang="0">
                  <a:pos x="7" y="0"/>
                </a:cxn>
                <a:cxn ang="0">
                  <a:pos x="24" y="2"/>
                </a:cxn>
                <a:cxn ang="0">
                  <a:pos x="10" y="23"/>
                </a:cxn>
                <a:cxn ang="0">
                  <a:pos x="36" y="55"/>
                </a:cxn>
                <a:cxn ang="0">
                  <a:pos x="68" y="29"/>
                </a:cxn>
                <a:cxn ang="0">
                  <a:pos x="59" y="5"/>
                </a:cxn>
                <a:cxn ang="0">
                  <a:pos x="82" y="8"/>
                </a:cxn>
                <a:cxn ang="0">
                  <a:pos x="74" y="82"/>
                </a:cxn>
              </a:cxnLst>
              <a:rect l="0" t="0" r="r" b="b"/>
              <a:pathLst>
                <a:path w="82" h="82">
                  <a:moveTo>
                    <a:pt x="74" y="82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17" y="6"/>
                    <a:pt x="11" y="14"/>
                    <a:pt x="10" y="23"/>
                  </a:cubicBezTo>
                  <a:cubicBezTo>
                    <a:pt x="9" y="39"/>
                    <a:pt x="20" y="53"/>
                    <a:pt x="36" y="55"/>
                  </a:cubicBezTo>
                  <a:cubicBezTo>
                    <a:pt x="52" y="56"/>
                    <a:pt x="66" y="45"/>
                    <a:pt x="68" y="29"/>
                  </a:cubicBezTo>
                  <a:cubicBezTo>
                    <a:pt x="69" y="20"/>
                    <a:pt x="65" y="11"/>
                    <a:pt x="59" y="5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74" y="82"/>
                    <a:pt x="74" y="82"/>
                    <a:pt x="74" y="82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2252663" y="2052638"/>
              <a:ext cx="307975" cy="306388"/>
            </a:xfrm>
            <a:custGeom>
              <a:avLst/>
              <a:gdLst/>
              <a:ahLst/>
              <a:cxnLst>
                <a:cxn ang="0">
                  <a:pos x="194" y="16"/>
                </a:cxn>
                <a:cxn ang="0">
                  <a:pos x="19" y="0"/>
                </a:cxn>
                <a:cxn ang="0">
                  <a:pos x="0" y="174"/>
                </a:cxn>
                <a:cxn ang="0">
                  <a:pos x="175" y="193"/>
                </a:cxn>
                <a:cxn ang="0">
                  <a:pos x="194" y="16"/>
                </a:cxn>
                <a:cxn ang="0">
                  <a:pos x="194" y="16"/>
                </a:cxn>
              </a:cxnLst>
              <a:rect l="0" t="0" r="r" b="b"/>
              <a:pathLst>
                <a:path w="194" h="193">
                  <a:moveTo>
                    <a:pt x="194" y="16"/>
                  </a:moveTo>
                  <a:lnTo>
                    <a:pt x="19" y="0"/>
                  </a:lnTo>
                  <a:lnTo>
                    <a:pt x="0" y="174"/>
                  </a:lnTo>
                  <a:lnTo>
                    <a:pt x="175" y="193"/>
                  </a:lnTo>
                  <a:lnTo>
                    <a:pt x="194" y="16"/>
                  </a:lnTo>
                  <a:lnTo>
                    <a:pt x="194" y="1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2222501" y="2328863"/>
              <a:ext cx="307975" cy="311150"/>
            </a:xfrm>
            <a:custGeom>
              <a:avLst/>
              <a:gdLst/>
              <a:ahLst/>
              <a:cxnLst>
                <a:cxn ang="0">
                  <a:pos x="177" y="196"/>
                </a:cxn>
                <a:cxn ang="0">
                  <a:pos x="0" y="178"/>
                </a:cxn>
                <a:cxn ang="0">
                  <a:pos x="19" y="0"/>
                </a:cxn>
                <a:cxn ang="0">
                  <a:pos x="194" y="19"/>
                </a:cxn>
                <a:cxn ang="0">
                  <a:pos x="177" y="196"/>
                </a:cxn>
                <a:cxn ang="0">
                  <a:pos x="177" y="196"/>
                </a:cxn>
              </a:cxnLst>
              <a:rect l="0" t="0" r="r" b="b"/>
              <a:pathLst>
                <a:path w="194" h="196">
                  <a:moveTo>
                    <a:pt x="177" y="196"/>
                  </a:moveTo>
                  <a:lnTo>
                    <a:pt x="0" y="178"/>
                  </a:lnTo>
                  <a:lnTo>
                    <a:pt x="19" y="0"/>
                  </a:lnTo>
                  <a:lnTo>
                    <a:pt x="194" y="19"/>
                  </a:lnTo>
                  <a:lnTo>
                    <a:pt x="177" y="196"/>
                  </a:lnTo>
                  <a:lnTo>
                    <a:pt x="177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192338" y="2611438"/>
              <a:ext cx="311150" cy="306388"/>
            </a:xfrm>
            <a:custGeom>
              <a:avLst/>
              <a:gdLst/>
              <a:ahLst/>
              <a:cxnLst>
                <a:cxn ang="0">
                  <a:pos x="196" y="18"/>
                </a:cxn>
                <a:cxn ang="0">
                  <a:pos x="19" y="0"/>
                </a:cxn>
                <a:cxn ang="0">
                  <a:pos x="0" y="174"/>
                </a:cxn>
                <a:cxn ang="0">
                  <a:pos x="178" y="193"/>
                </a:cxn>
                <a:cxn ang="0">
                  <a:pos x="196" y="18"/>
                </a:cxn>
                <a:cxn ang="0">
                  <a:pos x="196" y="18"/>
                </a:cxn>
              </a:cxnLst>
              <a:rect l="0" t="0" r="r" b="b"/>
              <a:pathLst>
                <a:path w="196" h="193">
                  <a:moveTo>
                    <a:pt x="196" y="18"/>
                  </a:moveTo>
                  <a:lnTo>
                    <a:pt x="19" y="0"/>
                  </a:lnTo>
                  <a:lnTo>
                    <a:pt x="0" y="174"/>
                  </a:lnTo>
                  <a:lnTo>
                    <a:pt x="178" y="193"/>
                  </a:lnTo>
                  <a:lnTo>
                    <a:pt x="196" y="18"/>
                  </a:lnTo>
                  <a:lnTo>
                    <a:pt x="196" y="1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2590801" y="1662113"/>
              <a:ext cx="292100" cy="165100"/>
            </a:xfrm>
            <a:custGeom>
              <a:avLst/>
              <a:gdLst/>
              <a:ahLst/>
              <a:cxnLst>
                <a:cxn ang="0">
                  <a:pos x="78" y="8"/>
                </a:cxn>
                <a:cxn ang="0">
                  <a:pos x="75" y="44"/>
                </a:cxn>
                <a:cxn ang="0">
                  <a:pos x="57" y="43"/>
                </a:cxn>
                <a:cxn ang="0">
                  <a:pos x="40" y="35"/>
                </a:cxn>
                <a:cxn ang="0">
                  <a:pos x="22" y="39"/>
                </a:cxn>
                <a:cxn ang="0">
                  <a:pos x="0" y="37"/>
                </a:cxn>
                <a:cxn ang="0">
                  <a:pos x="4" y="0"/>
                </a:cxn>
                <a:cxn ang="0">
                  <a:pos x="78" y="8"/>
                </a:cxn>
              </a:cxnLst>
              <a:rect l="0" t="0" r="r" b="b"/>
              <a:pathLst>
                <a:path w="78" h="44">
                  <a:moveTo>
                    <a:pt x="78" y="8"/>
                  </a:moveTo>
                  <a:cubicBezTo>
                    <a:pt x="75" y="44"/>
                    <a:pt x="75" y="44"/>
                    <a:pt x="75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3" y="38"/>
                    <a:pt x="47" y="36"/>
                    <a:pt x="40" y="35"/>
                  </a:cubicBezTo>
                  <a:cubicBezTo>
                    <a:pt x="34" y="34"/>
                    <a:pt x="27" y="36"/>
                    <a:pt x="22" y="39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8" y="8"/>
                    <a:pt x="78" y="8"/>
                    <a:pt x="78" y="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560638" y="1800226"/>
              <a:ext cx="311150" cy="307975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5" y="82"/>
                </a:cxn>
                <a:cxn ang="0">
                  <a:pos x="83" y="7"/>
                </a:cxn>
                <a:cxn ang="0">
                  <a:pos x="65" y="6"/>
                </a:cxn>
                <a:cxn ang="0">
                  <a:pos x="74" y="29"/>
                </a:cxn>
                <a:cxn ang="0">
                  <a:pos x="42" y="55"/>
                </a:cxn>
                <a:cxn ang="0">
                  <a:pos x="17" y="24"/>
                </a:cxn>
                <a:cxn ang="0">
                  <a:pos x="30" y="2"/>
                </a:cxn>
                <a:cxn ang="0">
                  <a:pos x="8" y="0"/>
                </a:cxn>
                <a:cxn ang="0">
                  <a:pos x="0" y="74"/>
                </a:cxn>
              </a:cxnLst>
              <a:rect l="0" t="0" r="r" b="b"/>
              <a:pathLst>
                <a:path w="83" h="82">
                  <a:moveTo>
                    <a:pt x="0" y="74"/>
                  </a:moveTo>
                  <a:cubicBezTo>
                    <a:pt x="75" y="82"/>
                    <a:pt x="75" y="82"/>
                    <a:pt x="75" y="82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71" y="12"/>
                    <a:pt x="75" y="20"/>
                    <a:pt x="74" y="29"/>
                  </a:cubicBezTo>
                  <a:cubicBezTo>
                    <a:pt x="72" y="45"/>
                    <a:pt x="58" y="57"/>
                    <a:pt x="42" y="55"/>
                  </a:cubicBezTo>
                  <a:cubicBezTo>
                    <a:pt x="27" y="53"/>
                    <a:pt x="15" y="39"/>
                    <a:pt x="17" y="24"/>
                  </a:cubicBezTo>
                  <a:cubicBezTo>
                    <a:pt x="18" y="14"/>
                    <a:pt x="23" y="7"/>
                    <a:pt x="30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74"/>
                    <a:pt x="0" y="74"/>
                    <a:pt x="0" y="74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30476" y="2078038"/>
              <a:ext cx="311150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9"/>
                </a:cxn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6">
                  <a:moveTo>
                    <a:pt x="19" y="0"/>
                  </a:moveTo>
                  <a:lnTo>
                    <a:pt x="196" y="19"/>
                  </a:lnTo>
                  <a:lnTo>
                    <a:pt x="177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03488" y="2359026"/>
              <a:ext cx="307975" cy="307975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5" y="194"/>
                </a:cxn>
                <a:cxn ang="0">
                  <a:pos x="194" y="19"/>
                </a:cxn>
                <a:cxn ang="0">
                  <a:pos x="17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4" h="194">
                  <a:moveTo>
                    <a:pt x="0" y="177"/>
                  </a:moveTo>
                  <a:lnTo>
                    <a:pt x="175" y="194"/>
                  </a:lnTo>
                  <a:lnTo>
                    <a:pt x="194" y="19"/>
                  </a:lnTo>
                  <a:lnTo>
                    <a:pt x="17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474913" y="2640013"/>
              <a:ext cx="306388" cy="3079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93" y="17"/>
                </a:cxn>
                <a:cxn ang="0">
                  <a:pos x="177" y="194"/>
                </a:cxn>
                <a:cxn ang="0">
                  <a:pos x="0" y="175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93" h="194">
                  <a:moveTo>
                    <a:pt x="18" y="0"/>
                  </a:moveTo>
                  <a:lnTo>
                    <a:pt x="193" y="17"/>
                  </a:lnTo>
                  <a:lnTo>
                    <a:pt x="177" y="194"/>
                  </a:lnTo>
                  <a:lnTo>
                    <a:pt x="0" y="17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989388" y="1808163"/>
              <a:ext cx="171450" cy="1539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3"/>
                </a:cxn>
                <a:cxn ang="0">
                  <a:pos x="5" y="37"/>
                </a:cxn>
                <a:cxn ang="0">
                  <a:pos x="42" y="41"/>
                </a:cxn>
                <a:cxn ang="0">
                  <a:pos x="46" y="4"/>
                </a:cxn>
                <a:cxn ang="0">
                  <a:pos x="4" y="0"/>
                </a:cxn>
              </a:cxnLst>
              <a:rect l="0" t="0" r="r" b="b"/>
              <a:pathLst>
                <a:path w="46" h="41">
                  <a:moveTo>
                    <a:pt x="4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2" y="34"/>
                    <a:pt x="4" y="36"/>
                    <a:pt x="5" y="37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3959226" y="1946276"/>
              <a:ext cx="187325" cy="293688"/>
            </a:xfrm>
            <a:custGeom>
              <a:avLst/>
              <a:gdLst/>
              <a:ahLst/>
              <a:cxnLst>
                <a:cxn ang="0">
                  <a:pos x="43" y="78"/>
                </a:cxn>
                <a:cxn ang="0">
                  <a:pos x="0" y="74"/>
                </a:cxn>
                <a:cxn ang="0">
                  <a:pos x="3" y="48"/>
                </a:cxn>
                <a:cxn ang="0">
                  <a:pos x="22" y="24"/>
                </a:cxn>
                <a:cxn ang="0">
                  <a:pos x="13" y="0"/>
                </a:cxn>
                <a:cxn ang="0">
                  <a:pos x="50" y="4"/>
                </a:cxn>
                <a:cxn ang="0">
                  <a:pos x="43" y="78"/>
                </a:cxn>
              </a:cxnLst>
              <a:rect l="0" t="0" r="r" b="b"/>
              <a:pathLst>
                <a:path w="50" h="78">
                  <a:moveTo>
                    <a:pt x="43" y="78"/>
                  </a:moveTo>
                  <a:cubicBezTo>
                    <a:pt x="0" y="74"/>
                    <a:pt x="0" y="74"/>
                    <a:pt x="0" y="74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3" y="44"/>
                    <a:pt x="21" y="35"/>
                    <a:pt x="22" y="24"/>
                  </a:cubicBezTo>
                  <a:cubicBezTo>
                    <a:pt x="23" y="15"/>
                    <a:pt x="19" y="6"/>
                    <a:pt x="13" y="0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3" y="78"/>
                    <a:pt x="43" y="78"/>
                    <a:pt x="43" y="7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3932238" y="2224088"/>
              <a:ext cx="187325" cy="296863"/>
            </a:xfrm>
            <a:custGeom>
              <a:avLst/>
              <a:gdLst/>
              <a:ahLst/>
              <a:cxnLst>
                <a:cxn ang="0">
                  <a:pos x="118" y="10"/>
                </a:cxn>
                <a:cxn ang="0">
                  <a:pos x="17" y="0"/>
                </a:cxn>
                <a:cxn ang="0">
                  <a:pos x="0" y="177"/>
                </a:cxn>
                <a:cxn ang="0">
                  <a:pos x="100" y="187"/>
                </a:cxn>
                <a:cxn ang="0">
                  <a:pos x="118" y="10"/>
                </a:cxn>
                <a:cxn ang="0">
                  <a:pos x="118" y="10"/>
                </a:cxn>
              </a:cxnLst>
              <a:rect l="0" t="0" r="r" b="b"/>
              <a:pathLst>
                <a:path w="118" h="187">
                  <a:moveTo>
                    <a:pt x="118" y="10"/>
                  </a:moveTo>
                  <a:lnTo>
                    <a:pt x="17" y="0"/>
                  </a:lnTo>
                  <a:lnTo>
                    <a:pt x="0" y="177"/>
                  </a:lnTo>
                  <a:lnTo>
                    <a:pt x="100" y="187"/>
                  </a:lnTo>
                  <a:lnTo>
                    <a:pt x="118" y="10"/>
                  </a:lnTo>
                  <a:lnTo>
                    <a:pt x="118" y="1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3902076" y="2505076"/>
              <a:ext cx="188913" cy="296863"/>
            </a:xfrm>
            <a:custGeom>
              <a:avLst/>
              <a:gdLst/>
              <a:ahLst/>
              <a:cxnLst>
                <a:cxn ang="0">
                  <a:pos x="100" y="187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19" y="10"/>
                </a:cxn>
                <a:cxn ang="0">
                  <a:pos x="100" y="187"/>
                </a:cxn>
                <a:cxn ang="0">
                  <a:pos x="100" y="187"/>
                </a:cxn>
              </a:cxnLst>
              <a:rect l="0" t="0" r="r" b="b"/>
              <a:pathLst>
                <a:path w="119" h="187">
                  <a:moveTo>
                    <a:pt x="100" y="187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19" y="10"/>
                  </a:lnTo>
                  <a:lnTo>
                    <a:pt x="100" y="187"/>
                  </a:lnTo>
                  <a:lnTo>
                    <a:pt x="100" y="18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873501" y="2782888"/>
              <a:ext cx="187325" cy="296863"/>
            </a:xfrm>
            <a:custGeom>
              <a:avLst/>
              <a:gdLst/>
              <a:ahLst/>
              <a:cxnLst>
                <a:cxn ang="0">
                  <a:pos x="118" y="12"/>
                </a:cxn>
                <a:cxn ang="0">
                  <a:pos x="18" y="0"/>
                </a:cxn>
                <a:cxn ang="0">
                  <a:pos x="0" y="177"/>
                </a:cxn>
                <a:cxn ang="0">
                  <a:pos x="99" y="187"/>
                </a:cxn>
                <a:cxn ang="0">
                  <a:pos x="118" y="12"/>
                </a:cxn>
                <a:cxn ang="0">
                  <a:pos x="118" y="12"/>
                </a:cxn>
              </a:cxnLst>
              <a:rect l="0" t="0" r="r" b="b"/>
              <a:pathLst>
                <a:path w="118" h="187">
                  <a:moveTo>
                    <a:pt x="118" y="12"/>
                  </a:moveTo>
                  <a:lnTo>
                    <a:pt x="18" y="0"/>
                  </a:lnTo>
                  <a:lnTo>
                    <a:pt x="0" y="177"/>
                  </a:lnTo>
                  <a:lnTo>
                    <a:pt x="99" y="187"/>
                  </a:lnTo>
                  <a:lnTo>
                    <a:pt x="118" y="12"/>
                  </a:lnTo>
                  <a:lnTo>
                    <a:pt x="118" y="12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711576" y="1778001"/>
              <a:ext cx="292100" cy="153988"/>
            </a:xfrm>
            <a:custGeom>
              <a:avLst/>
              <a:gdLst/>
              <a:ahLst/>
              <a:cxnLst>
                <a:cxn ang="0">
                  <a:pos x="78" y="8"/>
                </a:cxn>
                <a:cxn ang="0">
                  <a:pos x="74" y="41"/>
                </a:cxn>
                <a:cxn ang="0">
                  <a:pos x="62" y="37"/>
                </a:cxn>
                <a:cxn ang="0">
                  <a:pos x="44" y="41"/>
                </a:cxn>
                <a:cxn ang="0">
                  <a:pos x="0" y="37"/>
                </a:cxn>
                <a:cxn ang="0">
                  <a:pos x="3" y="0"/>
                </a:cxn>
                <a:cxn ang="0">
                  <a:pos x="78" y="8"/>
                </a:cxn>
              </a:cxnLst>
              <a:rect l="0" t="0" r="r" b="b"/>
              <a:pathLst>
                <a:path w="78" h="41">
                  <a:moveTo>
                    <a:pt x="78" y="8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1" y="39"/>
                    <a:pt x="67" y="38"/>
                    <a:pt x="62" y="37"/>
                  </a:cubicBezTo>
                  <a:cubicBezTo>
                    <a:pt x="56" y="36"/>
                    <a:pt x="49" y="38"/>
                    <a:pt x="44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8" y="8"/>
                    <a:pt x="78" y="8"/>
                    <a:pt x="78" y="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81413" y="1916113"/>
              <a:ext cx="288925" cy="307975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4" y="82"/>
                </a:cxn>
                <a:cxn ang="0">
                  <a:pos x="77" y="56"/>
                </a:cxn>
                <a:cxn ang="0">
                  <a:pos x="64" y="57"/>
                </a:cxn>
                <a:cxn ang="0">
                  <a:pos x="39" y="26"/>
                </a:cxn>
                <a:cxn ang="0">
                  <a:pos x="52" y="4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16" y="23"/>
                </a:cxn>
                <a:cxn ang="0">
                  <a:pos x="3" y="45"/>
                </a:cxn>
                <a:cxn ang="0">
                  <a:pos x="0" y="74"/>
                </a:cxn>
              </a:cxnLst>
              <a:rect l="0" t="0" r="r" b="b"/>
              <a:pathLst>
                <a:path w="77" h="82">
                  <a:moveTo>
                    <a:pt x="0" y="74"/>
                  </a:moveTo>
                  <a:cubicBezTo>
                    <a:pt x="74" y="82"/>
                    <a:pt x="74" y="82"/>
                    <a:pt x="74" y="82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3" y="57"/>
                    <a:pt x="69" y="58"/>
                    <a:pt x="64" y="57"/>
                  </a:cubicBezTo>
                  <a:cubicBezTo>
                    <a:pt x="49" y="56"/>
                    <a:pt x="37" y="42"/>
                    <a:pt x="39" y="26"/>
                  </a:cubicBezTo>
                  <a:cubicBezTo>
                    <a:pt x="40" y="17"/>
                    <a:pt x="45" y="9"/>
                    <a:pt x="52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3" y="6"/>
                    <a:pt x="17" y="14"/>
                    <a:pt x="16" y="23"/>
                  </a:cubicBezTo>
                  <a:cubicBezTo>
                    <a:pt x="15" y="32"/>
                    <a:pt x="10" y="40"/>
                    <a:pt x="3" y="45"/>
                  </a:cubicBezTo>
                  <a:cubicBezTo>
                    <a:pt x="0" y="74"/>
                    <a:pt x="0" y="74"/>
                    <a:pt x="0" y="74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651251" y="2193926"/>
              <a:ext cx="307975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4" y="19"/>
                </a:cxn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4" h="196">
                  <a:moveTo>
                    <a:pt x="19" y="0"/>
                  </a:moveTo>
                  <a:lnTo>
                    <a:pt x="194" y="19"/>
                  </a:lnTo>
                  <a:lnTo>
                    <a:pt x="177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621088" y="2474913"/>
              <a:ext cx="311150" cy="307975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177" y="194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96" h="194">
                  <a:moveTo>
                    <a:pt x="0" y="178"/>
                  </a:moveTo>
                  <a:lnTo>
                    <a:pt x="177" y="194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95688" y="2757488"/>
              <a:ext cx="306388" cy="30638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3" y="16"/>
                </a:cxn>
                <a:cxn ang="0">
                  <a:pos x="175" y="193"/>
                </a:cxn>
                <a:cxn ang="0">
                  <a:pos x="0" y="174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93" h="193">
                  <a:moveTo>
                    <a:pt x="16" y="0"/>
                  </a:moveTo>
                  <a:lnTo>
                    <a:pt x="193" y="16"/>
                  </a:lnTo>
                  <a:lnTo>
                    <a:pt x="175" y="193"/>
                  </a:lnTo>
                  <a:lnTo>
                    <a:pt x="0" y="174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430588" y="1747838"/>
              <a:ext cx="292100" cy="168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7"/>
                </a:cxn>
                <a:cxn ang="0">
                  <a:pos x="39" y="41"/>
                </a:cxn>
                <a:cxn ang="0">
                  <a:pos x="57" y="37"/>
                </a:cxn>
                <a:cxn ang="0">
                  <a:pos x="74" y="45"/>
                </a:cxn>
                <a:cxn ang="0">
                  <a:pos x="75" y="45"/>
                </a:cxn>
                <a:cxn ang="0">
                  <a:pos x="78" y="8"/>
                </a:cxn>
                <a:cxn ang="0">
                  <a:pos x="4" y="0"/>
                </a:cxn>
              </a:cxnLst>
              <a:rect l="0" t="0" r="r" b="b"/>
              <a:pathLst>
                <a:path w="78" h="45">
                  <a:moveTo>
                    <a:pt x="4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4" y="38"/>
                    <a:pt x="50" y="36"/>
                    <a:pt x="57" y="37"/>
                  </a:cubicBezTo>
                  <a:cubicBezTo>
                    <a:pt x="64" y="38"/>
                    <a:pt x="70" y="40"/>
                    <a:pt x="74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3400426" y="1887538"/>
              <a:ext cx="311150" cy="306388"/>
            </a:xfrm>
            <a:custGeom>
              <a:avLst/>
              <a:gdLst/>
              <a:ahLst/>
              <a:cxnLst>
                <a:cxn ang="0">
                  <a:pos x="75" y="82"/>
                </a:cxn>
                <a:cxn ang="0">
                  <a:pos x="0" y="75"/>
                </a:cxn>
                <a:cxn ang="0">
                  <a:pos x="4" y="39"/>
                </a:cxn>
                <a:cxn ang="0">
                  <a:pos x="11" y="23"/>
                </a:cxn>
                <a:cxn ang="0">
                  <a:pos x="7" y="6"/>
                </a:cxn>
                <a:cxn ang="0">
                  <a:pos x="8" y="0"/>
                </a:cxn>
                <a:cxn ang="0">
                  <a:pos x="47" y="4"/>
                </a:cxn>
                <a:cxn ang="0">
                  <a:pos x="33" y="26"/>
                </a:cxn>
                <a:cxn ang="0">
                  <a:pos x="59" y="57"/>
                </a:cxn>
                <a:cxn ang="0">
                  <a:pos x="78" y="53"/>
                </a:cxn>
                <a:cxn ang="0">
                  <a:pos x="75" y="82"/>
                </a:cxn>
                <a:cxn ang="0">
                  <a:pos x="82" y="8"/>
                </a:cxn>
                <a:cxn ang="0">
                  <a:pos x="83" y="8"/>
                </a:cxn>
                <a:cxn ang="0">
                  <a:pos x="82" y="8"/>
                </a:cxn>
                <a:cxn ang="0">
                  <a:pos x="82" y="8"/>
                </a:cxn>
              </a:cxnLst>
              <a:rect l="0" t="0" r="r" b="b"/>
              <a:pathLst>
                <a:path w="83" h="82">
                  <a:moveTo>
                    <a:pt x="75" y="82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7" y="34"/>
                    <a:pt x="10" y="29"/>
                    <a:pt x="11" y="23"/>
                  </a:cubicBezTo>
                  <a:cubicBezTo>
                    <a:pt x="11" y="17"/>
                    <a:pt x="10" y="11"/>
                    <a:pt x="7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0" y="9"/>
                    <a:pt x="34" y="16"/>
                    <a:pt x="33" y="26"/>
                  </a:cubicBezTo>
                  <a:cubicBezTo>
                    <a:pt x="32" y="41"/>
                    <a:pt x="43" y="56"/>
                    <a:pt x="59" y="57"/>
                  </a:cubicBezTo>
                  <a:cubicBezTo>
                    <a:pt x="66" y="58"/>
                    <a:pt x="72" y="56"/>
                    <a:pt x="78" y="53"/>
                  </a:cubicBezTo>
                  <a:cubicBezTo>
                    <a:pt x="75" y="82"/>
                    <a:pt x="75" y="82"/>
                    <a:pt x="75" y="82"/>
                  </a:cubicBezTo>
                  <a:close/>
                  <a:moveTo>
                    <a:pt x="82" y="8"/>
                  </a:moveTo>
                  <a:cubicBezTo>
                    <a:pt x="83" y="8"/>
                    <a:pt x="83" y="8"/>
                    <a:pt x="83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2" y="8"/>
                    <a:pt x="82" y="8"/>
                    <a:pt x="82" y="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3370263" y="2168526"/>
              <a:ext cx="311150" cy="306388"/>
            </a:xfrm>
            <a:custGeom>
              <a:avLst/>
              <a:gdLst/>
              <a:ahLst/>
              <a:cxnLst>
                <a:cxn ang="0">
                  <a:pos x="196" y="16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177" y="193"/>
                </a:cxn>
                <a:cxn ang="0">
                  <a:pos x="196" y="16"/>
                </a:cxn>
                <a:cxn ang="0">
                  <a:pos x="196" y="16"/>
                </a:cxn>
              </a:cxnLst>
              <a:rect l="0" t="0" r="r" b="b"/>
              <a:pathLst>
                <a:path w="196" h="193">
                  <a:moveTo>
                    <a:pt x="196" y="16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77" y="193"/>
                  </a:lnTo>
                  <a:lnTo>
                    <a:pt x="196" y="16"/>
                  </a:lnTo>
                  <a:lnTo>
                    <a:pt x="196" y="1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344863" y="2446338"/>
              <a:ext cx="306388" cy="311150"/>
            </a:xfrm>
            <a:custGeom>
              <a:avLst/>
              <a:gdLst/>
              <a:ahLst/>
              <a:cxnLst>
                <a:cxn ang="0">
                  <a:pos x="174" y="196"/>
                </a:cxn>
                <a:cxn ang="0">
                  <a:pos x="0" y="177"/>
                </a:cxn>
                <a:cxn ang="0">
                  <a:pos x="16" y="0"/>
                </a:cxn>
                <a:cxn ang="0">
                  <a:pos x="193" y="18"/>
                </a:cxn>
                <a:cxn ang="0">
                  <a:pos x="174" y="196"/>
                </a:cxn>
                <a:cxn ang="0">
                  <a:pos x="174" y="196"/>
                </a:cxn>
              </a:cxnLst>
              <a:rect l="0" t="0" r="r" b="b"/>
              <a:pathLst>
                <a:path w="193" h="196">
                  <a:moveTo>
                    <a:pt x="174" y="196"/>
                  </a:moveTo>
                  <a:lnTo>
                    <a:pt x="0" y="177"/>
                  </a:lnTo>
                  <a:lnTo>
                    <a:pt x="16" y="0"/>
                  </a:lnTo>
                  <a:lnTo>
                    <a:pt x="193" y="18"/>
                  </a:lnTo>
                  <a:lnTo>
                    <a:pt x="174" y="196"/>
                  </a:lnTo>
                  <a:lnTo>
                    <a:pt x="174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314701" y="2727326"/>
              <a:ext cx="306388" cy="306388"/>
            </a:xfrm>
            <a:custGeom>
              <a:avLst/>
              <a:gdLst/>
              <a:ahLst/>
              <a:cxnLst>
                <a:cxn ang="0">
                  <a:pos x="193" y="19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177" y="193"/>
                </a:cxn>
                <a:cxn ang="0">
                  <a:pos x="193" y="19"/>
                </a:cxn>
                <a:cxn ang="0">
                  <a:pos x="193" y="19"/>
                </a:cxn>
              </a:cxnLst>
              <a:rect l="0" t="0" r="r" b="b"/>
              <a:pathLst>
                <a:path w="193" h="193">
                  <a:moveTo>
                    <a:pt x="193" y="19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77" y="193"/>
                  </a:lnTo>
                  <a:lnTo>
                    <a:pt x="193" y="19"/>
                  </a:lnTo>
                  <a:lnTo>
                    <a:pt x="193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149601" y="1717676"/>
              <a:ext cx="295275" cy="169863"/>
            </a:xfrm>
            <a:custGeom>
              <a:avLst/>
              <a:gdLst/>
              <a:ahLst/>
              <a:cxnLst>
                <a:cxn ang="0">
                  <a:pos x="79" y="8"/>
                </a:cxn>
                <a:cxn ang="0">
                  <a:pos x="75" y="45"/>
                </a:cxn>
                <a:cxn ang="0">
                  <a:pos x="69" y="44"/>
                </a:cxn>
                <a:cxn ang="0">
                  <a:pos x="52" y="37"/>
                </a:cxn>
                <a:cxn ang="0">
                  <a:pos x="34" y="41"/>
                </a:cxn>
                <a:cxn ang="0">
                  <a:pos x="0" y="37"/>
                </a:cxn>
                <a:cxn ang="0">
                  <a:pos x="4" y="0"/>
                </a:cxn>
                <a:cxn ang="0">
                  <a:pos x="79" y="8"/>
                </a:cxn>
              </a:cxnLst>
              <a:rect l="0" t="0" r="r" b="b"/>
              <a:pathLst>
                <a:path w="79" h="45">
                  <a:moveTo>
                    <a:pt x="79" y="8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4" y="40"/>
                    <a:pt x="58" y="37"/>
                    <a:pt x="52" y="37"/>
                  </a:cubicBezTo>
                  <a:cubicBezTo>
                    <a:pt x="45" y="36"/>
                    <a:pt x="39" y="37"/>
                    <a:pt x="34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9" y="8"/>
                    <a:pt x="79" y="8"/>
                    <a:pt x="79" y="8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 noEditPoints="1"/>
            </p:cNvSpPr>
            <p:nvPr/>
          </p:nvSpPr>
          <p:spPr bwMode="auto">
            <a:xfrm>
              <a:off x="3119438" y="1857376"/>
              <a:ext cx="311150" cy="311150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75" y="83"/>
                </a:cxn>
                <a:cxn ang="0">
                  <a:pos x="79" y="47"/>
                </a:cxn>
                <a:cxn ang="0">
                  <a:pos x="54" y="57"/>
                </a:cxn>
                <a:cxn ang="0">
                  <a:pos x="28" y="25"/>
                </a:cxn>
                <a:cxn ang="0">
                  <a:pos x="42" y="4"/>
                </a:cxn>
                <a:cxn ang="0">
                  <a:pos x="8" y="0"/>
                </a:cxn>
                <a:cxn ang="0">
                  <a:pos x="0" y="75"/>
                </a:cxn>
                <a:cxn ang="0">
                  <a:pos x="82" y="14"/>
                </a:cxn>
                <a:cxn ang="0">
                  <a:pos x="83" y="8"/>
                </a:cxn>
                <a:cxn ang="0">
                  <a:pos x="77" y="7"/>
                </a:cxn>
                <a:cxn ang="0">
                  <a:pos x="82" y="14"/>
                </a:cxn>
              </a:cxnLst>
              <a:rect l="0" t="0" r="r" b="b"/>
              <a:pathLst>
                <a:path w="83" h="83">
                  <a:moveTo>
                    <a:pt x="0" y="75"/>
                  </a:moveTo>
                  <a:cubicBezTo>
                    <a:pt x="75" y="83"/>
                    <a:pt x="75" y="83"/>
                    <a:pt x="75" y="83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3" y="54"/>
                    <a:pt x="64" y="58"/>
                    <a:pt x="54" y="57"/>
                  </a:cubicBezTo>
                  <a:cubicBezTo>
                    <a:pt x="38" y="55"/>
                    <a:pt x="27" y="41"/>
                    <a:pt x="28" y="25"/>
                  </a:cubicBezTo>
                  <a:cubicBezTo>
                    <a:pt x="29" y="16"/>
                    <a:pt x="34" y="8"/>
                    <a:pt x="42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82" y="14"/>
                  </a:moveTo>
                  <a:cubicBezTo>
                    <a:pt x="83" y="8"/>
                    <a:pt x="83" y="8"/>
                    <a:pt x="83" y="8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9" y="9"/>
                    <a:pt x="81" y="12"/>
                    <a:pt x="82" y="14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092451" y="2138363"/>
              <a:ext cx="307975" cy="30797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94" y="19"/>
                </a:cxn>
                <a:cxn ang="0">
                  <a:pos x="175" y="194"/>
                </a:cxn>
                <a:cxn ang="0">
                  <a:pos x="0" y="175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94" h="194">
                  <a:moveTo>
                    <a:pt x="17" y="0"/>
                  </a:moveTo>
                  <a:lnTo>
                    <a:pt x="194" y="19"/>
                  </a:lnTo>
                  <a:lnTo>
                    <a:pt x="175" y="194"/>
                  </a:lnTo>
                  <a:lnTo>
                    <a:pt x="0" y="175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062288" y="2416176"/>
              <a:ext cx="307975" cy="31115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8" y="196"/>
                </a:cxn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4" h="196">
                  <a:moveTo>
                    <a:pt x="0" y="177"/>
                  </a:moveTo>
                  <a:lnTo>
                    <a:pt x="178" y="196"/>
                  </a:lnTo>
                  <a:lnTo>
                    <a:pt x="194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032126" y="2697163"/>
              <a:ext cx="312738" cy="3079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7" y="19"/>
                </a:cxn>
                <a:cxn ang="0">
                  <a:pos x="178" y="194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7" h="194">
                  <a:moveTo>
                    <a:pt x="19" y="0"/>
                  </a:moveTo>
                  <a:lnTo>
                    <a:pt x="197" y="19"/>
                  </a:lnTo>
                  <a:lnTo>
                    <a:pt x="178" y="194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2871788" y="1692276"/>
              <a:ext cx="292100" cy="1651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6"/>
                </a:cxn>
                <a:cxn ang="0">
                  <a:pos x="27" y="39"/>
                </a:cxn>
                <a:cxn ang="0">
                  <a:pos x="46" y="35"/>
                </a:cxn>
                <a:cxn ang="0">
                  <a:pos x="62" y="43"/>
                </a:cxn>
                <a:cxn ang="0">
                  <a:pos x="74" y="44"/>
                </a:cxn>
                <a:cxn ang="0">
                  <a:pos x="78" y="7"/>
                </a:cxn>
                <a:cxn ang="0">
                  <a:pos x="3" y="0"/>
                </a:cxn>
              </a:cxnLst>
              <a:rect l="0" t="0" r="r" b="b"/>
              <a:pathLst>
                <a:path w="78" h="44">
                  <a:moveTo>
                    <a:pt x="3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3" y="36"/>
                    <a:pt x="39" y="34"/>
                    <a:pt x="46" y="35"/>
                  </a:cubicBezTo>
                  <a:cubicBezTo>
                    <a:pt x="52" y="36"/>
                    <a:pt x="58" y="39"/>
                    <a:pt x="62" y="43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2841626" y="1827213"/>
              <a:ext cx="307975" cy="311150"/>
            </a:xfrm>
            <a:custGeom>
              <a:avLst/>
              <a:gdLst/>
              <a:ahLst/>
              <a:cxnLst>
                <a:cxn ang="0">
                  <a:pos x="74" y="83"/>
                </a:cxn>
                <a:cxn ang="0">
                  <a:pos x="0" y="75"/>
                </a:cxn>
                <a:cxn ang="0">
                  <a:pos x="8" y="0"/>
                </a:cxn>
                <a:cxn ang="0">
                  <a:pos x="35" y="3"/>
                </a:cxn>
                <a:cxn ang="0">
                  <a:pos x="22" y="25"/>
                </a:cxn>
                <a:cxn ang="0">
                  <a:pos x="48" y="56"/>
                </a:cxn>
                <a:cxn ang="0">
                  <a:pos x="79" y="31"/>
                </a:cxn>
                <a:cxn ang="0">
                  <a:pos x="70" y="7"/>
                </a:cxn>
                <a:cxn ang="0">
                  <a:pos x="82" y="8"/>
                </a:cxn>
                <a:cxn ang="0">
                  <a:pos x="74" y="83"/>
                </a:cxn>
              </a:cxnLst>
              <a:rect l="0" t="0" r="r" b="b"/>
              <a:pathLst>
                <a:path w="82" h="83">
                  <a:moveTo>
                    <a:pt x="74" y="83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28" y="8"/>
                    <a:pt x="23" y="16"/>
                    <a:pt x="22" y="25"/>
                  </a:cubicBezTo>
                  <a:cubicBezTo>
                    <a:pt x="20" y="41"/>
                    <a:pt x="32" y="55"/>
                    <a:pt x="48" y="56"/>
                  </a:cubicBezTo>
                  <a:cubicBezTo>
                    <a:pt x="63" y="58"/>
                    <a:pt x="78" y="47"/>
                    <a:pt x="79" y="31"/>
                  </a:cubicBezTo>
                  <a:cubicBezTo>
                    <a:pt x="80" y="22"/>
                    <a:pt x="77" y="13"/>
                    <a:pt x="70" y="7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74" y="83"/>
                    <a:pt x="74" y="83"/>
                    <a:pt x="74" y="83"/>
                  </a:cubicBez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2811463" y="2108201"/>
              <a:ext cx="307975" cy="307975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7" y="194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4">
                  <a:moveTo>
                    <a:pt x="194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7" y="194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2781301" y="2389188"/>
              <a:ext cx="311150" cy="307975"/>
            </a:xfrm>
            <a:custGeom>
              <a:avLst/>
              <a:gdLst/>
              <a:ahLst/>
              <a:cxnLst>
                <a:cxn ang="0">
                  <a:pos x="177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6" y="17"/>
                </a:cxn>
                <a:cxn ang="0">
                  <a:pos x="177" y="194"/>
                </a:cxn>
                <a:cxn ang="0">
                  <a:pos x="177" y="194"/>
                </a:cxn>
              </a:cxnLst>
              <a:rect l="0" t="0" r="r" b="b"/>
              <a:pathLst>
                <a:path w="196" h="194">
                  <a:moveTo>
                    <a:pt x="177" y="194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96" y="17"/>
                  </a:lnTo>
                  <a:lnTo>
                    <a:pt x="177" y="194"/>
                  </a:lnTo>
                  <a:lnTo>
                    <a:pt x="177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2755901" y="2667001"/>
              <a:ext cx="306388" cy="311150"/>
            </a:xfrm>
            <a:custGeom>
              <a:avLst/>
              <a:gdLst/>
              <a:ahLst/>
              <a:cxnLst>
                <a:cxn ang="0">
                  <a:pos x="193" y="19"/>
                </a:cxn>
                <a:cxn ang="0">
                  <a:pos x="16" y="0"/>
                </a:cxn>
                <a:cxn ang="0">
                  <a:pos x="0" y="177"/>
                </a:cxn>
                <a:cxn ang="0">
                  <a:pos x="174" y="196"/>
                </a:cxn>
                <a:cxn ang="0">
                  <a:pos x="193" y="19"/>
                </a:cxn>
                <a:cxn ang="0">
                  <a:pos x="193" y="19"/>
                </a:cxn>
              </a:cxnLst>
              <a:rect l="0" t="0" r="r" b="b"/>
              <a:pathLst>
                <a:path w="193" h="196">
                  <a:moveTo>
                    <a:pt x="193" y="19"/>
                  </a:moveTo>
                  <a:lnTo>
                    <a:pt x="16" y="0"/>
                  </a:lnTo>
                  <a:lnTo>
                    <a:pt x="0" y="177"/>
                  </a:lnTo>
                  <a:lnTo>
                    <a:pt x="174" y="196"/>
                  </a:lnTo>
                  <a:lnTo>
                    <a:pt x="193" y="19"/>
                  </a:lnTo>
                  <a:lnTo>
                    <a:pt x="193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1357313" y="3938588"/>
              <a:ext cx="160338" cy="29210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82" y="184"/>
                </a:cxn>
                <a:cxn ang="0">
                  <a:pos x="101" y="9"/>
                </a:cxn>
                <a:cxn ang="0">
                  <a:pos x="18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01" h="184">
                  <a:moveTo>
                    <a:pt x="0" y="177"/>
                  </a:moveTo>
                  <a:lnTo>
                    <a:pt x="82" y="184"/>
                  </a:lnTo>
                  <a:lnTo>
                    <a:pt x="101" y="9"/>
                  </a:lnTo>
                  <a:lnTo>
                    <a:pt x="18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1385888" y="3657601"/>
              <a:ext cx="161925" cy="2952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2" y="9"/>
                </a:cxn>
                <a:cxn ang="0">
                  <a:pos x="83" y="18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02" h="186">
                  <a:moveTo>
                    <a:pt x="19" y="0"/>
                  </a:moveTo>
                  <a:lnTo>
                    <a:pt x="102" y="9"/>
                  </a:lnTo>
                  <a:lnTo>
                    <a:pt x="83" y="18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1416051" y="3379788"/>
              <a:ext cx="161925" cy="292100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83" y="184"/>
                </a:cxn>
                <a:cxn ang="0">
                  <a:pos x="102" y="7"/>
                </a:cxn>
                <a:cxn ang="0">
                  <a:pos x="17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02" h="184">
                  <a:moveTo>
                    <a:pt x="0" y="175"/>
                  </a:moveTo>
                  <a:lnTo>
                    <a:pt x="83" y="184"/>
                  </a:lnTo>
                  <a:lnTo>
                    <a:pt x="102" y="7"/>
                  </a:lnTo>
                  <a:lnTo>
                    <a:pt x="17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1443038" y="3098801"/>
              <a:ext cx="161925" cy="29210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2" y="9"/>
                </a:cxn>
                <a:cxn ang="0">
                  <a:pos x="85" y="184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02" h="184">
                  <a:moveTo>
                    <a:pt x="19" y="0"/>
                  </a:moveTo>
                  <a:lnTo>
                    <a:pt x="102" y="9"/>
                  </a:lnTo>
                  <a:lnTo>
                    <a:pt x="85" y="184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1473201" y="2816226"/>
              <a:ext cx="160338" cy="296863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83" y="187"/>
                </a:cxn>
                <a:cxn ang="0">
                  <a:pos x="101" y="10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01" h="187">
                  <a:moveTo>
                    <a:pt x="0" y="178"/>
                  </a:moveTo>
                  <a:lnTo>
                    <a:pt x="83" y="187"/>
                  </a:lnTo>
                  <a:lnTo>
                    <a:pt x="101" y="10"/>
                  </a:lnTo>
                  <a:lnTo>
                    <a:pt x="19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1487488" y="3952876"/>
              <a:ext cx="311150" cy="307975"/>
            </a:xfrm>
            <a:custGeom>
              <a:avLst/>
              <a:gdLst/>
              <a:ahLst/>
              <a:cxnLst>
                <a:cxn ang="0">
                  <a:pos x="177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6" y="17"/>
                </a:cxn>
                <a:cxn ang="0">
                  <a:pos x="177" y="194"/>
                </a:cxn>
                <a:cxn ang="0">
                  <a:pos x="177" y="194"/>
                </a:cxn>
              </a:cxnLst>
              <a:rect l="0" t="0" r="r" b="b"/>
              <a:pathLst>
                <a:path w="196" h="194">
                  <a:moveTo>
                    <a:pt x="177" y="194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96" y="17"/>
                  </a:lnTo>
                  <a:lnTo>
                    <a:pt x="177" y="194"/>
                  </a:lnTo>
                  <a:lnTo>
                    <a:pt x="177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1517651" y="3671888"/>
              <a:ext cx="307975" cy="307975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7" y="194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4">
                  <a:moveTo>
                    <a:pt x="194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7" y="194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1547813" y="3390901"/>
              <a:ext cx="307975" cy="311150"/>
            </a:xfrm>
            <a:custGeom>
              <a:avLst/>
              <a:gdLst/>
              <a:ahLst/>
              <a:cxnLst>
                <a:cxn ang="0">
                  <a:pos x="175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4" y="19"/>
                </a:cxn>
                <a:cxn ang="0">
                  <a:pos x="175" y="196"/>
                </a:cxn>
                <a:cxn ang="0">
                  <a:pos x="175" y="196"/>
                </a:cxn>
              </a:cxnLst>
              <a:rect l="0" t="0" r="r" b="b"/>
              <a:pathLst>
                <a:path w="194" h="196">
                  <a:moveTo>
                    <a:pt x="175" y="196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94" y="19"/>
                  </a:lnTo>
                  <a:lnTo>
                    <a:pt x="175" y="196"/>
                  </a:lnTo>
                  <a:lnTo>
                    <a:pt x="175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577976" y="3113088"/>
              <a:ext cx="307975" cy="307975"/>
            </a:xfrm>
            <a:custGeom>
              <a:avLst/>
              <a:gdLst/>
              <a:ahLst/>
              <a:cxnLst>
                <a:cxn ang="0">
                  <a:pos x="194" y="17"/>
                </a:cxn>
                <a:cxn ang="0">
                  <a:pos x="17" y="0"/>
                </a:cxn>
                <a:cxn ang="0">
                  <a:pos x="0" y="175"/>
                </a:cxn>
                <a:cxn ang="0">
                  <a:pos x="175" y="194"/>
                </a:cxn>
                <a:cxn ang="0">
                  <a:pos x="194" y="17"/>
                </a:cxn>
                <a:cxn ang="0">
                  <a:pos x="194" y="17"/>
                </a:cxn>
              </a:cxnLst>
              <a:rect l="0" t="0" r="r" b="b"/>
              <a:pathLst>
                <a:path w="194" h="194">
                  <a:moveTo>
                    <a:pt x="194" y="17"/>
                  </a:moveTo>
                  <a:lnTo>
                    <a:pt x="17" y="0"/>
                  </a:lnTo>
                  <a:lnTo>
                    <a:pt x="0" y="175"/>
                  </a:lnTo>
                  <a:lnTo>
                    <a:pt x="175" y="194"/>
                  </a:lnTo>
                  <a:lnTo>
                    <a:pt x="194" y="17"/>
                  </a:lnTo>
                  <a:lnTo>
                    <a:pt x="194" y="1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604963" y="2832101"/>
              <a:ext cx="311150" cy="307975"/>
            </a:xfrm>
            <a:custGeom>
              <a:avLst/>
              <a:gdLst/>
              <a:ahLst/>
              <a:cxnLst>
                <a:cxn ang="0">
                  <a:pos x="177" y="194"/>
                </a:cxn>
                <a:cxn ang="0">
                  <a:pos x="0" y="177"/>
                </a:cxn>
                <a:cxn ang="0">
                  <a:pos x="18" y="0"/>
                </a:cxn>
                <a:cxn ang="0">
                  <a:pos x="196" y="19"/>
                </a:cxn>
                <a:cxn ang="0">
                  <a:pos x="177" y="194"/>
                </a:cxn>
                <a:cxn ang="0">
                  <a:pos x="177" y="194"/>
                </a:cxn>
              </a:cxnLst>
              <a:rect l="0" t="0" r="r" b="b"/>
              <a:pathLst>
                <a:path w="196" h="194">
                  <a:moveTo>
                    <a:pt x="177" y="194"/>
                  </a:moveTo>
                  <a:lnTo>
                    <a:pt x="0" y="177"/>
                  </a:lnTo>
                  <a:lnTo>
                    <a:pt x="18" y="0"/>
                  </a:lnTo>
                  <a:lnTo>
                    <a:pt x="196" y="19"/>
                  </a:lnTo>
                  <a:lnTo>
                    <a:pt x="177" y="194"/>
                  </a:lnTo>
                  <a:lnTo>
                    <a:pt x="177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768476" y="3979863"/>
              <a:ext cx="307975" cy="31115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8" y="196"/>
                </a:cxn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4" h="196">
                  <a:moveTo>
                    <a:pt x="0" y="177"/>
                  </a:moveTo>
                  <a:lnTo>
                    <a:pt x="178" y="196"/>
                  </a:lnTo>
                  <a:lnTo>
                    <a:pt x="194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798638" y="3702051"/>
              <a:ext cx="307975" cy="30797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94" y="16"/>
                </a:cxn>
                <a:cxn ang="0">
                  <a:pos x="175" y="194"/>
                </a:cxn>
                <a:cxn ang="0">
                  <a:pos x="0" y="175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94" h="194">
                  <a:moveTo>
                    <a:pt x="17" y="0"/>
                  </a:moveTo>
                  <a:lnTo>
                    <a:pt x="194" y="16"/>
                  </a:lnTo>
                  <a:lnTo>
                    <a:pt x="175" y="194"/>
                  </a:lnTo>
                  <a:lnTo>
                    <a:pt x="0" y="175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1825626" y="3421063"/>
              <a:ext cx="311150" cy="306388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7" y="193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6" h="193">
                  <a:moveTo>
                    <a:pt x="0" y="177"/>
                  </a:moveTo>
                  <a:lnTo>
                    <a:pt x="177" y="193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855788" y="3140076"/>
              <a:ext cx="311150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8"/>
                </a:cxn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6">
                  <a:moveTo>
                    <a:pt x="19" y="0"/>
                  </a:moveTo>
                  <a:lnTo>
                    <a:pt x="196" y="18"/>
                  </a:lnTo>
                  <a:lnTo>
                    <a:pt x="177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1885951" y="2862263"/>
              <a:ext cx="306388" cy="306388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7" y="193"/>
                </a:cxn>
                <a:cxn ang="0">
                  <a:pos x="193" y="16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7" y="193"/>
                  </a:lnTo>
                  <a:lnTo>
                    <a:pt x="193" y="16"/>
                  </a:lnTo>
                  <a:lnTo>
                    <a:pt x="19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2051051" y="4010026"/>
              <a:ext cx="306388" cy="306388"/>
            </a:xfrm>
            <a:custGeom>
              <a:avLst/>
              <a:gdLst/>
              <a:ahLst/>
              <a:cxnLst>
                <a:cxn ang="0">
                  <a:pos x="174" y="193"/>
                </a:cxn>
                <a:cxn ang="0">
                  <a:pos x="0" y="177"/>
                </a:cxn>
                <a:cxn ang="0">
                  <a:pos x="16" y="0"/>
                </a:cxn>
                <a:cxn ang="0">
                  <a:pos x="193" y="19"/>
                </a:cxn>
                <a:cxn ang="0">
                  <a:pos x="174" y="193"/>
                </a:cxn>
                <a:cxn ang="0">
                  <a:pos x="174" y="193"/>
                </a:cxn>
              </a:cxnLst>
              <a:rect l="0" t="0" r="r" b="b"/>
              <a:pathLst>
                <a:path w="193" h="193">
                  <a:moveTo>
                    <a:pt x="174" y="193"/>
                  </a:moveTo>
                  <a:lnTo>
                    <a:pt x="0" y="177"/>
                  </a:lnTo>
                  <a:lnTo>
                    <a:pt x="16" y="0"/>
                  </a:lnTo>
                  <a:lnTo>
                    <a:pt x="193" y="19"/>
                  </a:lnTo>
                  <a:lnTo>
                    <a:pt x="174" y="193"/>
                  </a:lnTo>
                  <a:lnTo>
                    <a:pt x="174" y="193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2076451" y="3727451"/>
              <a:ext cx="311150" cy="312738"/>
            </a:xfrm>
            <a:custGeom>
              <a:avLst/>
              <a:gdLst/>
              <a:ahLst/>
              <a:cxnLst>
                <a:cxn ang="0">
                  <a:pos x="196" y="19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177" y="197"/>
                </a:cxn>
                <a:cxn ang="0">
                  <a:pos x="196" y="19"/>
                </a:cxn>
                <a:cxn ang="0">
                  <a:pos x="196" y="19"/>
                </a:cxn>
              </a:cxnLst>
              <a:rect l="0" t="0" r="r" b="b"/>
              <a:pathLst>
                <a:path w="196" h="197">
                  <a:moveTo>
                    <a:pt x="196" y="19"/>
                  </a:moveTo>
                  <a:lnTo>
                    <a:pt x="19" y="0"/>
                  </a:lnTo>
                  <a:lnTo>
                    <a:pt x="0" y="178"/>
                  </a:lnTo>
                  <a:lnTo>
                    <a:pt x="177" y="197"/>
                  </a:lnTo>
                  <a:lnTo>
                    <a:pt x="196" y="19"/>
                  </a:lnTo>
                  <a:lnTo>
                    <a:pt x="196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2106613" y="3451226"/>
              <a:ext cx="307975" cy="306388"/>
            </a:xfrm>
            <a:custGeom>
              <a:avLst/>
              <a:gdLst/>
              <a:ahLst/>
              <a:cxnLst>
                <a:cxn ang="0">
                  <a:pos x="177" y="193"/>
                </a:cxn>
                <a:cxn ang="0">
                  <a:pos x="0" y="174"/>
                </a:cxn>
                <a:cxn ang="0">
                  <a:pos x="19" y="0"/>
                </a:cxn>
                <a:cxn ang="0">
                  <a:pos x="194" y="19"/>
                </a:cxn>
                <a:cxn ang="0">
                  <a:pos x="177" y="193"/>
                </a:cxn>
                <a:cxn ang="0">
                  <a:pos x="177" y="193"/>
                </a:cxn>
              </a:cxnLst>
              <a:rect l="0" t="0" r="r" b="b"/>
              <a:pathLst>
                <a:path w="194" h="193">
                  <a:moveTo>
                    <a:pt x="177" y="193"/>
                  </a:moveTo>
                  <a:lnTo>
                    <a:pt x="0" y="174"/>
                  </a:lnTo>
                  <a:lnTo>
                    <a:pt x="19" y="0"/>
                  </a:lnTo>
                  <a:lnTo>
                    <a:pt x="194" y="19"/>
                  </a:lnTo>
                  <a:lnTo>
                    <a:pt x="177" y="193"/>
                  </a:lnTo>
                  <a:lnTo>
                    <a:pt x="177" y="193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2136776" y="3168651"/>
              <a:ext cx="307975" cy="312738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175" y="197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7">
                  <a:moveTo>
                    <a:pt x="194" y="19"/>
                  </a:moveTo>
                  <a:lnTo>
                    <a:pt x="19" y="0"/>
                  </a:lnTo>
                  <a:lnTo>
                    <a:pt x="0" y="178"/>
                  </a:lnTo>
                  <a:lnTo>
                    <a:pt x="175" y="197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2166938" y="2887663"/>
              <a:ext cx="307975" cy="311150"/>
            </a:xfrm>
            <a:custGeom>
              <a:avLst/>
              <a:gdLst/>
              <a:ahLst/>
              <a:cxnLst>
                <a:cxn ang="0">
                  <a:pos x="175" y="196"/>
                </a:cxn>
                <a:cxn ang="0">
                  <a:pos x="0" y="177"/>
                </a:cxn>
                <a:cxn ang="0">
                  <a:pos x="16" y="0"/>
                </a:cxn>
                <a:cxn ang="0">
                  <a:pos x="194" y="19"/>
                </a:cxn>
                <a:cxn ang="0">
                  <a:pos x="175" y="196"/>
                </a:cxn>
                <a:cxn ang="0">
                  <a:pos x="175" y="196"/>
                </a:cxn>
              </a:cxnLst>
              <a:rect l="0" t="0" r="r" b="b"/>
              <a:pathLst>
                <a:path w="194" h="196">
                  <a:moveTo>
                    <a:pt x="175" y="196"/>
                  </a:moveTo>
                  <a:lnTo>
                    <a:pt x="0" y="177"/>
                  </a:lnTo>
                  <a:lnTo>
                    <a:pt x="16" y="0"/>
                  </a:lnTo>
                  <a:lnTo>
                    <a:pt x="194" y="19"/>
                  </a:lnTo>
                  <a:lnTo>
                    <a:pt x="175" y="196"/>
                  </a:lnTo>
                  <a:lnTo>
                    <a:pt x="175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2327276" y="4040188"/>
              <a:ext cx="311150" cy="306388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178" y="193"/>
                </a:cxn>
                <a:cxn ang="0">
                  <a:pos x="196" y="18"/>
                </a:cxn>
                <a:cxn ang="0">
                  <a:pos x="19" y="0"/>
                </a:cxn>
                <a:cxn ang="0">
                  <a:pos x="0" y="174"/>
                </a:cxn>
                <a:cxn ang="0">
                  <a:pos x="0" y="174"/>
                </a:cxn>
              </a:cxnLst>
              <a:rect l="0" t="0" r="r" b="b"/>
              <a:pathLst>
                <a:path w="196" h="193">
                  <a:moveTo>
                    <a:pt x="0" y="174"/>
                  </a:moveTo>
                  <a:lnTo>
                    <a:pt x="178" y="193"/>
                  </a:lnTo>
                  <a:lnTo>
                    <a:pt x="196" y="18"/>
                  </a:lnTo>
                  <a:lnTo>
                    <a:pt x="19" y="0"/>
                  </a:lnTo>
                  <a:lnTo>
                    <a:pt x="0" y="174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2357438" y="3757613"/>
              <a:ext cx="307975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4" y="19"/>
                </a:cxn>
                <a:cxn ang="0">
                  <a:pos x="177" y="196"/>
                </a:cxn>
                <a:cxn ang="0">
                  <a:pos x="0" y="17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4" h="196">
                  <a:moveTo>
                    <a:pt x="19" y="0"/>
                  </a:moveTo>
                  <a:lnTo>
                    <a:pt x="194" y="19"/>
                  </a:lnTo>
                  <a:lnTo>
                    <a:pt x="177" y="196"/>
                  </a:lnTo>
                  <a:lnTo>
                    <a:pt x="0" y="17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2387601" y="3481388"/>
              <a:ext cx="307975" cy="306388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175" y="193"/>
                </a:cxn>
                <a:cxn ang="0">
                  <a:pos x="194" y="16"/>
                </a:cxn>
                <a:cxn ang="0">
                  <a:pos x="17" y="0"/>
                </a:cxn>
                <a:cxn ang="0">
                  <a:pos x="0" y="174"/>
                </a:cxn>
                <a:cxn ang="0">
                  <a:pos x="0" y="174"/>
                </a:cxn>
              </a:cxnLst>
              <a:rect l="0" t="0" r="r" b="b"/>
              <a:pathLst>
                <a:path w="194" h="193">
                  <a:moveTo>
                    <a:pt x="0" y="174"/>
                  </a:moveTo>
                  <a:lnTo>
                    <a:pt x="175" y="193"/>
                  </a:lnTo>
                  <a:lnTo>
                    <a:pt x="194" y="16"/>
                  </a:lnTo>
                  <a:lnTo>
                    <a:pt x="17" y="0"/>
                  </a:lnTo>
                  <a:lnTo>
                    <a:pt x="0" y="174"/>
                  </a:lnTo>
                  <a:lnTo>
                    <a:pt x="0" y="17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2414588" y="3198813"/>
              <a:ext cx="311150" cy="3079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9"/>
                </a:cxn>
                <a:cxn ang="0">
                  <a:pos x="177" y="194"/>
                </a:cxn>
                <a:cxn ang="0">
                  <a:pos x="0" y="17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4">
                  <a:moveTo>
                    <a:pt x="19" y="0"/>
                  </a:moveTo>
                  <a:lnTo>
                    <a:pt x="196" y="19"/>
                  </a:lnTo>
                  <a:lnTo>
                    <a:pt x="177" y="194"/>
                  </a:lnTo>
                  <a:lnTo>
                    <a:pt x="0" y="17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2444751" y="2917826"/>
              <a:ext cx="311150" cy="31115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7" y="196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6" h="196">
                  <a:moveTo>
                    <a:pt x="0" y="177"/>
                  </a:moveTo>
                  <a:lnTo>
                    <a:pt x="177" y="196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3725863" y="4186238"/>
              <a:ext cx="188913" cy="295275"/>
            </a:xfrm>
            <a:custGeom>
              <a:avLst/>
              <a:gdLst/>
              <a:ahLst/>
              <a:cxnLst>
                <a:cxn ang="0">
                  <a:pos x="102" y="186"/>
                </a:cxn>
                <a:cxn ang="0">
                  <a:pos x="0" y="174"/>
                </a:cxn>
                <a:cxn ang="0">
                  <a:pos x="19" y="0"/>
                </a:cxn>
                <a:cxn ang="0">
                  <a:pos x="119" y="9"/>
                </a:cxn>
                <a:cxn ang="0">
                  <a:pos x="102" y="186"/>
                </a:cxn>
                <a:cxn ang="0">
                  <a:pos x="102" y="186"/>
                </a:cxn>
              </a:cxnLst>
              <a:rect l="0" t="0" r="r" b="b"/>
              <a:pathLst>
                <a:path w="119" h="186">
                  <a:moveTo>
                    <a:pt x="102" y="186"/>
                  </a:moveTo>
                  <a:lnTo>
                    <a:pt x="0" y="174"/>
                  </a:lnTo>
                  <a:lnTo>
                    <a:pt x="19" y="0"/>
                  </a:lnTo>
                  <a:lnTo>
                    <a:pt x="119" y="9"/>
                  </a:lnTo>
                  <a:lnTo>
                    <a:pt x="102" y="186"/>
                  </a:lnTo>
                  <a:lnTo>
                    <a:pt x="102" y="18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3756026" y="3903663"/>
              <a:ext cx="187325" cy="296863"/>
            </a:xfrm>
            <a:custGeom>
              <a:avLst/>
              <a:gdLst/>
              <a:ahLst/>
              <a:cxnLst>
                <a:cxn ang="0">
                  <a:pos x="118" y="10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100" y="187"/>
                </a:cxn>
                <a:cxn ang="0">
                  <a:pos x="118" y="10"/>
                </a:cxn>
                <a:cxn ang="0">
                  <a:pos x="118" y="10"/>
                </a:cxn>
              </a:cxnLst>
              <a:rect l="0" t="0" r="r" b="b"/>
              <a:pathLst>
                <a:path w="118" h="187">
                  <a:moveTo>
                    <a:pt x="118" y="10"/>
                  </a:moveTo>
                  <a:lnTo>
                    <a:pt x="19" y="0"/>
                  </a:lnTo>
                  <a:lnTo>
                    <a:pt x="0" y="178"/>
                  </a:lnTo>
                  <a:lnTo>
                    <a:pt x="100" y="187"/>
                  </a:lnTo>
                  <a:lnTo>
                    <a:pt x="118" y="10"/>
                  </a:lnTo>
                  <a:lnTo>
                    <a:pt x="118" y="1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3786188" y="3622676"/>
              <a:ext cx="187325" cy="296863"/>
            </a:xfrm>
            <a:custGeom>
              <a:avLst/>
              <a:gdLst/>
              <a:ahLst/>
              <a:cxnLst>
                <a:cxn ang="0">
                  <a:pos x="99" y="187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18" y="12"/>
                </a:cxn>
                <a:cxn ang="0">
                  <a:pos x="99" y="187"/>
                </a:cxn>
                <a:cxn ang="0">
                  <a:pos x="99" y="187"/>
                </a:cxn>
              </a:cxnLst>
              <a:rect l="0" t="0" r="r" b="b"/>
              <a:pathLst>
                <a:path w="118" h="187">
                  <a:moveTo>
                    <a:pt x="99" y="187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18" y="12"/>
                  </a:lnTo>
                  <a:lnTo>
                    <a:pt x="99" y="187"/>
                  </a:lnTo>
                  <a:lnTo>
                    <a:pt x="99" y="18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3816351" y="3344863"/>
              <a:ext cx="187325" cy="296863"/>
            </a:xfrm>
            <a:custGeom>
              <a:avLst/>
              <a:gdLst/>
              <a:ahLst/>
              <a:cxnLst>
                <a:cxn ang="0">
                  <a:pos x="118" y="10"/>
                </a:cxn>
                <a:cxn ang="0">
                  <a:pos x="17" y="0"/>
                </a:cxn>
                <a:cxn ang="0">
                  <a:pos x="0" y="175"/>
                </a:cxn>
                <a:cxn ang="0">
                  <a:pos x="99" y="187"/>
                </a:cxn>
                <a:cxn ang="0">
                  <a:pos x="118" y="10"/>
                </a:cxn>
                <a:cxn ang="0">
                  <a:pos x="118" y="10"/>
                </a:cxn>
              </a:cxnLst>
              <a:rect l="0" t="0" r="r" b="b"/>
              <a:pathLst>
                <a:path w="118" h="187">
                  <a:moveTo>
                    <a:pt x="118" y="10"/>
                  </a:moveTo>
                  <a:lnTo>
                    <a:pt x="17" y="0"/>
                  </a:lnTo>
                  <a:lnTo>
                    <a:pt x="0" y="175"/>
                  </a:lnTo>
                  <a:lnTo>
                    <a:pt x="99" y="187"/>
                  </a:lnTo>
                  <a:lnTo>
                    <a:pt x="118" y="10"/>
                  </a:lnTo>
                  <a:lnTo>
                    <a:pt x="118" y="1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3843338" y="3063876"/>
              <a:ext cx="187325" cy="296863"/>
            </a:xfrm>
            <a:custGeom>
              <a:avLst/>
              <a:gdLst/>
              <a:ahLst/>
              <a:cxnLst>
                <a:cxn ang="0">
                  <a:pos x="101" y="187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18" y="10"/>
                </a:cxn>
                <a:cxn ang="0">
                  <a:pos x="101" y="187"/>
                </a:cxn>
                <a:cxn ang="0">
                  <a:pos x="101" y="187"/>
                </a:cxn>
              </a:cxnLst>
              <a:rect l="0" t="0" r="r" b="b"/>
              <a:pathLst>
                <a:path w="118" h="187">
                  <a:moveTo>
                    <a:pt x="101" y="187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18" y="10"/>
                  </a:lnTo>
                  <a:lnTo>
                    <a:pt x="101" y="187"/>
                  </a:lnTo>
                  <a:lnTo>
                    <a:pt x="101" y="18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3449638" y="4156076"/>
              <a:ext cx="306388" cy="306388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4" y="193"/>
                </a:cxn>
                <a:cxn ang="0">
                  <a:pos x="193" y="19"/>
                </a:cxn>
                <a:cxn ang="0">
                  <a:pos x="16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4" y="193"/>
                  </a:lnTo>
                  <a:lnTo>
                    <a:pt x="193" y="19"/>
                  </a:lnTo>
                  <a:lnTo>
                    <a:pt x="16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3475038" y="3875088"/>
              <a:ext cx="311150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8"/>
                </a:cxn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6">
                  <a:moveTo>
                    <a:pt x="19" y="0"/>
                  </a:moveTo>
                  <a:lnTo>
                    <a:pt x="196" y="18"/>
                  </a:lnTo>
                  <a:lnTo>
                    <a:pt x="177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3505201" y="3597276"/>
              <a:ext cx="311150" cy="306388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7" y="193"/>
                </a:cxn>
                <a:cxn ang="0">
                  <a:pos x="196" y="16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6" h="193">
                  <a:moveTo>
                    <a:pt x="0" y="175"/>
                  </a:moveTo>
                  <a:lnTo>
                    <a:pt x="177" y="193"/>
                  </a:lnTo>
                  <a:lnTo>
                    <a:pt x="196" y="16"/>
                  </a:lnTo>
                  <a:lnTo>
                    <a:pt x="19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3535363" y="3316288"/>
              <a:ext cx="307975" cy="30638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4" y="18"/>
                </a:cxn>
                <a:cxn ang="0">
                  <a:pos x="177" y="193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4" h="193">
                  <a:moveTo>
                    <a:pt x="19" y="0"/>
                  </a:moveTo>
                  <a:lnTo>
                    <a:pt x="194" y="18"/>
                  </a:lnTo>
                  <a:lnTo>
                    <a:pt x="177" y="193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3565526" y="3033713"/>
              <a:ext cx="307975" cy="311150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175" y="196"/>
                </a:cxn>
                <a:cxn ang="0">
                  <a:pos x="194" y="19"/>
                </a:cxn>
                <a:cxn ang="0">
                  <a:pos x="19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94" h="196">
                  <a:moveTo>
                    <a:pt x="0" y="178"/>
                  </a:moveTo>
                  <a:lnTo>
                    <a:pt x="175" y="196"/>
                  </a:lnTo>
                  <a:lnTo>
                    <a:pt x="194" y="19"/>
                  </a:lnTo>
                  <a:lnTo>
                    <a:pt x="19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3168651" y="4125913"/>
              <a:ext cx="306388" cy="307975"/>
            </a:xfrm>
            <a:custGeom>
              <a:avLst/>
              <a:gdLst/>
              <a:ahLst/>
              <a:cxnLst>
                <a:cxn ang="0">
                  <a:pos x="177" y="194"/>
                </a:cxn>
                <a:cxn ang="0">
                  <a:pos x="0" y="177"/>
                </a:cxn>
                <a:cxn ang="0">
                  <a:pos x="18" y="0"/>
                </a:cxn>
                <a:cxn ang="0">
                  <a:pos x="193" y="19"/>
                </a:cxn>
                <a:cxn ang="0">
                  <a:pos x="177" y="194"/>
                </a:cxn>
                <a:cxn ang="0">
                  <a:pos x="177" y="194"/>
                </a:cxn>
              </a:cxnLst>
              <a:rect l="0" t="0" r="r" b="b"/>
              <a:pathLst>
                <a:path w="193" h="194">
                  <a:moveTo>
                    <a:pt x="177" y="194"/>
                  </a:moveTo>
                  <a:lnTo>
                    <a:pt x="0" y="177"/>
                  </a:lnTo>
                  <a:lnTo>
                    <a:pt x="18" y="0"/>
                  </a:lnTo>
                  <a:lnTo>
                    <a:pt x="193" y="19"/>
                  </a:lnTo>
                  <a:lnTo>
                    <a:pt x="177" y="194"/>
                  </a:lnTo>
                  <a:lnTo>
                    <a:pt x="177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3197226" y="3844926"/>
              <a:ext cx="307975" cy="311150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5" y="196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6">
                  <a:moveTo>
                    <a:pt x="194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5" y="196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3227388" y="3567113"/>
              <a:ext cx="307975" cy="307975"/>
            </a:xfrm>
            <a:custGeom>
              <a:avLst/>
              <a:gdLst/>
              <a:ahLst/>
              <a:cxnLst>
                <a:cxn ang="0">
                  <a:pos x="175" y="194"/>
                </a:cxn>
                <a:cxn ang="0">
                  <a:pos x="0" y="175"/>
                </a:cxn>
                <a:cxn ang="0">
                  <a:pos x="17" y="0"/>
                </a:cxn>
                <a:cxn ang="0">
                  <a:pos x="194" y="19"/>
                </a:cxn>
                <a:cxn ang="0">
                  <a:pos x="175" y="194"/>
                </a:cxn>
                <a:cxn ang="0">
                  <a:pos x="175" y="194"/>
                </a:cxn>
              </a:cxnLst>
              <a:rect l="0" t="0" r="r" b="b"/>
              <a:pathLst>
                <a:path w="194" h="194">
                  <a:moveTo>
                    <a:pt x="175" y="194"/>
                  </a:moveTo>
                  <a:lnTo>
                    <a:pt x="0" y="175"/>
                  </a:lnTo>
                  <a:lnTo>
                    <a:pt x="17" y="0"/>
                  </a:lnTo>
                  <a:lnTo>
                    <a:pt x="194" y="19"/>
                  </a:lnTo>
                  <a:lnTo>
                    <a:pt x="175" y="194"/>
                  </a:lnTo>
                  <a:lnTo>
                    <a:pt x="175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3254376" y="3286126"/>
              <a:ext cx="311150" cy="311150"/>
            </a:xfrm>
            <a:custGeom>
              <a:avLst/>
              <a:gdLst/>
              <a:ahLst/>
              <a:cxnLst>
                <a:cxn ang="0">
                  <a:pos x="196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7" y="196"/>
                </a:cxn>
                <a:cxn ang="0">
                  <a:pos x="196" y="19"/>
                </a:cxn>
                <a:cxn ang="0">
                  <a:pos x="196" y="19"/>
                </a:cxn>
              </a:cxnLst>
              <a:rect l="0" t="0" r="r" b="b"/>
              <a:pathLst>
                <a:path w="196" h="196">
                  <a:moveTo>
                    <a:pt x="196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7" y="196"/>
                  </a:lnTo>
                  <a:lnTo>
                    <a:pt x="196" y="19"/>
                  </a:lnTo>
                  <a:lnTo>
                    <a:pt x="196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3284538" y="3005138"/>
              <a:ext cx="311150" cy="311150"/>
            </a:xfrm>
            <a:custGeom>
              <a:avLst/>
              <a:gdLst/>
              <a:ahLst/>
              <a:cxnLst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6" y="18"/>
                </a:cxn>
                <a:cxn ang="0">
                  <a:pos x="177" y="196"/>
                </a:cxn>
                <a:cxn ang="0">
                  <a:pos x="177" y="196"/>
                </a:cxn>
              </a:cxnLst>
              <a:rect l="0" t="0" r="r" b="b"/>
              <a:pathLst>
                <a:path w="196" h="196">
                  <a:moveTo>
                    <a:pt x="177" y="196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96" y="18"/>
                  </a:lnTo>
                  <a:lnTo>
                    <a:pt x="177" y="196"/>
                  </a:lnTo>
                  <a:lnTo>
                    <a:pt x="177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2886076" y="4095751"/>
              <a:ext cx="311150" cy="31115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8" y="196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6" h="196">
                  <a:moveTo>
                    <a:pt x="0" y="177"/>
                  </a:moveTo>
                  <a:lnTo>
                    <a:pt x="178" y="196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2916238" y="3817938"/>
              <a:ext cx="311150" cy="3079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6" y="17"/>
                </a:cxn>
                <a:cxn ang="0">
                  <a:pos x="177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6" h="194">
                  <a:moveTo>
                    <a:pt x="19" y="0"/>
                  </a:moveTo>
                  <a:lnTo>
                    <a:pt x="196" y="17"/>
                  </a:lnTo>
                  <a:lnTo>
                    <a:pt x="177" y="194"/>
                  </a:lnTo>
                  <a:lnTo>
                    <a:pt x="0" y="17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2946401" y="3536951"/>
              <a:ext cx="307975" cy="307975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7" y="194"/>
                </a:cxn>
                <a:cxn ang="0">
                  <a:pos x="194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4" h="194">
                  <a:moveTo>
                    <a:pt x="0" y="177"/>
                  </a:moveTo>
                  <a:lnTo>
                    <a:pt x="177" y="194"/>
                  </a:lnTo>
                  <a:lnTo>
                    <a:pt x="194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2976563" y="3255963"/>
              <a:ext cx="307975" cy="31115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94" y="19"/>
                </a:cxn>
                <a:cxn ang="0">
                  <a:pos x="175" y="196"/>
                </a:cxn>
                <a:cxn ang="0">
                  <a:pos x="0" y="17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94" h="196">
                  <a:moveTo>
                    <a:pt x="17" y="0"/>
                  </a:moveTo>
                  <a:lnTo>
                    <a:pt x="194" y="19"/>
                  </a:lnTo>
                  <a:lnTo>
                    <a:pt x="175" y="196"/>
                  </a:lnTo>
                  <a:lnTo>
                    <a:pt x="0" y="17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003551" y="2978151"/>
              <a:ext cx="311150" cy="3079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7" y="194"/>
                </a:cxn>
                <a:cxn ang="0">
                  <a:pos x="196" y="17"/>
                </a:cxn>
                <a:cxn ang="0">
                  <a:pos x="18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6" h="194">
                  <a:moveTo>
                    <a:pt x="0" y="175"/>
                  </a:moveTo>
                  <a:lnTo>
                    <a:pt x="177" y="194"/>
                  </a:lnTo>
                  <a:lnTo>
                    <a:pt x="196" y="17"/>
                  </a:lnTo>
                  <a:lnTo>
                    <a:pt x="18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2609851" y="4068763"/>
              <a:ext cx="306388" cy="307975"/>
            </a:xfrm>
            <a:custGeom>
              <a:avLst/>
              <a:gdLst/>
              <a:ahLst/>
              <a:cxnLst>
                <a:cxn ang="0">
                  <a:pos x="174" y="194"/>
                </a:cxn>
                <a:cxn ang="0">
                  <a:pos x="0" y="175"/>
                </a:cxn>
                <a:cxn ang="0">
                  <a:pos x="18" y="0"/>
                </a:cxn>
                <a:cxn ang="0">
                  <a:pos x="193" y="17"/>
                </a:cxn>
                <a:cxn ang="0">
                  <a:pos x="174" y="194"/>
                </a:cxn>
                <a:cxn ang="0">
                  <a:pos x="174" y="194"/>
                </a:cxn>
              </a:cxnLst>
              <a:rect l="0" t="0" r="r" b="b"/>
              <a:pathLst>
                <a:path w="193" h="194">
                  <a:moveTo>
                    <a:pt x="174" y="194"/>
                  </a:moveTo>
                  <a:lnTo>
                    <a:pt x="0" y="175"/>
                  </a:lnTo>
                  <a:lnTo>
                    <a:pt x="18" y="0"/>
                  </a:lnTo>
                  <a:lnTo>
                    <a:pt x="193" y="17"/>
                  </a:lnTo>
                  <a:lnTo>
                    <a:pt x="174" y="194"/>
                  </a:lnTo>
                  <a:lnTo>
                    <a:pt x="174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2638426" y="3787776"/>
              <a:ext cx="307975" cy="307975"/>
            </a:xfrm>
            <a:custGeom>
              <a:avLst/>
              <a:gdLst/>
              <a:ahLst/>
              <a:cxnLst>
                <a:cxn ang="0">
                  <a:pos x="194" y="19"/>
                </a:cxn>
                <a:cxn ang="0">
                  <a:pos x="17" y="0"/>
                </a:cxn>
                <a:cxn ang="0">
                  <a:pos x="0" y="177"/>
                </a:cxn>
                <a:cxn ang="0">
                  <a:pos x="175" y="194"/>
                </a:cxn>
                <a:cxn ang="0">
                  <a:pos x="194" y="19"/>
                </a:cxn>
                <a:cxn ang="0">
                  <a:pos x="194" y="19"/>
                </a:cxn>
              </a:cxnLst>
              <a:rect l="0" t="0" r="r" b="b"/>
              <a:pathLst>
                <a:path w="194" h="194">
                  <a:moveTo>
                    <a:pt x="194" y="19"/>
                  </a:moveTo>
                  <a:lnTo>
                    <a:pt x="17" y="0"/>
                  </a:lnTo>
                  <a:lnTo>
                    <a:pt x="0" y="177"/>
                  </a:lnTo>
                  <a:lnTo>
                    <a:pt x="175" y="194"/>
                  </a:lnTo>
                  <a:lnTo>
                    <a:pt x="194" y="19"/>
                  </a:lnTo>
                  <a:lnTo>
                    <a:pt x="194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2665413" y="3506788"/>
              <a:ext cx="311150" cy="311150"/>
            </a:xfrm>
            <a:custGeom>
              <a:avLst/>
              <a:gdLst/>
              <a:ahLst/>
              <a:cxnLst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6" y="19"/>
                </a:cxn>
                <a:cxn ang="0">
                  <a:pos x="177" y="196"/>
                </a:cxn>
                <a:cxn ang="0">
                  <a:pos x="177" y="196"/>
                </a:cxn>
              </a:cxnLst>
              <a:rect l="0" t="0" r="r" b="b"/>
              <a:pathLst>
                <a:path w="196" h="196">
                  <a:moveTo>
                    <a:pt x="177" y="196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96" y="19"/>
                  </a:lnTo>
                  <a:lnTo>
                    <a:pt x="177" y="196"/>
                  </a:lnTo>
                  <a:lnTo>
                    <a:pt x="177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2695576" y="3228976"/>
              <a:ext cx="307975" cy="307975"/>
            </a:xfrm>
            <a:custGeom>
              <a:avLst/>
              <a:gdLst/>
              <a:ahLst/>
              <a:cxnLst>
                <a:cxn ang="0">
                  <a:pos x="194" y="17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177" y="194"/>
                </a:cxn>
                <a:cxn ang="0">
                  <a:pos x="194" y="17"/>
                </a:cxn>
                <a:cxn ang="0">
                  <a:pos x="194" y="17"/>
                </a:cxn>
              </a:cxnLst>
              <a:rect l="0" t="0" r="r" b="b"/>
              <a:pathLst>
                <a:path w="194" h="194">
                  <a:moveTo>
                    <a:pt x="194" y="17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77" y="194"/>
                  </a:lnTo>
                  <a:lnTo>
                    <a:pt x="194" y="17"/>
                  </a:lnTo>
                  <a:lnTo>
                    <a:pt x="194" y="1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2725738" y="2947988"/>
              <a:ext cx="306388" cy="307975"/>
            </a:xfrm>
            <a:custGeom>
              <a:avLst/>
              <a:gdLst/>
              <a:ahLst/>
              <a:cxnLst>
                <a:cxn ang="0">
                  <a:pos x="175" y="194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3" y="19"/>
                </a:cxn>
                <a:cxn ang="0">
                  <a:pos x="175" y="194"/>
                </a:cxn>
                <a:cxn ang="0">
                  <a:pos x="175" y="194"/>
                </a:cxn>
              </a:cxnLst>
              <a:rect l="0" t="0" r="r" b="b"/>
              <a:pathLst>
                <a:path w="193" h="194">
                  <a:moveTo>
                    <a:pt x="175" y="194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93" y="19"/>
                  </a:lnTo>
                  <a:lnTo>
                    <a:pt x="175" y="194"/>
                  </a:lnTo>
                  <a:lnTo>
                    <a:pt x="175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1327151" y="4219576"/>
              <a:ext cx="160338" cy="29210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1" y="7"/>
                </a:cxn>
                <a:cxn ang="0">
                  <a:pos x="85" y="18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01" h="184">
                  <a:moveTo>
                    <a:pt x="19" y="0"/>
                  </a:moveTo>
                  <a:lnTo>
                    <a:pt x="101" y="7"/>
                  </a:lnTo>
                  <a:lnTo>
                    <a:pt x="85" y="184"/>
                  </a:lnTo>
                  <a:lnTo>
                    <a:pt x="0" y="17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1300163" y="4497388"/>
              <a:ext cx="161925" cy="292100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83" y="184"/>
                </a:cxn>
                <a:cxn ang="0">
                  <a:pos x="102" y="9"/>
                </a:cxn>
                <a:cxn ang="0">
                  <a:pos x="17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02" h="184">
                  <a:moveTo>
                    <a:pt x="0" y="177"/>
                  </a:moveTo>
                  <a:lnTo>
                    <a:pt x="83" y="184"/>
                  </a:lnTo>
                  <a:lnTo>
                    <a:pt x="102" y="9"/>
                  </a:lnTo>
                  <a:lnTo>
                    <a:pt x="17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1281113" y="4778376"/>
              <a:ext cx="150813" cy="16033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95" y="7"/>
                </a:cxn>
                <a:cxn ang="0">
                  <a:pos x="85" y="101"/>
                </a:cxn>
                <a:cxn ang="0">
                  <a:pos x="0" y="9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95" h="101">
                  <a:moveTo>
                    <a:pt x="12" y="0"/>
                  </a:moveTo>
                  <a:lnTo>
                    <a:pt x="95" y="7"/>
                  </a:lnTo>
                  <a:lnTo>
                    <a:pt x="85" y="101"/>
                  </a:lnTo>
                  <a:lnTo>
                    <a:pt x="0" y="9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1462088" y="4230688"/>
              <a:ext cx="306388" cy="311150"/>
            </a:xfrm>
            <a:custGeom>
              <a:avLst/>
              <a:gdLst/>
              <a:ahLst/>
              <a:cxnLst>
                <a:cxn ang="0">
                  <a:pos x="193" y="19"/>
                </a:cxn>
                <a:cxn ang="0">
                  <a:pos x="16" y="0"/>
                </a:cxn>
                <a:cxn ang="0">
                  <a:pos x="0" y="177"/>
                </a:cxn>
                <a:cxn ang="0">
                  <a:pos x="175" y="196"/>
                </a:cxn>
                <a:cxn ang="0">
                  <a:pos x="193" y="19"/>
                </a:cxn>
                <a:cxn ang="0">
                  <a:pos x="193" y="19"/>
                </a:cxn>
              </a:cxnLst>
              <a:rect l="0" t="0" r="r" b="b"/>
              <a:pathLst>
                <a:path w="193" h="196">
                  <a:moveTo>
                    <a:pt x="193" y="19"/>
                  </a:moveTo>
                  <a:lnTo>
                    <a:pt x="16" y="0"/>
                  </a:lnTo>
                  <a:lnTo>
                    <a:pt x="0" y="177"/>
                  </a:lnTo>
                  <a:lnTo>
                    <a:pt x="175" y="196"/>
                  </a:lnTo>
                  <a:lnTo>
                    <a:pt x="193" y="19"/>
                  </a:lnTo>
                  <a:lnTo>
                    <a:pt x="193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1431926" y="4511676"/>
              <a:ext cx="307975" cy="307975"/>
            </a:xfrm>
            <a:custGeom>
              <a:avLst/>
              <a:gdLst/>
              <a:ahLst/>
              <a:cxnLst>
                <a:cxn ang="0">
                  <a:pos x="175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4" y="19"/>
                </a:cxn>
                <a:cxn ang="0">
                  <a:pos x="175" y="194"/>
                </a:cxn>
                <a:cxn ang="0">
                  <a:pos x="175" y="194"/>
                </a:cxn>
              </a:cxnLst>
              <a:rect l="0" t="0" r="r" b="b"/>
              <a:pathLst>
                <a:path w="194" h="194">
                  <a:moveTo>
                    <a:pt x="175" y="194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94" y="19"/>
                  </a:lnTo>
                  <a:lnTo>
                    <a:pt x="175" y="194"/>
                  </a:lnTo>
                  <a:lnTo>
                    <a:pt x="175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1416051" y="4789488"/>
              <a:ext cx="293688" cy="179388"/>
            </a:xfrm>
            <a:custGeom>
              <a:avLst/>
              <a:gdLst/>
              <a:ahLst/>
              <a:cxnLst>
                <a:cxn ang="0">
                  <a:pos x="185" y="19"/>
                </a:cxn>
                <a:cxn ang="0">
                  <a:pos x="10" y="0"/>
                </a:cxn>
                <a:cxn ang="0">
                  <a:pos x="0" y="94"/>
                </a:cxn>
                <a:cxn ang="0">
                  <a:pos x="175" y="113"/>
                </a:cxn>
                <a:cxn ang="0">
                  <a:pos x="185" y="19"/>
                </a:cxn>
                <a:cxn ang="0">
                  <a:pos x="185" y="19"/>
                </a:cxn>
              </a:cxnLst>
              <a:rect l="0" t="0" r="r" b="b"/>
              <a:pathLst>
                <a:path w="185" h="113">
                  <a:moveTo>
                    <a:pt x="185" y="19"/>
                  </a:moveTo>
                  <a:lnTo>
                    <a:pt x="10" y="0"/>
                  </a:lnTo>
                  <a:lnTo>
                    <a:pt x="0" y="94"/>
                  </a:lnTo>
                  <a:lnTo>
                    <a:pt x="175" y="113"/>
                  </a:lnTo>
                  <a:lnTo>
                    <a:pt x="185" y="19"/>
                  </a:lnTo>
                  <a:lnTo>
                    <a:pt x="185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1739901" y="4260851"/>
              <a:ext cx="311150" cy="3079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96" y="19"/>
                </a:cxn>
                <a:cxn ang="0">
                  <a:pos x="177" y="194"/>
                </a:cxn>
                <a:cxn ang="0">
                  <a:pos x="0" y="177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96" h="194">
                  <a:moveTo>
                    <a:pt x="18" y="0"/>
                  </a:moveTo>
                  <a:lnTo>
                    <a:pt x="196" y="19"/>
                  </a:lnTo>
                  <a:lnTo>
                    <a:pt x="177" y="194"/>
                  </a:lnTo>
                  <a:lnTo>
                    <a:pt x="0" y="177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1709738" y="4541838"/>
              <a:ext cx="311150" cy="3079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7" y="194"/>
                </a:cxn>
                <a:cxn ang="0">
                  <a:pos x="196" y="17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6" h="194">
                  <a:moveTo>
                    <a:pt x="0" y="175"/>
                  </a:moveTo>
                  <a:lnTo>
                    <a:pt x="177" y="194"/>
                  </a:lnTo>
                  <a:lnTo>
                    <a:pt x="196" y="17"/>
                  </a:lnTo>
                  <a:lnTo>
                    <a:pt x="19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1693863" y="4819651"/>
              <a:ext cx="296863" cy="1793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7" y="19"/>
                </a:cxn>
                <a:cxn ang="0">
                  <a:pos x="177" y="113"/>
                </a:cxn>
                <a:cxn ang="0">
                  <a:pos x="0" y="9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87" h="113">
                  <a:moveTo>
                    <a:pt x="10" y="0"/>
                  </a:moveTo>
                  <a:lnTo>
                    <a:pt x="187" y="19"/>
                  </a:lnTo>
                  <a:lnTo>
                    <a:pt x="177" y="113"/>
                  </a:lnTo>
                  <a:lnTo>
                    <a:pt x="0" y="9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2020888" y="4291013"/>
              <a:ext cx="306388" cy="306388"/>
            </a:xfrm>
            <a:custGeom>
              <a:avLst/>
              <a:gdLst/>
              <a:ahLst/>
              <a:cxnLst>
                <a:cxn ang="0">
                  <a:pos x="193" y="16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174" y="193"/>
                </a:cxn>
                <a:cxn ang="0">
                  <a:pos x="193" y="16"/>
                </a:cxn>
                <a:cxn ang="0">
                  <a:pos x="193" y="16"/>
                </a:cxn>
              </a:cxnLst>
              <a:rect l="0" t="0" r="r" b="b"/>
              <a:pathLst>
                <a:path w="193" h="193">
                  <a:moveTo>
                    <a:pt x="193" y="16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74" y="193"/>
                  </a:lnTo>
                  <a:lnTo>
                    <a:pt x="193" y="16"/>
                  </a:lnTo>
                  <a:lnTo>
                    <a:pt x="193" y="1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1990726" y="4568826"/>
              <a:ext cx="306388" cy="311150"/>
            </a:xfrm>
            <a:custGeom>
              <a:avLst/>
              <a:gdLst/>
              <a:ahLst/>
              <a:cxnLst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3" y="18"/>
                </a:cxn>
                <a:cxn ang="0">
                  <a:pos x="177" y="196"/>
                </a:cxn>
                <a:cxn ang="0">
                  <a:pos x="177" y="196"/>
                </a:cxn>
              </a:cxnLst>
              <a:rect l="0" t="0" r="r" b="b"/>
              <a:pathLst>
                <a:path w="193" h="196">
                  <a:moveTo>
                    <a:pt x="177" y="196"/>
                  </a:moveTo>
                  <a:lnTo>
                    <a:pt x="0" y="177"/>
                  </a:lnTo>
                  <a:lnTo>
                    <a:pt x="19" y="0"/>
                  </a:lnTo>
                  <a:lnTo>
                    <a:pt x="193" y="18"/>
                  </a:lnTo>
                  <a:lnTo>
                    <a:pt x="177" y="196"/>
                  </a:lnTo>
                  <a:lnTo>
                    <a:pt x="177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1974851" y="4849813"/>
              <a:ext cx="296863" cy="179388"/>
            </a:xfrm>
            <a:custGeom>
              <a:avLst/>
              <a:gdLst/>
              <a:ahLst/>
              <a:cxnLst>
                <a:cxn ang="0">
                  <a:pos x="187" y="19"/>
                </a:cxn>
                <a:cxn ang="0">
                  <a:pos x="10" y="0"/>
                </a:cxn>
                <a:cxn ang="0">
                  <a:pos x="0" y="94"/>
                </a:cxn>
                <a:cxn ang="0">
                  <a:pos x="178" y="113"/>
                </a:cxn>
                <a:cxn ang="0">
                  <a:pos x="187" y="19"/>
                </a:cxn>
                <a:cxn ang="0">
                  <a:pos x="187" y="19"/>
                </a:cxn>
              </a:cxnLst>
              <a:rect l="0" t="0" r="r" b="b"/>
              <a:pathLst>
                <a:path w="187" h="113">
                  <a:moveTo>
                    <a:pt x="187" y="19"/>
                  </a:moveTo>
                  <a:lnTo>
                    <a:pt x="10" y="0"/>
                  </a:lnTo>
                  <a:lnTo>
                    <a:pt x="0" y="94"/>
                  </a:lnTo>
                  <a:lnTo>
                    <a:pt x="178" y="113"/>
                  </a:lnTo>
                  <a:lnTo>
                    <a:pt x="187" y="19"/>
                  </a:lnTo>
                  <a:lnTo>
                    <a:pt x="187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2297113" y="4316413"/>
              <a:ext cx="312738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7" y="19"/>
                </a:cxn>
                <a:cxn ang="0">
                  <a:pos x="178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7" h="196">
                  <a:moveTo>
                    <a:pt x="19" y="0"/>
                  </a:moveTo>
                  <a:lnTo>
                    <a:pt x="197" y="19"/>
                  </a:lnTo>
                  <a:lnTo>
                    <a:pt x="178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2271713" y="4597401"/>
              <a:ext cx="307975" cy="307975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175" y="194"/>
                </a:cxn>
                <a:cxn ang="0">
                  <a:pos x="194" y="19"/>
                </a:cxn>
                <a:cxn ang="0">
                  <a:pos x="16" y="0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194" h="194">
                  <a:moveTo>
                    <a:pt x="0" y="178"/>
                  </a:moveTo>
                  <a:lnTo>
                    <a:pt x="175" y="194"/>
                  </a:lnTo>
                  <a:lnTo>
                    <a:pt x="194" y="19"/>
                  </a:lnTo>
                  <a:lnTo>
                    <a:pt x="16" y="0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2257426" y="4879976"/>
              <a:ext cx="292100" cy="17621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84" y="16"/>
                </a:cxn>
                <a:cxn ang="0">
                  <a:pos x="174" y="111"/>
                </a:cxn>
                <a:cxn ang="0">
                  <a:pos x="0" y="94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84" h="111">
                  <a:moveTo>
                    <a:pt x="9" y="0"/>
                  </a:moveTo>
                  <a:lnTo>
                    <a:pt x="184" y="16"/>
                  </a:lnTo>
                  <a:lnTo>
                    <a:pt x="174" y="111"/>
                  </a:lnTo>
                  <a:lnTo>
                    <a:pt x="0" y="94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3700463" y="4462463"/>
              <a:ext cx="187325" cy="296863"/>
            </a:xfrm>
            <a:custGeom>
              <a:avLst/>
              <a:gdLst/>
              <a:ahLst/>
              <a:cxnLst>
                <a:cxn ang="0">
                  <a:pos x="118" y="12"/>
                </a:cxn>
                <a:cxn ang="0">
                  <a:pos x="16" y="0"/>
                </a:cxn>
                <a:cxn ang="0">
                  <a:pos x="0" y="178"/>
                </a:cxn>
                <a:cxn ang="0">
                  <a:pos x="99" y="187"/>
                </a:cxn>
                <a:cxn ang="0">
                  <a:pos x="118" y="12"/>
                </a:cxn>
                <a:cxn ang="0">
                  <a:pos x="118" y="12"/>
                </a:cxn>
              </a:cxnLst>
              <a:rect l="0" t="0" r="r" b="b"/>
              <a:pathLst>
                <a:path w="118" h="187">
                  <a:moveTo>
                    <a:pt x="118" y="12"/>
                  </a:moveTo>
                  <a:lnTo>
                    <a:pt x="16" y="0"/>
                  </a:lnTo>
                  <a:lnTo>
                    <a:pt x="0" y="178"/>
                  </a:lnTo>
                  <a:lnTo>
                    <a:pt x="99" y="187"/>
                  </a:lnTo>
                  <a:lnTo>
                    <a:pt x="118" y="12"/>
                  </a:lnTo>
                  <a:lnTo>
                    <a:pt x="118" y="12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3670301" y="4745038"/>
              <a:ext cx="187325" cy="295275"/>
            </a:xfrm>
            <a:custGeom>
              <a:avLst/>
              <a:gdLst/>
              <a:ahLst/>
              <a:cxnLst>
                <a:cxn ang="0">
                  <a:pos x="99" y="186"/>
                </a:cxn>
                <a:cxn ang="0">
                  <a:pos x="0" y="174"/>
                </a:cxn>
                <a:cxn ang="0">
                  <a:pos x="19" y="0"/>
                </a:cxn>
                <a:cxn ang="0">
                  <a:pos x="118" y="9"/>
                </a:cxn>
                <a:cxn ang="0">
                  <a:pos x="99" y="186"/>
                </a:cxn>
                <a:cxn ang="0">
                  <a:pos x="99" y="186"/>
                </a:cxn>
              </a:cxnLst>
              <a:rect l="0" t="0" r="r" b="b"/>
              <a:pathLst>
                <a:path w="118" h="186">
                  <a:moveTo>
                    <a:pt x="99" y="186"/>
                  </a:moveTo>
                  <a:lnTo>
                    <a:pt x="0" y="174"/>
                  </a:lnTo>
                  <a:lnTo>
                    <a:pt x="19" y="0"/>
                  </a:lnTo>
                  <a:lnTo>
                    <a:pt x="118" y="9"/>
                  </a:lnTo>
                  <a:lnTo>
                    <a:pt x="99" y="186"/>
                  </a:lnTo>
                  <a:lnTo>
                    <a:pt x="99" y="18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3656013" y="5021263"/>
              <a:ext cx="171450" cy="169863"/>
            </a:xfrm>
            <a:custGeom>
              <a:avLst/>
              <a:gdLst/>
              <a:ahLst/>
              <a:cxnLst>
                <a:cxn ang="0">
                  <a:pos x="108" y="12"/>
                </a:cxn>
                <a:cxn ang="0">
                  <a:pos x="9" y="0"/>
                </a:cxn>
                <a:cxn ang="0">
                  <a:pos x="0" y="95"/>
                </a:cxn>
                <a:cxn ang="0">
                  <a:pos x="99" y="107"/>
                </a:cxn>
                <a:cxn ang="0">
                  <a:pos x="108" y="12"/>
                </a:cxn>
                <a:cxn ang="0">
                  <a:pos x="108" y="12"/>
                </a:cxn>
              </a:cxnLst>
              <a:rect l="0" t="0" r="r" b="b"/>
              <a:pathLst>
                <a:path w="108" h="107">
                  <a:moveTo>
                    <a:pt x="108" y="12"/>
                  </a:moveTo>
                  <a:lnTo>
                    <a:pt x="9" y="0"/>
                  </a:lnTo>
                  <a:lnTo>
                    <a:pt x="0" y="95"/>
                  </a:lnTo>
                  <a:lnTo>
                    <a:pt x="99" y="107"/>
                  </a:lnTo>
                  <a:lnTo>
                    <a:pt x="108" y="12"/>
                  </a:lnTo>
                  <a:lnTo>
                    <a:pt x="108" y="12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3419476" y="4433888"/>
              <a:ext cx="306388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3" y="18"/>
                </a:cxn>
                <a:cxn ang="0">
                  <a:pos x="177" y="196"/>
                </a:cxn>
                <a:cxn ang="0">
                  <a:pos x="0" y="17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3" h="196">
                  <a:moveTo>
                    <a:pt x="19" y="0"/>
                  </a:moveTo>
                  <a:lnTo>
                    <a:pt x="193" y="18"/>
                  </a:lnTo>
                  <a:lnTo>
                    <a:pt x="177" y="196"/>
                  </a:lnTo>
                  <a:lnTo>
                    <a:pt x="0" y="17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3389313" y="4714876"/>
              <a:ext cx="311150" cy="306388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77" y="193"/>
                </a:cxn>
                <a:cxn ang="0">
                  <a:pos x="196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96" h="193">
                  <a:moveTo>
                    <a:pt x="0" y="177"/>
                  </a:moveTo>
                  <a:lnTo>
                    <a:pt x="177" y="193"/>
                  </a:lnTo>
                  <a:lnTo>
                    <a:pt x="196" y="19"/>
                  </a:lnTo>
                  <a:lnTo>
                    <a:pt x="19" y="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3373438" y="4995863"/>
              <a:ext cx="296863" cy="1762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7" y="16"/>
                </a:cxn>
                <a:cxn ang="0">
                  <a:pos x="178" y="111"/>
                </a:cxn>
                <a:cxn ang="0">
                  <a:pos x="0" y="9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87" h="111">
                  <a:moveTo>
                    <a:pt x="10" y="0"/>
                  </a:moveTo>
                  <a:lnTo>
                    <a:pt x="187" y="16"/>
                  </a:lnTo>
                  <a:lnTo>
                    <a:pt x="178" y="111"/>
                  </a:lnTo>
                  <a:lnTo>
                    <a:pt x="0" y="9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3138488" y="4406901"/>
              <a:ext cx="311150" cy="307975"/>
            </a:xfrm>
            <a:custGeom>
              <a:avLst/>
              <a:gdLst/>
              <a:ahLst/>
              <a:cxnLst>
                <a:cxn ang="0">
                  <a:pos x="196" y="17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177" y="194"/>
                </a:cxn>
                <a:cxn ang="0">
                  <a:pos x="196" y="17"/>
                </a:cxn>
                <a:cxn ang="0">
                  <a:pos x="196" y="17"/>
                </a:cxn>
              </a:cxnLst>
              <a:rect l="0" t="0" r="r" b="b"/>
              <a:pathLst>
                <a:path w="196" h="194">
                  <a:moveTo>
                    <a:pt x="196" y="17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77" y="194"/>
                  </a:lnTo>
                  <a:lnTo>
                    <a:pt x="196" y="17"/>
                  </a:lnTo>
                  <a:lnTo>
                    <a:pt x="196" y="17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3111501" y="4684713"/>
              <a:ext cx="307975" cy="311150"/>
            </a:xfrm>
            <a:custGeom>
              <a:avLst/>
              <a:gdLst/>
              <a:ahLst/>
              <a:cxnLst>
                <a:cxn ang="0">
                  <a:pos x="175" y="196"/>
                </a:cxn>
                <a:cxn ang="0">
                  <a:pos x="0" y="177"/>
                </a:cxn>
                <a:cxn ang="0">
                  <a:pos x="17" y="0"/>
                </a:cxn>
                <a:cxn ang="0">
                  <a:pos x="194" y="19"/>
                </a:cxn>
                <a:cxn ang="0">
                  <a:pos x="175" y="196"/>
                </a:cxn>
                <a:cxn ang="0">
                  <a:pos x="175" y="196"/>
                </a:cxn>
              </a:cxnLst>
              <a:rect l="0" t="0" r="r" b="b"/>
              <a:pathLst>
                <a:path w="194" h="196">
                  <a:moveTo>
                    <a:pt x="175" y="196"/>
                  </a:moveTo>
                  <a:lnTo>
                    <a:pt x="0" y="177"/>
                  </a:lnTo>
                  <a:lnTo>
                    <a:pt x="17" y="0"/>
                  </a:lnTo>
                  <a:lnTo>
                    <a:pt x="194" y="19"/>
                  </a:lnTo>
                  <a:lnTo>
                    <a:pt x="175" y="196"/>
                  </a:lnTo>
                  <a:lnTo>
                    <a:pt x="175" y="196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3092451" y="4965701"/>
              <a:ext cx="296863" cy="179388"/>
            </a:xfrm>
            <a:custGeom>
              <a:avLst/>
              <a:gdLst/>
              <a:ahLst/>
              <a:cxnLst>
                <a:cxn ang="0">
                  <a:pos x="187" y="19"/>
                </a:cxn>
                <a:cxn ang="0">
                  <a:pos x="12" y="0"/>
                </a:cxn>
                <a:cxn ang="0">
                  <a:pos x="0" y="94"/>
                </a:cxn>
                <a:cxn ang="0">
                  <a:pos x="177" y="113"/>
                </a:cxn>
                <a:cxn ang="0">
                  <a:pos x="187" y="19"/>
                </a:cxn>
                <a:cxn ang="0">
                  <a:pos x="187" y="19"/>
                </a:cxn>
              </a:cxnLst>
              <a:rect l="0" t="0" r="r" b="b"/>
              <a:pathLst>
                <a:path w="187" h="113">
                  <a:moveTo>
                    <a:pt x="187" y="19"/>
                  </a:moveTo>
                  <a:lnTo>
                    <a:pt x="12" y="0"/>
                  </a:lnTo>
                  <a:lnTo>
                    <a:pt x="0" y="94"/>
                  </a:lnTo>
                  <a:lnTo>
                    <a:pt x="177" y="113"/>
                  </a:lnTo>
                  <a:lnTo>
                    <a:pt x="187" y="19"/>
                  </a:lnTo>
                  <a:lnTo>
                    <a:pt x="187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2860676" y="4376738"/>
              <a:ext cx="307975" cy="3079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4" y="19"/>
                </a:cxn>
                <a:cxn ang="0">
                  <a:pos x="175" y="194"/>
                </a:cxn>
                <a:cxn ang="0">
                  <a:pos x="0" y="177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94" h="194">
                  <a:moveTo>
                    <a:pt x="16" y="0"/>
                  </a:moveTo>
                  <a:lnTo>
                    <a:pt x="194" y="19"/>
                  </a:lnTo>
                  <a:lnTo>
                    <a:pt x="175" y="194"/>
                  </a:lnTo>
                  <a:lnTo>
                    <a:pt x="0" y="177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2830513" y="4657726"/>
              <a:ext cx="307975" cy="3079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77" y="194"/>
                </a:cxn>
                <a:cxn ang="0">
                  <a:pos x="194" y="17"/>
                </a:cxn>
                <a:cxn ang="0">
                  <a:pos x="19" y="0"/>
                </a:cxn>
                <a:cxn ang="0">
                  <a:pos x="0" y="175"/>
                </a:cxn>
                <a:cxn ang="0">
                  <a:pos x="0" y="175"/>
                </a:cxn>
              </a:cxnLst>
              <a:rect l="0" t="0" r="r" b="b"/>
              <a:pathLst>
                <a:path w="194" h="194">
                  <a:moveTo>
                    <a:pt x="0" y="175"/>
                  </a:moveTo>
                  <a:lnTo>
                    <a:pt x="177" y="194"/>
                  </a:lnTo>
                  <a:lnTo>
                    <a:pt x="194" y="17"/>
                  </a:lnTo>
                  <a:lnTo>
                    <a:pt x="19" y="0"/>
                  </a:lnTo>
                  <a:lnTo>
                    <a:pt x="0" y="175"/>
                  </a:lnTo>
                  <a:lnTo>
                    <a:pt x="0" y="175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2814638" y="4935538"/>
              <a:ext cx="296863" cy="1793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7" y="19"/>
                </a:cxn>
                <a:cxn ang="0">
                  <a:pos x="175" y="113"/>
                </a:cxn>
                <a:cxn ang="0">
                  <a:pos x="0" y="95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87" h="113">
                  <a:moveTo>
                    <a:pt x="10" y="0"/>
                  </a:moveTo>
                  <a:lnTo>
                    <a:pt x="187" y="19"/>
                  </a:lnTo>
                  <a:lnTo>
                    <a:pt x="175" y="113"/>
                  </a:lnTo>
                  <a:lnTo>
                    <a:pt x="0" y="9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2579688" y="4346576"/>
              <a:ext cx="306388" cy="311150"/>
            </a:xfrm>
            <a:custGeom>
              <a:avLst/>
              <a:gdLst/>
              <a:ahLst/>
              <a:cxnLst>
                <a:cxn ang="0">
                  <a:pos x="193" y="19"/>
                </a:cxn>
                <a:cxn ang="0">
                  <a:pos x="19" y="0"/>
                </a:cxn>
                <a:cxn ang="0">
                  <a:pos x="0" y="177"/>
                </a:cxn>
                <a:cxn ang="0">
                  <a:pos x="177" y="196"/>
                </a:cxn>
                <a:cxn ang="0">
                  <a:pos x="193" y="19"/>
                </a:cxn>
                <a:cxn ang="0">
                  <a:pos x="193" y="19"/>
                </a:cxn>
              </a:cxnLst>
              <a:rect l="0" t="0" r="r" b="b"/>
              <a:pathLst>
                <a:path w="193" h="196">
                  <a:moveTo>
                    <a:pt x="193" y="19"/>
                  </a:moveTo>
                  <a:lnTo>
                    <a:pt x="19" y="0"/>
                  </a:lnTo>
                  <a:lnTo>
                    <a:pt x="0" y="177"/>
                  </a:lnTo>
                  <a:lnTo>
                    <a:pt x="177" y="196"/>
                  </a:lnTo>
                  <a:lnTo>
                    <a:pt x="193" y="19"/>
                  </a:lnTo>
                  <a:lnTo>
                    <a:pt x="193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2549526" y="4627563"/>
              <a:ext cx="311150" cy="307975"/>
            </a:xfrm>
            <a:custGeom>
              <a:avLst/>
              <a:gdLst/>
              <a:ahLst/>
              <a:cxnLst>
                <a:cxn ang="0">
                  <a:pos x="177" y="194"/>
                </a:cxn>
                <a:cxn ang="0">
                  <a:pos x="0" y="175"/>
                </a:cxn>
                <a:cxn ang="0">
                  <a:pos x="19" y="0"/>
                </a:cxn>
                <a:cxn ang="0">
                  <a:pos x="196" y="19"/>
                </a:cxn>
                <a:cxn ang="0">
                  <a:pos x="177" y="194"/>
                </a:cxn>
                <a:cxn ang="0">
                  <a:pos x="177" y="194"/>
                </a:cxn>
              </a:cxnLst>
              <a:rect l="0" t="0" r="r" b="b"/>
              <a:pathLst>
                <a:path w="196" h="194">
                  <a:moveTo>
                    <a:pt x="177" y="194"/>
                  </a:moveTo>
                  <a:lnTo>
                    <a:pt x="0" y="175"/>
                  </a:lnTo>
                  <a:lnTo>
                    <a:pt x="19" y="0"/>
                  </a:lnTo>
                  <a:lnTo>
                    <a:pt x="196" y="19"/>
                  </a:lnTo>
                  <a:lnTo>
                    <a:pt x="177" y="194"/>
                  </a:lnTo>
                  <a:lnTo>
                    <a:pt x="177" y="194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2533651" y="4905376"/>
              <a:ext cx="296863" cy="180975"/>
            </a:xfrm>
            <a:custGeom>
              <a:avLst/>
              <a:gdLst/>
              <a:ahLst/>
              <a:cxnLst>
                <a:cxn ang="0">
                  <a:pos x="187" y="19"/>
                </a:cxn>
                <a:cxn ang="0">
                  <a:pos x="10" y="0"/>
                </a:cxn>
                <a:cxn ang="0">
                  <a:pos x="0" y="95"/>
                </a:cxn>
                <a:cxn ang="0">
                  <a:pos x="177" y="114"/>
                </a:cxn>
                <a:cxn ang="0">
                  <a:pos x="187" y="19"/>
                </a:cxn>
                <a:cxn ang="0">
                  <a:pos x="187" y="19"/>
                </a:cxn>
              </a:cxnLst>
              <a:rect l="0" t="0" r="r" b="b"/>
              <a:pathLst>
                <a:path w="187" h="114">
                  <a:moveTo>
                    <a:pt x="187" y="19"/>
                  </a:moveTo>
                  <a:lnTo>
                    <a:pt x="10" y="0"/>
                  </a:lnTo>
                  <a:lnTo>
                    <a:pt x="0" y="95"/>
                  </a:lnTo>
                  <a:lnTo>
                    <a:pt x="177" y="114"/>
                  </a:lnTo>
                  <a:lnTo>
                    <a:pt x="187" y="19"/>
                  </a:lnTo>
                  <a:lnTo>
                    <a:pt x="187" y="19"/>
                  </a:lnTo>
                  <a:close/>
                </a:path>
              </a:pathLst>
            </a:custGeom>
            <a:noFill/>
            <a:ln w="7" cap="rnd">
              <a:solidFill>
                <a:srgbClr val="BAB3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8"/>
            <p:cNvSpPr>
              <a:spLocks noEditPoints="1"/>
            </p:cNvSpPr>
            <p:nvPr/>
          </p:nvSpPr>
          <p:spPr bwMode="auto">
            <a:xfrm>
              <a:off x="1281113" y="1560513"/>
              <a:ext cx="2879725" cy="363061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768" y="70"/>
                </a:cxn>
                <a:cxn ang="0">
                  <a:pos x="675" y="968"/>
                </a:cxn>
                <a:cxn ang="0">
                  <a:pos x="0" y="898"/>
                </a:cxn>
                <a:cxn ang="0">
                  <a:pos x="94" y="0"/>
                </a:cxn>
                <a:cxn ang="0">
                  <a:pos x="149" y="37"/>
                </a:cxn>
                <a:cxn ang="0">
                  <a:pos x="174" y="68"/>
                </a:cxn>
                <a:cxn ang="0">
                  <a:pos x="143" y="94"/>
                </a:cxn>
                <a:cxn ang="0">
                  <a:pos x="117" y="63"/>
                </a:cxn>
                <a:cxn ang="0">
                  <a:pos x="149" y="37"/>
                </a:cxn>
                <a:cxn ang="0">
                  <a:pos x="550" y="79"/>
                </a:cxn>
                <a:cxn ang="0">
                  <a:pos x="518" y="104"/>
                </a:cxn>
                <a:cxn ang="0">
                  <a:pos x="544" y="136"/>
                </a:cxn>
                <a:cxn ang="0">
                  <a:pos x="576" y="110"/>
                </a:cxn>
                <a:cxn ang="0">
                  <a:pos x="550" y="79"/>
                </a:cxn>
                <a:cxn ang="0">
                  <a:pos x="630" y="87"/>
                </a:cxn>
                <a:cxn ang="0">
                  <a:pos x="656" y="118"/>
                </a:cxn>
                <a:cxn ang="0">
                  <a:pos x="624" y="144"/>
                </a:cxn>
                <a:cxn ang="0">
                  <a:pos x="598" y="113"/>
                </a:cxn>
                <a:cxn ang="0">
                  <a:pos x="630" y="87"/>
                </a:cxn>
                <a:cxn ang="0">
                  <a:pos x="229" y="45"/>
                </a:cxn>
                <a:cxn ang="0">
                  <a:pos x="197" y="71"/>
                </a:cxn>
                <a:cxn ang="0">
                  <a:pos x="223" y="102"/>
                </a:cxn>
                <a:cxn ang="0">
                  <a:pos x="254" y="77"/>
                </a:cxn>
                <a:cxn ang="0">
                  <a:pos x="229" y="45"/>
                </a:cxn>
                <a:cxn ang="0">
                  <a:pos x="470" y="70"/>
                </a:cxn>
                <a:cxn ang="0">
                  <a:pos x="495" y="102"/>
                </a:cxn>
                <a:cxn ang="0">
                  <a:pos x="464" y="127"/>
                </a:cxn>
                <a:cxn ang="0">
                  <a:pos x="438" y="96"/>
                </a:cxn>
                <a:cxn ang="0">
                  <a:pos x="470" y="70"/>
                </a:cxn>
                <a:cxn ang="0">
                  <a:pos x="710" y="95"/>
                </a:cxn>
                <a:cxn ang="0">
                  <a:pos x="679" y="121"/>
                </a:cxn>
                <a:cxn ang="0">
                  <a:pos x="704" y="152"/>
                </a:cxn>
                <a:cxn ang="0">
                  <a:pos x="736" y="127"/>
                </a:cxn>
                <a:cxn ang="0">
                  <a:pos x="710" y="95"/>
                </a:cxn>
                <a:cxn ang="0">
                  <a:pos x="309" y="53"/>
                </a:cxn>
                <a:cxn ang="0">
                  <a:pos x="335" y="85"/>
                </a:cxn>
                <a:cxn ang="0">
                  <a:pos x="303" y="111"/>
                </a:cxn>
                <a:cxn ang="0">
                  <a:pos x="277" y="79"/>
                </a:cxn>
                <a:cxn ang="0">
                  <a:pos x="309" y="53"/>
                </a:cxn>
                <a:cxn ang="0">
                  <a:pos x="389" y="62"/>
                </a:cxn>
                <a:cxn ang="0">
                  <a:pos x="358" y="88"/>
                </a:cxn>
                <a:cxn ang="0">
                  <a:pos x="383" y="119"/>
                </a:cxn>
                <a:cxn ang="0">
                  <a:pos x="415" y="93"/>
                </a:cxn>
                <a:cxn ang="0">
                  <a:pos x="389" y="62"/>
                </a:cxn>
              </a:cxnLst>
              <a:rect l="0" t="0" r="r" b="b"/>
              <a:pathLst>
                <a:path w="768" h="968">
                  <a:moveTo>
                    <a:pt x="94" y="0"/>
                  </a:moveTo>
                  <a:cubicBezTo>
                    <a:pt x="768" y="70"/>
                    <a:pt x="768" y="70"/>
                    <a:pt x="768" y="70"/>
                  </a:cubicBezTo>
                  <a:cubicBezTo>
                    <a:pt x="675" y="968"/>
                    <a:pt x="675" y="968"/>
                    <a:pt x="675" y="968"/>
                  </a:cubicBezTo>
                  <a:cubicBezTo>
                    <a:pt x="0" y="898"/>
                    <a:pt x="0" y="898"/>
                    <a:pt x="0" y="898"/>
                  </a:cubicBezTo>
                  <a:cubicBezTo>
                    <a:pt x="94" y="0"/>
                    <a:pt x="94" y="0"/>
                    <a:pt x="94" y="0"/>
                  </a:cubicBezTo>
                  <a:close/>
                  <a:moveTo>
                    <a:pt x="149" y="37"/>
                  </a:moveTo>
                  <a:cubicBezTo>
                    <a:pt x="164" y="38"/>
                    <a:pt x="176" y="53"/>
                    <a:pt x="174" y="68"/>
                  </a:cubicBezTo>
                  <a:cubicBezTo>
                    <a:pt x="173" y="84"/>
                    <a:pt x="158" y="96"/>
                    <a:pt x="143" y="94"/>
                  </a:cubicBezTo>
                  <a:cubicBezTo>
                    <a:pt x="127" y="93"/>
                    <a:pt x="115" y="78"/>
                    <a:pt x="117" y="63"/>
                  </a:cubicBezTo>
                  <a:cubicBezTo>
                    <a:pt x="119" y="47"/>
                    <a:pt x="133" y="35"/>
                    <a:pt x="149" y="37"/>
                  </a:cubicBezTo>
                  <a:close/>
                  <a:moveTo>
                    <a:pt x="550" y="79"/>
                  </a:moveTo>
                  <a:cubicBezTo>
                    <a:pt x="534" y="77"/>
                    <a:pt x="520" y="88"/>
                    <a:pt x="518" y="104"/>
                  </a:cubicBezTo>
                  <a:cubicBezTo>
                    <a:pt x="517" y="120"/>
                    <a:pt x="528" y="134"/>
                    <a:pt x="544" y="136"/>
                  </a:cubicBezTo>
                  <a:cubicBezTo>
                    <a:pt x="560" y="137"/>
                    <a:pt x="574" y="126"/>
                    <a:pt x="576" y="110"/>
                  </a:cubicBezTo>
                  <a:cubicBezTo>
                    <a:pt x="577" y="94"/>
                    <a:pt x="566" y="80"/>
                    <a:pt x="550" y="79"/>
                  </a:cubicBezTo>
                  <a:close/>
                  <a:moveTo>
                    <a:pt x="630" y="87"/>
                  </a:moveTo>
                  <a:cubicBezTo>
                    <a:pt x="646" y="88"/>
                    <a:pt x="657" y="103"/>
                    <a:pt x="656" y="118"/>
                  </a:cubicBezTo>
                  <a:cubicBezTo>
                    <a:pt x="654" y="134"/>
                    <a:pt x="640" y="146"/>
                    <a:pt x="624" y="144"/>
                  </a:cubicBezTo>
                  <a:cubicBezTo>
                    <a:pt x="608" y="143"/>
                    <a:pt x="597" y="128"/>
                    <a:pt x="598" y="113"/>
                  </a:cubicBezTo>
                  <a:cubicBezTo>
                    <a:pt x="600" y="97"/>
                    <a:pt x="614" y="85"/>
                    <a:pt x="630" y="87"/>
                  </a:cubicBezTo>
                  <a:close/>
                  <a:moveTo>
                    <a:pt x="229" y="45"/>
                  </a:moveTo>
                  <a:cubicBezTo>
                    <a:pt x="213" y="44"/>
                    <a:pt x="199" y="55"/>
                    <a:pt x="197" y="71"/>
                  </a:cubicBezTo>
                  <a:cubicBezTo>
                    <a:pt x="196" y="87"/>
                    <a:pt x="207" y="101"/>
                    <a:pt x="223" y="102"/>
                  </a:cubicBezTo>
                  <a:cubicBezTo>
                    <a:pt x="239" y="104"/>
                    <a:pt x="253" y="93"/>
                    <a:pt x="254" y="77"/>
                  </a:cubicBezTo>
                  <a:cubicBezTo>
                    <a:pt x="256" y="61"/>
                    <a:pt x="245" y="47"/>
                    <a:pt x="229" y="45"/>
                  </a:cubicBezTo>
                  <a:close/>
                  <a:moveTo>
                    <a:pt x="470" y="70"/>
                  </a:moveTo>
                  <a:cubicBezTo>
                    <a:pt x="485" y="72"/>
                    <a:pt x="497" y="86"/>
                    <a:pt x="495" y="102"/>
                  </a:cubicBezTo>
                  <a:cubicBezTo>
                    <a:pt x="494" y="118"/>
                    <a:pt x="479" y="129"/>
                    <a:pt x="464" y="127"/>
                  </a:cubicBezTo>
                  <a:cubicBezTo>
                    <a:pt x="448" y="126"/>
                    <a:pt x="436" y="112"/>
                    <a:pt x="438" y="96"/>
                  </a:cubicBezTo>
                  <a:cubicBezTo>
                    <a:pt x="440" y="80"/>
                    <a:pt x="454" y="69"/>
                    <a:pt x="470" y="70"/>
                  </a:cubicBezTo>
                  <a:close/>
                  <a:moveTo>
                    <a:pt x="710" y="95"/>
                  </a:moveTo>
                  <a:cubicBezTo>
                    <a:pt x="694" y="94"/>
                    <a:pt x="680" y="105"/>
                    <a:pt x="679" y="121"/>
                  </a:cubicBezTo>
                  <a:cubicBezTo>
                    <a:pt x="677" y="137"/>
                    <a:pt x="689" y="151"/>
                    <a:pt x="704" y="152"/>
                  </a:cubicBezTo>
                  <a:cubicBezTo>
                    <a:pt x="720" y="154"/>
                    <a:pt x="734" y="143"/>
                    <a:pt x="736" y="127"/>
                  </a:cubicBezTo>
                  <a:cubicBezTo>
                    <a:pt x="738" y="111"/>
                    <a:pt x="726" y="97"/>
                    <a:pt x="710" y="95"/>
                  </a:cubicBezTo>
                  <a:close/>
                  <a:moveTo>
                    <a:pt x="309" y="53"/>
                  </a:moveTo>
                  <a:cubicBezTo>
                    <a:pt x="325" y="55"/>
                    <a:pt x="336" y="69"/>
                    <a:pt x="335" y="85"/>
                  </a:cubicBezTo>
                  <a:cubicBezTo>
                    <a:pt x="333" y="101"/>
                    <a:pt x="319" y="112"/>
                    <a:pt x="303" y="111"/>
                  </a:cubicBezTo>
                  <a:cubicBezTo>
                    <a:pt x="287" y="109"/>
                    <a:pt x="276" y="95"/>
                    <a:pt x="277" y="79"/>
                  </a:cubicBezTo>
                  <a:cubicBezTo>
                    <a:pt x="279" y="63"/>
                    <a:pt x="293" y="52"/>
                    <a:pt x="309" y="53"/>
                  </a:cubicBezTo>
                  <a:close/>
                  <a:moveTo>
                    <a:pt x="389" y="62"/>
                  </a:moveTo>
                  <a:cubicBezTo>
                    <a:pt x="374" y="60"/>
                    <a:pt x="359" y="72"/>
                    <a:pt x="358" y="88"/>
                  </a:cubicBezTo>
                  <a:cubicBezTo>
                    <a:pt x="356" y="103"/>
                    <a:pt x="368" y="117"/>
                    <a:pt x="383" y="119"/>
                  </a:cubicBezTo>
                  <a:cubicBezTo>
                    <a:pt x="399" y="121"/>
                    <a:pt x="413" y="109"/>
                    <a:pt x="415" y="93"/>
                  </a:cubicBezTo>
                  <a:cubicBezTo>
                    <a:pt x="417" y="78"/>
                    <a:pt x="405" y="63"/>
                    <a:pt x="389" y="62"/>
                  </a:cubicBezTo>
                  <a:close/>
                </a:path>
              </a:pathLst>
            </a:custGeom>
            <a:noFill/>
            <a:ln w="14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3048000" y="2438400"/>
            <a:ext cx="2819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400" b="1" i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400" b="1" i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0670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4552403</TotalTime>
  <Words>8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TZ-手动增减;XG-单色;KJ-平面;DH-静态</cp:keywords>
  <dc:description/>
  <cp:lastModifiedBy>Shiqing Tian</cp:lastModifiedBy>
  <cp:revision>497</cp:revision>
  <dcterms:created xsi:type="dcterms:W3CDTF">2010-07-23T09:33:49Z</dcterms:created>
  <dcterms:modified xsi:type="dcterms:W3CDTF">2014-02-11T06:00:01Z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