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3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64"/>
          <p:cNvSpPr>
            <a:spLocks noChangeArrowheads="1"/>
          </p:cNvSpPr>
          <p:nvPr/>
        </p:nvSpPr>
        <p:spPr bwMode="gray">
          <a:xfrm>
            <a:off x="457200" y="228600"/>
            <a:ext cx="58674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3D  Puzzles </a:t>
            </a:r>
            <a:r>
              <a:rPr lang="en-US" sz="28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– Your Text Here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143000" y="2667000"/>
            <a:ext cx="6787608" cy="3194050"/>
            <a:chOff x="1143000" y="2819400"/>
            <a:chExt cx="6787608" cy="2736850"/>
          </a:xfrm>
        </p:grpSpPr>
        <p:grpSp>
          <p:nvGrpSpPr>
            <p:cNvPr id="43" name="Group 42"/>
            <p:cNvGrpSpPr/>
            <p:nvPr/>
          </p:nvGrpSpPr>
          <p:grpSpPr>
            <a:xfrm>
              <a:off x="1143000" y="2819400"/>
              <a:ext cx="6787608" cy="2368847"/>
              <a:chOff x="1143000" y="2819400"/>
              <a:chExt cx="6787608" cy="2368847"/>
            </a:xfr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</p:grpSpPr>
          <p:sp>
            <p:nvSpPr>
              <p:cNvPr id="23" name="Freeform 37"/>
              <p:cNvSpPr>
                <a:spLocks/>
              </p:cNvSpPr>
              <p:nvPr/>
            </p:nvSpPr>
            <p:spPr bwMode="auto">
              <a:xfrm>
                <a:off x="1791775" y="2819400"/>
                <a:ext cx="1436575" cy="790524"/>
              </a:xfrm>
              <a:custGeom>
                <a:avLst/>
                <a:gdLst/>
                <a:ahLst/>
                <a:cxnLst>
                  <a:cxn ang="0">
                    <a:pos x="184" y="32"/>
                  </a:cxn>
                  <a:cxn ang="0">
                    <a:pos x="206" y="36"/>
                  </a:cxn>
                  <a:cxn ang="0">
                    <a:pos x="209" y="37"/>
                  </a:cxn>
                  <a:cxn ang="0">
                    <a:pos x="217" y="38"/>
                  </a:cxn>
                  <a:cxn ang="0">
                    <a:pos x="223" y="0"/>
                  </a:cxn>
                  <a:cxn ang="0">
                    <a:pos x="34" y="0"/>
                  </a:cxn>
                  <a:cxn ang="0">
                    <a:pos x="0" y="92"/>
                  </a:cxn>
                  <a:cxn ang="0">
                    <a:pos x="87" y="92"/>
                  </a:cxn>
                  <a:cxn ang="0">
                    <a:pos x="87" y="94"/>
                  </a:cxn>
                  <a:cxn ang="0">
                    <a:pos x="81" y="99"/>
                  </a:cxn>
                  <a:cxn ang="0">
                    <a:pos x="78" y="100"/>
                  </a:cxn>
                  <a:cxn ang="0">
                    <a:pos x="69" y="109"/>
                  </a:cxn>
                  <a:cxn ang="0">
                    <a:pos x="95" y="123"/>
                  </a:cxn>
                  <a:cxn ang="0">
                    <a:pos x="129" y="109"/>
                  </a:cxn>
                  <a:cxn ang="0">
                    <a:pos x="123" y="99"/>
                  </a:cxn>
                  <a:cxn ang="0">
                    <a:pos x="119" y="94"/>
                  </a:cxn>
                  <a:cxn ang="0">
                    <a:pos x="120" y="92"/>
                  </a:cxn>
                  <a:cxn ang="0">
                    <a:pos x="207" y="92"/>
                  </a:cxn>
                  <a:cxn ang="0">
                    <a:pos x="213" y="56"/>
                  </a:cxn>
                  <a:cxn ang="0">
                    <a:pos x="204" y="58"/>
                  </a:cxn>
                  <a:cxn ang="0">
                    <a:pos x="177" y="62"/>
                  </a:cxn>
                  <a:cxn ang="0">
                    <a:pos x="145" y="47"/>
                  </a:cxn>
                  <a:cxn ang="0">
                    <a:pos x="184" y="32"/>
                  </a:cxn>
                </a:cxnLst>
                <a:rect l="0" t="0" r="r" b="b"/>
                <a:pathLst>
                  <a:path w="223" h="123">
                    <a:moveTo>
                      <a:pt x="184" y="32"/>
                    </a:moveTo>
                    <a:cubicBezTo>
                      <a:pt x="193" y="32"/>
                      <a:pt x="200" y="33"/>
                      <a:pt x="206" y="36"/>
                    </a:cubicBezTo>
                    <a:cubicBezTo>
                      <a:pt x="207" y="36"/>
                      <a:pt x="208" y="37"/>
                      <a:pt x="209" y="37"/>
                    </a:cubicBezTo>
                    <a:cubicBezTo>
                      <a:pt x="211" y="38"/>
                      <a:pt x="214" y="38"/>
                      <a:pt x="217" y="38"/>
                    </a:cubicBezTo>
                    <a:cubicBezTo>
                      <a:pt x="223" y="0"/>
                      <a:pt x="223" y="0"/>
                      <a:pt x="223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87" y="92"/>
                      <a:pt x="87" y="92"/>
                      <a:pt x="87" y="92"/>
                    </a:cubicBezTo>
                    <a:cubicBezTo>
                      <a:pt x="87" y="93"/>
                      <a:pt x="87" y="93"/>
                      <a:pt x="87" y="94"/>
                    </a:cubicBezTo>
                    <a:cubicBezTo>
                      <a:pt x="86" y="96"/>
                      <a:pt x="84" y="98"/>
                      <a:pt x="81" y="99"/>
                    </a:cubicBezTo>
                    <a:cubicBezTo>
                      <a:pt x="80" y="99"/>
                      <a:pt x="79" y="100"/>
                      <a:pt x="78" y="100"/>
                    </a:cubicBezTo>
                    <a:cubicBezTo>
                      <a:pt x="73" y="103"/>
                      <a:pt x="70" y="106"/>
                      <a:pt x="69" y="109"/>
                    </a:cubicBezTo>
                    <a:cubicBezTo>
                      <a:pt x="66" y="117"/>
                      <a:pt x="78" y="123"/>
                      <a:pt x="95" y="123"/>
                    </a:cubicBezTo>
                    <a:cubicBezTo>
                      <a:pt x="112" y="123"/>
                      <a:pt x="127" y="117"/>
                      <a:pt x="129" y="109"/>
                    </a:cubicBezTo>
                    <a:cubicBezTo>
                      <a:pt x="130" y="105"/>
                      <a:pt x="124" y="100"/>
                      <a:pt x="123" y="99"/>
                    </a:cubicBezTo>
                    <a:cubicBezTo>
                      <a:pt x="121" y="98"/>
                      <a:pt x="119" y="96"/>
                      <a:pt x="119" y="94"/>
                    </a:cubicBezTo>
                    <a:cubicBezTo>
                      <a:pt x="119" y="93"/>
                      <a:pt x="120" y="93"/>
                      <a:pt x="120" y="92"/>
                    </a:cubicBezTo>
                    <a:cubicBezTo>
                      <a:pt x="207" y="92"/>
                      <a:pt x="207" y="92"/>
                      <a:pt x="207" y="92"/>
                    </a:cubicBezTo>
                    <a:cubicBezTo>
                      <a:pt x="213" y="56"/>
                      <a:pt x="213" y="56"/>
                      <a:pt x="213" y="56"/>
                    </a:cubicBezTo>
                    <a:cubicBezTo>
                      <a:pt x="210" y="56"/>
                      <a:pt x="207" y="57"/>
                      <a:pt x="204" y="58"/>
                    </a:cubicBezTo>
                    <a:cubicBezTo>
                      <a:pt x="201" y="59"/>
                      <a:pt x="188" y="62"/>
                      <a:pt x="177" y="62"/>
                    </a:cubicBezTo>
                    <a:cubicBezTo>
                      <a:pt x="157" y="62"/>
                      <a:pt x="143" y="56"/>
                      <a:pt x="145" y="47"/>
                    </a:cubicBezTo>
                    <a:cubicBezTo>
                      <a:pt x="147" y="39"/>
                      <a:pt x="164" y="32"/>
                      <a:pt x="184" y="3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auto">
              <a:xfrm>
                <a:off x="5354587" y="2819400"/>
                <a:ext cx="1848192" cy="790524"/>
              </a:xfrm>
              <a:custGeom>
                <a:avLst/>
                <a:gdLst/>
                <a:ahLst/>
                <a:cxnLst>
                  <a:cxn ang="0">
                    <a:pos x="287" y="92"/>
                  </a:cxn>
                  <a:cxn ang="0">
                    <a:pos x="250" y="0"/>
                  </a:cxn>
                  <a:cxn ang="0">
                    <a:pos x="59" y="0"/>
                  </a:cxn>
                  <a:cxn ang="0">
                    <a:pos x="68" y="40"/>
                  </a:cxn>
                  <a:cxn ang="0">
                    <a:pos x="63" y="40"/>
                  </a:cxn>
                  <a:cxn ang="0">
                    <a:pos x="52" y="38"/>
                  </a:cxn>
                  <a:cxn ang="0">
                    <a:pos x="50" y="37"/>
                  </a:cxn>
                  <a:cxn ang="0">
                    <a:pos x="29" y="34"/>
                  </a:cxn>
                  <a:cxn ang="0">
                    <a:pos x="1" y="47"/>
                  </a:cxn>
                  <a:cxn ang="0">
                    <a:pos x="34" y="60"/>
                  </a:cxn>
                  <a:cxn ang="0">
                    <a:pos x="55" y="56"/>
                  </a:cxn>
                  <a:cxn ang="0">
                    <a:pos x="66" y="54"/>
                  </a:cxn>
                  <a:cxn ang="0">
                    <a:pos x="71" y="55"/>
                  </a:cxn>
                  <a:cxn ang="0">
                    <a:pos x="79" y="92"/>
                  </a:cxn>
                  <a:cxn ang="0">
                    <a:pos x="172" y="92"/>
                  </a:cxn>
                  <a:cxn ang="0">
                    <a:pos x="173" y="94"/>
                  </a:cxn>
                  <a:cxn ang="0">
                    <a:pos x="171" y="99"/>
                  </a:cxn>
                  <a:cxn ang="0">
                    <a:pos x="169" y="100"/>
                  </a:cxn>
                  <a:cxn ang="0">
                    <a:pos x="164" y="109"/>
                  </a:cxn>
                  <a:cxn ang="0">
                    <a:pos x="199" y="123"/>
                  </a:cxn>
                  <a:cxn ang="0">
                    <a:pos x="224" y="109"/>
                  </a:cxn>
                  <a:cxn ang="0">
                    <a:pos x="212" y="99"/>
                  </a:cxn>
                  <a:cxn ang="0">
                    <a:pos x="206" y="94"/>
                  </a:cxn>
                  <a:cxn ang="0">
                    <a:pos x="205" y="92"/>
                  </a:cxn>
                  <a:cxn ang="0">
                    <a:pos x="287" y="92"/>
                  </a:cxn>
                </a:cxnLst>
                <a:rect l="0" t="0" r="r" b="b"/>
                <a:pathLst>
                  <a:path w="287" h="123">
                    <a:moveTo>
                      <a:pt x="287" y="92"/>
                    </a:moveTo>
                    <a:cubicBezTo>
                      <a:pt x="250" y="0"/>
                      <a:pt x="250" y="0"/>
                      <a:pt x="250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68" y="40"/>
                      <a:pt x="68" y="40"/>
                      <a:pt x="68" y="40"/>
                    </a:cubicBezTo>
                    <a:cubicBezTo>
                      <a:pt x="66" y="40"/>
                      <a:pt x="65" y="40"/>
                      <a:pt x="63" y="40"/>
                    </a:cubicBezTo>
                    <a:cubicBezTo>
                      <a:pt x="59" y="40"/>
                      <a:pt x="55" y="39"/>
                      <a:pt x="52" y="38"/>
                    </a:cubicBezTo>
                    <a:cubicBezTo>
                      <a:pt x="51" y="38"/>
                      <a:pt x="51" y="38"/>
                      <a:pt x="50" y="37"/>
                    </a:cubicBezTo>
                    <a:cubicBezTo>
                      <a:pt x="44" y="35"/>
                      <a:pt x="37" y="34"/>
                      <a:pt x="29" y="34"/>
                    </a:cubicBezTo>
                    <a:cubicBezTo>
                      <a:pt x="12" y="34"/>
                      <a:pt x="0" y="40"/>
                      <a:pt x="1" y="47"/>
                    </a:cubicBezTo>
                    <a:cubicBezTo>
                      <a:pt x="2" y="54"/>
                      <a:pt x="17" y="60"/>
                      <a:pt x="34" y="60"/>
                    </a:cubicBezTo>
                    <a:cubicBezTo>
                      <a:pt x="43" y="60"/>
                      <a:pt x="53" y="57"/>
                      <a:pt x="55" y="56"/>
                    </a:cubicBezTo>
                    <a:cubicBezTo>
                      <a:pt x="58" y="55"/>
                      <a:pt x="63" y="54"/>
                      <a:pt x="66" y="54"/>
                    </a:cubicBezTo>
                    <a:cubicBezTo>
                      <a:pt x="68" y="54"/>
                      <a:pt x="70" y="54"/>
                      <a:pt x="71" y="55"/>
                    </a:cubicBezTo>
                    <a:cubicBezTo>
                      <a:pt x="79" y="92"/>
                      <a:pt x="79" y="92"/>
                      <a:pt x="79" y="92"/>
                    </a:cubicBezTo>
                    <a:cubicBezTo>
                      <a:pt x="172" y="92"/>
                      <a:pt x="172" y="92"/>
                      <a:pt x="172" y="92"/>
                    </a:cubicBezTo>
                    <a:cubicBezTo>
                      <a:pt x="173" y="93"/>
                      <a:pt x="173" y="93"/>
                      <a:pt x="173" y="94"/>
                    </a:cubicBezTo>
                    <a:cubicBezTo>
                      <a:pt x="174" y="96"/>
                      <a:pt x="172" y="98"/>
                      <a:pt x="171" y="99"/>
                    </a:cubicBezTo>
                    <a:cubicBezTo>
                      <a:pt x="170" y="99"/>
                      <a:pt x="169" y="100"/>
                      <a:pt x="169" y="100"/>
                    </a:cubicBezTo>
                    <a:cubicBezTo>
                      <a:pt x="165" y="103"/>
                      <a:pt x="163" y="106"/>
                      <a:pt x="164" y="109"/>
                    </a:cubicBezTo>
                    <a:cubicBezTo>
                      <a:pt x="166" y="117"/>
                      <a:pt x="182" y="123"/>
                      <a:pt x="199" y="123"/>
                    </a:cubicBezTo>
                    <a:cubicBezTo>
                      <a:pt x="216" y="123"/>
                      <a:pt x="227" y="117"/>
                      <a:pt x="224" y="109"/>
                    </a:cubicBezTo>
                    <a:cubicBezTo>
                      <a:pt x="223" y="105"/>
                      <a:pt x="214" y="100"/>
                      <a:pt x="212" y="99"/>
                    </a:cubicBezTo>
                    <a:cubicBezTo>
                      <a:pt x="210" y="98"/>
                      <a:pt x="206" y="96"/>
                      <a:pt x="206" y="94"/>
                    </a:cubicBezTo>
                    <a:cubicBezTo>
                      <a:pt x="206" y="93"/>
                      <a:pt x="205" y="93"/>
                      <a:pt x="205" y="92"/>
                    </a:cubicBezTo>
                    <a:lnTo>
                      <a:pt x="287" y="92"/>
                    </a:lnTo>
                    <a:close/>
                  </a:path>
                </a:pathLst>
              </a:custGeom>
              <a:solidFill>
                <a:schemeClr val="tx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auto">
              <a:xfrm>
                <a:off x="4504092" y="2819400"/>
                <a:ext cx="1327537" cy="79052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84" y="36"/>
                  </a:cxn>
                  <a:cxn ang="0">
                    <a:pos x="187" y="37"/>
                  </a:cxn>
                  <a:cxn ang="0">
                    <a:pos x="195" y="38"/>
                  </a:cxn>
                  <a:cxn ang="0">
                    <a:pos x="187" y="0"/>
                  </a:cxn>
                  <a:cxn ang="0">
                    <a:pos x="0" y="0"/>
                  </a:cxn>
                  <a:cxn ang="0">
                    <a:pos x="1" y="38"/>
                  </a:cxn>
                  <a:cxn ang="0">
                    <a:pos x="8" y="37"/>
                  </a:cxn>
                  <a:cxn ang="0">
                    <a:pos x="11" y="36"/>
                  </a:cxn>
                  <a:cxn ang="0">
                    <a:pos x="34" y="32"/>
                  </a:cxn>
                  <a:cxn ang="0">
                    <a:pos x="71" y="47"/>
                  </a:cxn>
                  <a:cxn ang="0">
                    <a:pos x="36" y="62"/>
                  </a:cxn>
                  <a:cxn ang="0">
                    <a:pos x="10" y="58"/>
                  </a:cxn>
                  <a:cxn ang="0">
                    <a:pos x="1" y="56"/>
                  </a:cxn>
                  <a:cxn ang="0">
                    <a:pos x="2" y="92"/>
                  </a:cxn>
                  <a:cxn ang="0">
                    <a:pos x="92" y="92"/>
                  </a:cxn>
                  <a:cxn ang="0">
                    <a:pos x="92" y="94"/>
                  </a:cxn>
                  <a:cxn ang="0">
                    <a:pos x="89" y="99"/>
                  </a:cxn>
                  <a:cxn ang="0">
                    <a:pos x="86" y="100"/>
                  </a:cxn>
                  <a:cxn ang="0">
                    <a:pos x="80" y="109"/>
                  </a:cxn>
                  <a:cxn ang="0">
                    <a:pos x="112" y="123"/>
                  </a:cxn>
                  <a:cxn ang="0">
                    <a:pos x="141" y="109"/>
                  </a:cxn>
                  <a:cxn ang="0">
                    <a:pos x="130" y="99"/>
                  </a:cxn>
                  <a:cxn ang="0">
                    <a:pos x="125" y="94"/>
                  </a:cxn>
                  <a:cxn ang="0">
                    <a:pos x="125" y="92"/>
                  </a:cxn>
                  <a:cxn ang="0">
                    <a:pos x="206" y="92"/>
                  </a:cxn>
                  <a:cxn ang="0">
                    <a:pos x="199" y="56"/>
                  </a:cxn>
                  <a:cxn ang="0">
                    <a:pos x="190" y="58"/>
                  </a:cxn>
                  <a:cxn ang="0">
                    <a:pos x="166" y="62"/>
                  </a:cxn>
                  <a:cxn ang="0">
                    <a:pos x="127" y="47"/>
                  </a:cxn>
                  <a:cxn ang="0">
                    <a:pos x="160" y="32"/>
                  </a:cxn>
                </a:cxnLst>
                <a:rect l="0" t="0" r="r" b="b"/>
                <a:pathLst>
                  <a:path w="206" h="123">
                    <a:moveTo>
                      <a:pt x="160" y="32"/>
                    </a:moveTo>
                    <a:cubicBezTo>
                      <a:pt x="169" y="32"/>
                      <a:pt x="177" y="33"/>
                      <a:pt x="184" y="36"/>
                    </a:cubicBezTo>
                    <a:cubicBezTo>
                      <a:pt x="185" y="36"/>
                      <a:pt x="186" y="37"/>
                      <a:pt x="187" y="37"/>
                    </a:cubicBezTo>
                    <a:cubicBezTo>
                      <a:pt x="189" y="38"/>
                      <a:pt x="192" y="38"/>
                      <a:pt x="195" y="38"/>
                    </a:cubicBezTo>
                    <a:cubicBezTo>
                      <a:pt x="187" y="0"/>
                      <a:pt x="187" y="0"/>
                      <a:pt x="18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38"/>
                      <a:pt x="1" y="38"/>
                      <a:pt x="1" y="38"/>
                    </a:cubicBezTo>
                    <a:cubicBezTo>
                      <a:pt x="4" y="38"/>
                      <a:pt x="6" y="38"/>
                      <a:pt x="8" y="37"/>
                    </a:cubicBezTo>
                    <a:cubicBezTo>
                      <a:pt x="10" y="37"/>
                      <a:pt x="10" y="36"/>
                      <a:pt x="11" y="36"/>
                    </a:cubicBezTo>
                    <a:cubicBezTo>
                      <a:pt x="18" y="33"/>
                      <a:pt x="25" y="32"/>
                      <a:pt x="34" y="32"/>
                    </a:cubicBezTo>
                    <a:cubicBezTo>
                      <a:pt x="54" y="32"/>
                      <a:pt x="70" y="39"/>
                      <a:pt x="71" y="47"/>
                    </a:cubicBezTo>
                    <a:cubicBezTo>
                      <a:pt x="72" y="56"/>
                      <a:pt x="56" y="62"/>
                      <a:pt x="36" y="62"/>
                    </a:cubicBezTo>
                    <a:cubicBezTo>
                      <a:pt x="25" y="62"/>
                      <a:pt x="13" y="59"/>
                      <a:pt x="10" y="58"/>
                    </a:cubicBezTo>
                    <a:cubicBezTo>
                      <a:pt x="8" y="57"/>
                      <a:pt x="5" y="56"/>
                      <a:pt x="1" y="56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92" y="92"/>
                      <a:pt x="92" y="92"/>
                      <a:pt x="92" y="92"/>
                    </a:cubicBezTo>
                    <a:cubicBezTo>
                      <a:pt x="92" y="93"/>
                      <a:pt x="92" y="93"/>
                      <a:pt x="92" y="94"/>
                    </a:cubicBezTo>
                    <a:cubicBezTo>
                      <a:pt x="93" y="96"/>
                      <a:pt x="91" y="98"/>
                      <a:pt x="89" y="99"/>
                    </a:cubicBezTo>
                    <a:cubicBezTo>
                      <a:pt x="88" y="99"/>
                      <a:pt x="87" y="100"/>
                      <a:pt x="86" y="100"/>
                    </a:cubicBezTo>
                    <a:cubicBezTo>
                      <a:pt x="82" y="103"/>
                      <a:pt x="80" y="106"/>
                      <a:pt x="80" y="109"/>
                    </a:cubicBezTo>
                    <a:cubicBezTo>
                      <a:pt x="81" y="117"/>
                      <a:pt x="95" y="123"/>
                      <a:pt x="112" y="123"/>
                    </a:cubicBezTo>
                    <a:cubicBezTo>
                      <a:pt x="129" y="123"/>
                      <a:pt x="142" y="117"/>
                      <a:pt x="141" y="109"/>
                    </a:cubicBezTo>
                    <a:cubicBezTo>
                      <a:pt x="140" y="105"/>
                      <a:pt x="132" y="100"/>
                      <a:pt x="130" y="99"/>
                    </a:cubicBezTo>
                    <a:cubicBezTo>
                      <a:pt x="128" y="98"/>
                      <a:pt x="125" y="96"/>
                      <a:pt x="125" y="94"/>
                    </a:cubicBezTo>
                    <a:cubicBezTo>
                      <a:pt x="125" y="93"/>
                      <a:pt x="125" y="93"/>
                      <a:pt x="125" y="92"/>
                    </a:cubicBezTo>
                    <a:cubicBezTo>
                      <a:pt x="206" y="92"/>
                      <a:pt x="206" y="92"/>
                      <a:pt x="206" y="92"/>
                    </a:cubicBezTo>
                    <a:cubicBezTo>
                      <a:pt x="199" y="56"/>
                      <a:pt x="199" y="56"/>
                      <a:pt x="199" y="56"/>
                    </a:cubicBezTo>
                    <a:cubicBezTo>
                      <a:pt x="195" y="56"/>
                      <a:pt x="193" y="57"/>
                      <a:pt x="190" y="58"/>
                    </a:cubicBezTo>
                    <a:cubicBezTo>
                      <a:pt x="188" y="59"/>
                      <a:pt x="177" y="62"/>
                      <a:pt x="166" y="62"/>
                    </a:cubicBezTo>
                    <a:cubicBezTo>
                      <a:pt x="146" y="62"/>
                      <a:pt x="128" y="56"/>
                      <a:pt x="127" y="47"/>
                    </a:cubicBezTo>
                    <a:cubicBezTo>
                      <a:pt x="126" y="39"/>
                      <a:pt x="141" y="32"/>
                      <a:pt x="160" y="3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auto">
              <a:xfrm>
                <a:off x="2751309" y="2819400"/>
                <a:ext cx="2178033" cy="591531"/>
              </a:xfrm>
              <a:custGeom>
                <a:avLst/>
                <a:gdLst/>
                <a:ahLst/>
                <a:cxnLst>
                  <a:cxn ang="0">
                    <a:pos x="306" y="34"/>
                  </a:cxn>
                  <a:cxn ang="0">
                    <a:pos x="286" y="37"/>
                  </a:cxn>
                  <a:cxn ang="0">
                    <a:pos x="284" y="38"/>
                  </a:cxn>
                  <a:cxn ang="0">
                    <a:pos x="274" y="40"/>
                  </a:cxn>
                  <a:cxn ang="0">
                    <a:pos x="268" y="40"/>
                  </a:cxn>
                  <a:cxn ang="0">
                    <a:pos x="267" y="0"/>
                  </a:cxn>
                  <a:cxn ang="0">
                    <a:pos x="79" y="0"/>
                  </a:cxn>
                  <a:cxn ang="0">
                    <a:pos x="72" y="40"/>
                  </a:cxn>
                  <a:cxn ang="0">
                    <a:pos x="66" y="40"/>
                  </a:cxn>
                  <a:cxn ang="0">
                    <a:pos x="56" y="38"/>
                  </a:cxn>
                  <a:cxn ang="0">
                    <a:pos x="54" y="37"/>
                  </a:cxn>
                  <a:cxn ang="0">
                    <a:pos x="35" y="34"/>
                  </a:cxn>
                  <a:cxn ang="0">
                    <a:pos x="1" y="47"/>
                  </a:cxn>
                  <a:cxn ang="0">
                    <a:pos x="29" y="60"/>
                  </a:cxn>
                  <a:cxn ang="0">
                    <a:pos x="52" y="56"/>
                  </a:cxn>
                  <a:cxn ang="0">
                    <a:pos x="64" y="54"/>
                  </a:cxn>
                  <a:cxn ang="0">
                    <a:pos x="70" y="55"/>
                  </a:cxn>
                  <a:cxn ang="0">
                    <a:pos x="63" y="92"/>
                  </a:cxn>
                  <a:cxn ang="0">
                    <a:pos x="146" y="92"/>
                  </a:cxn>
                  <a:cxn ang="0">
                    <a:pos x="143" y="87"/>
                  </a:cxn>
                  <a:cxn ang="0">
                    <a:pos x="141" y="86"/>
                  </a:cxn>
                  <a:cxn ang="0">
                    <a:pos x="133" y="75"/>
                  </a:cxn>
                  <a:cxn ang="0">
                    <a:pos x="169" y="59"/>
                  </a:cxn>
                  <a:cxn ang="0">
                    <a:pos x="201" y="75"/>
                  </a:cxn>
                  <a:cxn ang="0">
                    <a:pos x="191" y="87"/>
                  </a:cxn>
                  <a:cxn ang="0">
                    <a:pos x="186" y="92"/>
                  </a:cxn>
                  <a:cxn ang="0">
                    <a:pos x="269" y="92"/>
                  </a:cxn>
                  <a:cxn ang="0">
                    <a:pos x="268" y="55"/>
                  </a:cxn>
                  <a:cxn ang="0">
                    <a:pos x="273" y="54"/>
                  </a:cxn>
                  <a:cxn ang="0">
                    <a:pos x="285" y="56"/>
                  </a:cxn>
                  <a:cxn ang="0">
                    <a:pos x="307" y="60"/>
                  </a:cxn>
                  <a:cxn ang="0">
                    <a:pos x="337" y="47"/>
                  </a:cxn>
                  <a:cxn ang="0">
                    <a:pos x="306" y="34"/>
                  </a:cxn>
                </a:cxnLst>
                <a:rect l="0" t="0" r="r" b="b"/>
                <a:pathLst>
                  <a:path w="338" h="92">
                    <a:moveTo>
                      <a:pt x="306" y="34"/>
                    </a:moveTo>
                    <a:cubicBezTo>
                      <a:pt x="298" y="34"/>
                      <a:pt x="291" y="35"/>
                      <a:pt x="286" y="37"/>
                    </a:cubicBezTo>
                    <a:cubicBezTo>
                      <a:pt x="285" y="38"/>
                      <a:pt x="285" y="38"/>
                      <a:pt x="284" y="38"/>
                    </a:cubicBezTo>
                    <a:cubicBezTo>
                      <a:pt x="281" y="39"/>
                      <a:pt x="277" y="40"/>
                      <a:pt x="274" y="40"/>
                    </a:cubicBezTo>
                    <a:cubicBezTo>
                      <a:pt x="271" y="40"/>
                      <a:pt x="270" y="40"/>
                      <a:pt x="268" y="40"/>
                    </a:cubicBezTo>
                    <a:cubicBezTo>
                      <a:pt x="267" y="0"/>
                      <a:pt x="267" y="0"/>
                      <a:pt x="267" y="0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72" y="40"/>
                      <a:pt x="72" y="40"/>
                      <a:pt x="72" y="40"/>
                    </a:cubicBezTo>
                    <a:cubicBezTo>
                      <a:pt x="71" y="40"/>
                      <a:pt x="69" y="40"/>
                      <a:pt x="66" y="40"/>
                    </a:cubicBezTo>
                    <a:cubicBezTo>
                      <a:pt x="63" y="40"/>
                      <a:pt x="59" y="39"/>
                      <a:pt x="56" y="38"/>
                    </a:cubicBezTo>
                    <a:cubicBezTo>
                      <a:pt x="56" y="38"/>
                      <a:pt x="55" y="38"/>
                      <a:pt x="54" y="37"/>
                    </a:cubicBezTo>
                    <a:cubicBezTo>
                      <a:pt x="49" y="35"/>
                      <a:pt x="42" y="34"/>
                      <a:pt x="35" y="34"/>
                    </a:cubicBezTo>
                    <a:cubicBezTo>
                      <a:pt x="18" y="34"/>
                      <a:pt x="3" y="40"/>
                      <a:pt x="1" y="47"/>
                    </a:cubicBezTo>
                    <a:cubicBezTo>
                      <a:pt x="0" y="54"/>
                      <a:pt x="12" y="60"/>
                      <a:pt x="29" y="60"/>
                    </a:cubicBezTo>
                    <a:cubicBezTo>
                      <a:pt x="39" y="60"/>
                      <a:pt x="50" y="57"/>
                      <a:pt x="52" y="56"/>
                    </a:cubicBezTo>
                    <a:cubicBezTo>
                      <a:pt x="55" y="55"/>
                      <a:pt x="60" y="54"/>
                      <a:pt x="64" y="54"/>
                    </a:cubicBezTo>
                    <a:cubicBezTo>
                      <a:pt x="66" y="54"/>
                      <a:pt x="68" y="54"/>
                      <a:pt x="70" y="55"/>
                    </a:cubicBezTo>
                    <a:cubicBezTo>
                      <a:pt x="63" y="92"/>
                      <a:pt x="63" y="92"/>
                      <a:pt x="63" y="92"/>
                    </a:cubicBezTo>
                    <a:cubicBezTo>
                      <a:pt x="146" y="92"/>
                      <a:pt x="146" y="92"/>
                      <a:pt x="146" y="92"/>
                    </a:cubicBezTo>
                    <a:cubicBezTo>
                      <a:pt x="146" y="90"/>
                      <a:pt x="145" y="89"/>
                      <a:pt x="143" y="87"/>
                    </a:cubicBezTo>
                    <a:cubicBezTo>
                      <a:pt x="142" y="87"/>
                      <a:pt x="141" y="86"/>
                      <a:pt x="141" y="86"/>
                    </a:cubicBezTo>
                    <a:cubicBezTo>
                      <a:pt x="136" y="83"/>
                      <a:pt x="133" y="79"/>
                      <a:pt x="133" y="75"/>
                    </a:cubicBezTo>
                    <a:cubicBezTo>
                      <a:pt x="134" y="66"/>
                      <a:pt x="150" y="59"/>
                      <a:pt x="169" y="59"/>
                    </a:cubicBezTo>
                    <a:cubicBezTo>
                      <a:pt x="187" y="59"/>
                      <a:pt x="202" y="66"/>
                      <a:pt x="201" y="75"/>
                    </a:cubicBezTo>
                    <a:cubicBezTo>
                      <a:pt x="201" y="80"/>
                      <a:pt x="193" y="86"/>
                      <a:pt x="191" y="87"/>
                    </a:cubicBezTo>
                    <a:cubicBezTo>
                      <a:pt x="188" y="88"/>
                      <a:pt x="186" y="90"/>
                      <a:pt x="186" y="92"/>
                    </a:cubicBezTo>
                    <a:cubicBezTo>
                      <a:pt x="269" y="92"/>
                      <a:pt x="269" y="92"/>
                      <a:pt x="269" y="92"/>
                    </a:cubicBezTo>
                    <a:cubicBezTo>
                      <a:pt x="268" y="55"/>
                      <a:pt x="268" y="55"/>
                      <a:pt x="268" y="55"/>
                    </a:cubicBezTo>
                    <a:cubicBezTo>
                      <a:pt x="270" y="54"/>
                      <a:pt x="271" y="54"/>
                      <a:pt x="273" y="54"/>
                    </a:cubicBezTo>
                    <a:cubicBezTo>
                      <a:pt x="277" y="54"/>
                      <a:pt x="282" y="55"/>
                      <a:pt x="285" y="56"/>
                    </a:cubicBezTo>
                    <a:cubicBezTo>
                      <a:pt x="287" y="57"/>
                      <a:pt x="298" y="60"/>
                      <a:pt x="307" y="60"/>
                    </a:cubicBezTo>
                    <a:cubicBezTo>
                      <a:pt x="325" y="60"/>
                      <a:pt x="338" y="54"/>
                      <a:pt x="337" y="47"/>
                    </a:cubicBezTo>
                    <a:cubicBezTo>
                      <a:pt x="337" y="40"/>
                      <a:pt x="323" y="34"/>
                      <a:pt x="306" y="3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auto">
              <a:xfrm>
                <a:off x="1581877" y="3424560"/>
                <a:ext cx="1987216" cy="771443"/>
              </a:xfrm>
              <a:custGeom>
                <a:avLst/>
                <a:gdLst/>
                <a:ahLst/>
                <a:cxnLst>
                  <a:cxn ang="0">
                    <a:pos x="277" y="33"/>
                  </a:cxn>
                  <a:cxn ang="0">
                    <a:pos x="255" y="36"/>
                  </a:cxn>
                  <a:cxn ang="0">
                    <a:pos x="251" y="37"/>
                  </a:cxn>
                  <a:cxn ang="0">
                    <a:pos x="240" y="39"/>
                  </a:cxn>
                  <a:cxn ang="0">
                    <a:pos x="233" y="38"/>
                  </a:cxn>
                  <a:cxn ang="0">
                    <a:pos x="240" y="0"/>
                  </a:cxn>
                  <a:cxn ang="0">
                    <a:pos x="156" y="0"/>
                  </a:cxn>
                  <a:cxn ang="0">
                    <a:pos x="159" y="4"/>
                  </a:cxn>
                  <a:cxn ang="0">
                    <a:pos x="167" y="16"/>
                  </a:cxn>
                  <a:cxn ang="0">
                    <a:pos x="127" y="32"/>
                  </a:cxn>
                  <a:cxn ang="0">
                    <a:pos x="97" y="16"/>
                  </a:cxn>
                  <a:cxn ang="0">
                    <a:pos x="108" y="5"/>
                  </a:cxn>
                  <a:cxn ang="0">
                    <a:pos x="112" y="3"/>
                  </a:cxn>
                  <a:cxn ang="0">
                    <a:pos x="116" y="0"/>
                  </a:cxn>
                  <a:cxn ang="0">
                    <a:pos x="33" y="0"/>
                  </a:cxn>
                  <a:cxn ang="0">
                    <a:pos x="0" y="89"/>
                  </a:cxn>
                  <a:cxn ang="0">
                    <a:pos x="94" y="89"/>
                  </a:cxn>
                  <a:cxn ang="0">
                    <a:pos x="94" y="91"/>
                  </a:cxn>
                  <a:cxn ang="0">
                    <a:pos x="88" y="95"/>
                  </a:cxn>
                  <a:cxn ang="0">
                    <a:pos x="85" y="96"/>
                  </a:cxn>
                  <a:cxn ang="0">
                    <a:pos x="74" y="106"/>
                  </a:cxn>
                  <a:cxn ang="0">
                    <a:pos x="103" y="120"/>
                  </a:cxn>
                  <a:cxn ang="0">
                    <a:pos x="140" y="106"/>
                  </a:cxn>
                  <a:cxn ang="0">
                    <a:pos x="133" y="96"/>
                  </a:cxn>
                  <a:cxn ang="0">
                    <a:pos x="129" y="90"/>
                  </a:cxn>
                  <a:cxn ang="0">
                    <a:pos x="130" y="89"/>
                  </a:cxn>
                  <a:cxn ang="0">
                    <a:pos x="224" y="89"/>
                  </a:cxn>
                  <a:cxn ang="0">
                    <a:pos x="230" y="53"/>
                  </a:cxn>
                  <a:cxn ang="0">
                    <a:pos x="237" y="53"/>
                  </a:cxn>
                  <a:cxn ang="0">
                    <a:pos x="250" y="55"/>
                  </a:cxn>
                  <a:cxn ang="0">
                    <a:pos x="273" y="59"/>
                  </a:cxn>
                  <a:cxn ang="0">
                    <a:pos x="308" y="46"/>
                  </a:cxn>
                  <a:cxn ang="0">
                    <a:pos x="277" y="33"/>
                  </a:cxn>
                </a:cxnLst>
                <a:rect l="0" t="0" r="r" b="b"/>
                <a:pathLst>
                  <a:path w="309" h="120">
                    <a:moveTo>
                      <a:pt x="277" y="33"/>
                    </a:moveTo>
                    <a:cubicBezTo>
                      <a:pt x="268" y="33"/>
                      <a:pt x="261" y="34"/>
                      <a:pt x="255" y="36"/>
                    </a:cubicBezTo>
                    <a:cubicBezTo>
                      <a:pt x="254" y="36"/>
                      <a:pt x="253" y="36"/>
                      <a:pt x="251" y="37"/>
                    </a:cubicBezTo>
                    <a:cubicBezTo>
                      <a:pt x="249" y="38"/>
                      <a:pt x="244" y="39"/>
                      <a:pt x="240" y="39"/>
                    </a:cubicBezTo>
                    <a:cubicBezTo>
                      <a:pt x="237" y="39"/>
                      <a:pt x="235" y="38"/>
                      <a:pt x="233" y="38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156" y="0"/>
                      <a:pt x="156" y="0"/>
                      <a:pt x="156" y="0"/>
                    </a:cubicBezTo>
                    <a:cubicBezTo>
                      <a:pt x="157" y="2"/>
                      <a:pt x="158" y="3"/>
                      <a:pt x="159" y="4"/>
                    </a:cubicBezTo>
                    <a:cubicBezTo>
                      <a:pt x="161" y="5"/>
                      <a:pt x="168" y="11"/>
                      <a:pt x="167" y="16"/>
                    </a:cubicBezTo>
                    <a:cubicBezTo>
                      <a:pt x="164" y="25"/>
                      <a:pt x="147" y="32"/>
                      <a:pt x="127" y="32"/>
                    </a:cubicBezTo>
                    <a:cubicBezTo>
                      <a:pt x="108" y="32"/>
                      <a:pt x="94" y="25"/>
                      <a:pt x="97" y="16"/>
                    </a:cubicBezTo>
                    <a:cubicBezTo>
                      <a:pt x="98" y="11"/>
                      <a:pt x="102" y="8"/>
                      <a:pt x="108" y="5"/>
                    </a:cubicBezTo>
                    <a:cubicBezTo>
                      <a:pt x="109" y="4"/>
                      <a:pt x="110" y="4"/>
                      <a:pt x="112" y="3"/>
                    </a:cubicBezTo>
                    <a:cubicBezTo>
                      <a:pt x="113" y="3"/>
                      <a:pt x="115" y="1"/>
                      <a:pt x="116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94" y="89"/>
                      <a:pt x="94" y="89"/>
                      <a:pt x="94" y="89"/>
                    </a:cubicBezTo>
                    <a:cubicBezTo>
                      <a:pt x="94" y="89"/>
                      <a:pt x="94" y="90"/>
                      <a:pt x="94" y="91"/>
                    </a:cubicBezTo>
                    <a:cubicBezTo>
                      <a:pt x="93" y="92"/>
                      <a:pt x="90" y="94"/>
                      <a:pt x="88" y="95"/>
                    </a:cubicBezTo>
                    <a:cubicBezTo>
                      <a:pt x="87" y="96"/>
                      <a:pt x="86" y="96"/>
                      <a:pt x="85" y="96"/>
                    </a:cubicBezTo>
                    <a:cubicBezTo>
                      <a:pt x="79" y="99"/>
                      <a:pt x="75" y="102"/>
                      <a:pt x="74" y="106"/>
                    </a:cubicBezTo>
                    <a:cubicBezTo>
                      <a:pt x="72" y="113"/>
                      <a:pt x="85" y="120"/>
                      <a:pt x="103" y="120"/>
                    </a:cubicBezTo>
                    <a:cubicBezTo>
                      <a:pt x="121" y="120"/>
                      <a:pt x="138" y="113"/>
                      <a:pt x="140" y="106"/>
                    </a:cubicBezTo>
                    <a:cubicBezTo>
                      <a:pt x="141" y="101"/>
                      <a:pt x="134" y="97"/>
                      <a:pt x="133" y="96"/>
                    </a:cubicBezTo>
                    <a:cubicBezTo>
                      <a:pt x="131" y="94"/>
                      <a:pt x="129" y="92"/>
                      <a:pt x="129" y="90"/>
                    </a:cubicBezTo>
                    <a:cubicBezTo>
                      <a:pt x="129" y="90"/>
                      <a:pt x="129" y="89"/>
                      <a:pt x="130" y="89"/>
                    </a:cubicBezTo>
                    <a:cubicBezTo>
                      <a:pt x="224" y="89"/>
                      <a:pt x="224" y="89"/>
                      <a:pt x="224" y="89"/>
                    </a:cubicBezTo>
                    <a:cubicBezTo>
                      <a:pt x="230" y="53"/>
                      <a:pt x="230" y="53"/>
                      <a:pt x="230" y="53"/>
                    </a:cubicBezTo>
                    <a:cubicBezTo>
                      <a:pt x="233" y="53"/>
                      <a:pt x="234" y="53"/>
                      <a:pt x="237" y="53"/>
                    </a:cubicBezTo>
                    <a:cubicBezTo>
                      <a:pt x="241" y="53"/>
                      <a:pt x="247" y="54"/>
                      <a:pt x="250" y="55"/>
                    </a:cubicBezTo>
                    <a:cubicBezTo>
                      <a:pt x="252" y="56"/>
                      <a:pt x="263" y="59"/>
                      <a:pt x="273" y="59"/>
                    </a:cubicBezTo>
                    <a:cubicBezTo>
                      <a:pt x="292" y="59"/>
                      <a:pt x="308" y="53"/>
                      <a:pt x="308" y="46"/>
                    </a:cubicBezTo>
                    <a:cubicBezTo>
                      <a:pt x="309" y="38"/>
                      <a:pt x="295" y="33"/>
                      <a:pt x="277" y="3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auto">
              <a:xfrm>
                <a:off x="3053888" y="3211936"/>
                <a:ext cx="1444752" cy="785072"/>
              </a:xfrm>
              <a:custGeom>
                <a:avLst/>
                <a:gdLst/>
                <a:ahLst/>
                <a:cxnLst>
                  <a:cxn ang="0">
                    <a:pos x="187" y="64"/>
                  </a:cxn>
                  <a:cxn ang="0">
                    <a:pos x="212" y="67"/>
                  </a:cxn>
                  <a:cxn ang="0">
                    <a:pos x="216" y="68"/>
                  </a:cxn>
                  <a:cxn ang="0">
                    <a:pos x="223" y="70"/>
                  </a:cxn>
                  <a:cxn ang="0">
                    <a:pos x="222" y="33"/>
                  </a:cxn>
                  <a:cxn ang="0">
                    <a:pos x="137" y="33"/>
                  </a:cxn>
                  <a:cxn ang="0">
                    <a:pos x="136" y="30"/>
                  </a:cxn>
                  <a:cxn ang="0">
                    <a:pos x="140" y="24"/>
                  </a:cxn>
                  <a:cxn ang="0">
                    <a:pos x="150" y="14"/>
                  </a:cxn>
                  <a:cxn ang="0">
                    <a:pos x="121" y="0"/>
                  </a:cxn>
                  <a:cxn ang="0">
                    <a:pos x="91" y="14"/>
                  </a:cxn>
                  <a:cxn ang="0">
                    <a:pos x="97" y="24"/>
                  </a:cxn>
                  <a:cxn ang="0">
                    <a:pos x="100" y="25"/>
                  </a:cxn>
                  <a:cxn ang="0">
                    <a:pos x="103" y="30"/>
                  </a:cxn>
                  <a:cxn ang="0">
                    <a:pos x="102" y="33"/>
                  </a:cxn>
                  <a:cxn ang="0">
                    <a:pos x="16" y="33"/>
                  </a:cxn>
                  <a:cxn ang="0">
                    <a:pos x="9" y="70"/>
                  </a:cxn>
                  <a:cxn ang="0">
                    <a:pos x="19" y="68"/>
                  </a:cxn>
                  <a:cxn ang="0">
                    <a:pos x="23" y="67"/>
                  </a:cxn>
                  <a:cxn ang="0">
                    <a:pos x="48" y="64"/>
                  </a:cxn>
                  <a:cxn ang="0">
                    <a:pos x="85" y="79"/>
                  </a:cxn>
                  <a:cxn ang="0">
                    <a:pos x="44" y="94"/>
                  </a:cxn>
                  <a:cxn ang="0">
                    <a:pos x="17" y="89"/>
                  </a:cxn>
                  <a:cxn ang="0">
                    <a:pos x="6" y="88"/>
                  </a:cxn>
                  <a:cxn ang="0">
                    <a:pos x="0" y="122"/>
                  </a:cxn>
                  <a:cxn ang="0">
                    <a:pos x="90" y="122"/>
                  </a:cxn>
                  <a:cxn ang="0">
                    <a:pos x="87" y="118"/>
                  </a:cxn>
                  <a:cxn ang="0">
                    <a:pos x="84" y="117"/>
                  </a:cxn>
                  <a:cxn ang="0">
                    <a:pos x="76" y="106"/>
                  </a:cxn>
                  <a:cxn ang="0">
                    <a:pos x="115" y="90"/>
                  </a:cxn>
                  <a:cxn ang="0">
                    <a:pos x="150" y="106"/>
                  </a:cxn>
                  <a:cxn ang="0">
                    <a:pos x="139" y="118"/>
                  </a:cxn>
                  <a:cxn ang="0">
                    <a:pos x="134" y="122"/>
                  </a:cxn>
                  <a:cxn ang="0">
                    <a:pos x="224" y="122"/>
                  </a:cxn>
                  <a:cxn ang="0">
                    <a:pos x="223" y="88"/>
                  </a:cxn>
                  <a:cxn ang="0">
                    <a:pos x="215" y="89"/>
                  </a:cxn>
                  <a:cxn ang="0">
                    <a:pos x="187" y="94"/>
                  </a:cxn>
                  <a:cxn ang="0">
                    <a:pos x="148" y="79"/>
                  </a:cxn>
                  <a:cxn ang="0">
                    <a:pos x="187" y="64"/>
                  </a:cxn>
                </a:cxnLst>
                <a:rect l="0" t="0" r="r" b="b"/>
                <a:pathLst>
                  <a:path w="224" h="122">
                    <a:moveTo>
                      <a:pt x="187" y="64"/>
                    </a:moveTo>
                    <a:cubicBezTo>
                      <a:pt x="197" y="64"/>
                      <a:pt x="205" y="65"/>
                      <a:pt x="212" y="67"/>
                    </a:cubicBezTo>
                    <a:cubicBezTo>
                      <a:pt x="213" y="68"/>
                      <a:pt x="214" y="68"/>
                      <a:pt x="216" y="68"/>
                    </a:cubicBezTo>
                    <a:cubicBezTo>
                      <a:pt x="218" y="69"/>
                      <a:pt x="220" y="69"/>
                      <a:pt x="223" y="70"/>
                    </a:cubicBezTo>
                    <a:cubicBezTo>
                      <a:pt x="222" y="33"/>
                      <a:pt x="222" y="33"/>
                      <a:pt x="222" y="33"/>
                    </a:cubicBezTo>
                    <a:cubicBezTo>
                      <a:pt x="137" y="33"/>
                      <a:pt x="137" y="33"/>
                      <a:pt x="137" y="33"/>
                    </a:cubicBezTo>
                    <a:cubicBezTo>
                      <a:pt x="136" y="32"/>
                      <a:pt x="135" y="31"/>
                      <a:pt x="136" y="30"/>
                    </a:cubicBezTo>
                    <a:cubicBezTo>
                      <a:pt x="136" y="28"/>
                      <a:pt x="138" y="26"/>
                      <a:pt x="140" y="24"/>
                    </a:cubicBezTo>
                    <a:cubicBezTo>
                      <a:pt x="142" y="23"/>
                      <a:pt x="149" y="19"/>
                      <a:pt x="150" y="14"/>
                    </a:cubicBezTo>
                    <a:cubicBezTo>
                      <a:pt x="150" y="7"/>
                      <a:pt x="137" y="0"/>
                      <a:pt x="121" y="0"/>
                    </a:cubicBezTo>
                    <a:cubicBezTo>
                      <a:pt x="105" y="0"/>
                      <a:pt x="92" y="7"/>
                      <a:pt x="91" y="14"/>
                    </a:cubicBezTo>
                    <a:cubicBezTo>
                      <a:pt x="91" y="18"/>
                      <a:pt x="93" y="21"/>
                      <a:pt x="97" y="24"/>
                    </a:cubicBezTo>
                    <a:cubicBezTo>
                      <a:pt x="98" y="24"/>
                      <a:pt x="99" y="24"/>
                      <a:pt x="100" y="25"/>
                    </a:cubicBezTo>
                    <a:cubicBezTo>
                      <a:pt x="101" y="26"/>
                      <a:pt x="103" y="28"/>
                      <a:pt x="103" y="30"/>
                    </a:cubicBezTo>
                    <a:cubicBezTo>
                      <a:pt x="103" y="31"/>
                      <a:pt x="102" y="32"/>
                      <a:pt x="102" y="33"/>
                    </a:cubicBezTo>
                    <a:cubicBezTo>
                      <a:pt x="16" y="33"/>
                      <a:pt x="16" y="33"/>
                      <a:pt x="16" y="33"/>
                    </a:cubicBezTo>
                    <a:cubicBezTo>
                      <a:pt x="9" y="70"/>
                      <a:pt x="9" y="70"/>
                      <a:pt x="9" y="70"/>
                    </a:cubicBezTo>
                    <a:cubicBezTo>
                      <a:pt x="13" y="70"/>
                      <a:pt x="16" y="69"/>
                      <a:pt x="19" y="68"/>
                    </a:cubicBezTo>
                    <a:cubicBezTo>
                      <a:pt x="21" y="68"/>
                      <a:pt x="22" y="68"/>
                      <a:pt x="23" y="67"/>
                    </a:cubicBezTo>
                    <a:cubicBezTo>
                      <a:pt x="30" y="65"/>
                      <a:pt x="39" y="64"/>
                      <a:pt x="48" y="64"/>
                    </a:cubicBezTo>
                    <a:cubicBezTo>
                      <a:pt x="70" y="64"/>
                      <a:pt x="86" y="70"/>
                      <a:pt x="85" y="79"/>
                    </a:cubicBezTo>
                    <a:cubicBezTo>
                      <a:pt x="84" y="87"/>
                      <a:pt x="66" y="94"/>
                      <a:pt x="44" y="94"/>
                    </a:cubicBezTo>
                    <a:cubicBezTo>
                      <a:pt x="32" y="94"/>
                      <a:pt x="20" y="90"/>
                      <a:pt x="17" y="89"/>
                    </a:cubicBezTo>
                    <a:cubicBezTo>
                      <a:pt x="14" y="88"/>
                      <a:pt x="11" y="88"/>
                      <a:pt x="6" y="88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90" y="122"/>
                      <a:pt x="90" y="122"/>
                      <a:pt x="90" y="122"/>
                    </a:cubicBezTo>
                    <a:cubicBezTo>
                      <a:pt x="90" y="121"/>
                      <a:pt x="89" y="119"/>
                      <a:pt x="87" y="118"/>
                    </a:cubicBezTo>
                    <a:cubicBezTo>
                      <a:pt x="86" y="117"/>
                      <a:pt x="85" y="117"/>
                      <a:pt x="84" y="117"/>
                    </a:cubicBezTo>
                    <a:cubicBezTo>
                      <a:pt x="79" y="114"/>
                      <a:pt x="76" y="110"/>
                      <a:pt x="76" y="106"/>
                    </a:cubicBezTo>
                    <a:cubicBezTo>
                      <a:pt x="77" y="97"/>
                      <a:pt x="95" y="90"/>
                      <a:pt x="115" y="90"/>
                    </a:cubicBezTo>
                    <a:cubicBezTo>
                      <a:pt x="135" y="90"/>
                      <a:pt x="151" y="97"/>
                      <a:pt x="150" y="106"/>
                    </a:cubicBezTo>
                    <a:cubicBezTo>
                      <a:pt x="150" y="111"/>
                      <a:pt x="141" y="116"/>
                      <a:pt x="139" y="118"/>
                    </a:cubicBezTo>
                    <a:cubicBezTo>
                      <a:pt x="136" y="119"/>
                      <a:pt x="135" y="120"/>
                      <a:pt x="134" y="122"/>
                    </a:cubicBezTo>
                    <a:cubicBezTo>
                      <a:pt x="224" y="122"/>
                      <a:pt x="224" y="122"/>
                      <a:pt x="224" y="122"/>
                    </a:cubicBezTo>
                    <a:cubicBezTo>
                      <a:pt x="223" y="88"/>
                      <a:pt x="223" y="88"/>
                      <a:pt x="223" y="88"/>
                    </a:cubicBezTo>
                    <a:cubicBezTo>
                      <a:pt x="220" y="88"/>
                      <a:pt x="217" y="89"/>
                      <a:pt x="215" y="89"/>
                    </a:cubicBezTo>
                    <a:cubicBezTo>
                      <a:pt x="212" y="90"/>
                      <a:pt x="199" y="94"/>
                      <a:pt x="187" y="94"/>
                    </a:cubicBezTo>
                    <a:cubicBezTo>
                      <a:pt x="165" y="94"/>
                      <a:pt x="148" y="87"/>
                      <a:pt x="148" y="79"/>
                    </a:cubicBezTo>
                    <a:cubicBezTo>
                      <a:pt x="149" y="70"/>
                      <a:pt x="166" y="64"/>
                      <a:pt x="187" y="6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auto">
              <a:xfrm>
                <a:off x="4046133" y="3424560"/>
                <a:ext cx="1905438" cy="771443"/>
              </a:xfrm>
              <a:custGeom>
                <a:avLst/>
                <a:gdLst/>
                <a:ahLst/>
                <a:cxnLst>
                  <a:cxn ang="0">
                    <a:pos x="246" y="31"/>
                  </a:cxn>
                  <a:cxn ang="0">
                    <a:pos x="272" y="34"/>
                  </a:cxn>
                  <a:cxn ang="0">
                    <a:pos x="275" y="35"/>
                  </a:cxn>
                  <a:cxn ang="0">
                    <a:pos x="285" y="37"/>
                  </a:cxn>
                  <a:cxn ang="0">
                    <a:pos x="278" y="0"/>
                  </a:cxn>
                  <a:cxn ang="0">
                    <a:pos x="200" y="0"/>
                  </a:cxn>
                  <a:cxn ang="0">
                    <a:pos x="204" y="4"/>
                  </a:cxn>
                  <a:cxn ang="0">
                    <a:pos x="216" y="16"/>
                  </a:cxn>
                  <a:cxn ang="0">
                    <a:pos x="183" y="32"/>
                  </a:cxn>
                  <a:cxn ang="0">
                    <a:pos x="146" y="16"/>
                  </a:cxn>
                  <a:cxn ang="0">
                    <a:pos x="154" y="5"/>
                  </a:cxn>
                  <a:cxn ang="0">
                    <a:pos x="157" y="3"/>
                  </a:cxn>
                  <a:cxn ang="0">
                    <a:pos x="159" y="0"/>
                  </a:cxn>
                  <a:cxn ang="0">
                    <a:pos x="73" y="0"/>
                  </a:cxn>
                  <a:cxn ang="0">
                    <a:pos x="74" y="38"/>
                  </a:cxn>
                  <a:cxn ang="0">
                    <a:pos x="69" y="39"/>
                  </a:cxn>
                  <a:cxn ang="0">
                    <a:pos x="58" y="37"/>
                  </a:cxn>
                  <a:cxn ang="0">
                    <a:pos x="55" y="36"/>
                  </a:cxn>
                  <a:cxn ang="0">
                    <a:pos x="34" y="33"/>
                  </a:cxn>
                  <a:cxn ang="0">
                    <a:pos x="0" y="46"/>
                  </a:cxn>
                  <a:cxn ang="0">
                    <a:pos x="33" y="59"/>
                  </a:cxn>
                  <a:cxn ang="0">
                    <a:pos x="57" y="55"/>
                  </a:cxn>
                  <a:cxn ang="0">
                    <a:pos x="70" y="53"/>
                  </a:cxn>
                  <a:cxn ang="0">
                    <a:pos x="74" y="53"/>
                  </a:cxn>
                  <a:cxn ang="0">
                    <a:pos x="75" y="89"/>
                  </a:cxn>
                  <a:cxn ang="0">
                    <a:pos x="173" y="89"/>
                  </a:cxn>
                  <a:cxn ang="0">
                    <a:pos x="173" y="91"/>
                  </a:cxn>
                  <a:cxn ang="0">
                    <a:pos x="169" y="95"/>
                  </a:cxn>
                  <a:cxn ang="0">
                    <a:pos x="167" y="96"/>
                  </a:cxn>
                  <a:cxn ang="0">
                    <a:pos x="160" y="106"/>
                  </a:cxn>
                  <a:cxn ang="0">
                    <a:pos x="194" y="120"/>
                  </a:cxn>
                  <a:cxn ang="0">
                    <a:pos x="225" y="106"/>
                  </a:cxn>
                  <a:cxn ang="0">
                    <a:pos x="214" y="96"/>
                  </a:cxn>
                  <a:cxn ang="0">
                    <a:pos x="208" y="90"/>
                  </a:cxn>
                  <a:cxn ang="0">
                    <a:pos x="208" y="89"/>
                  </a:cxn>
                  <a:cxn ang="0">
                    <a:pos x="296" y="89"/>
                  </a:cxn>
                  <a:cxn ang="0">
                    <a:pos x="289" y="55"/>
                  </a:cxn>
                  <a:cxn ang="0">
                    <a:pos x="279" y="56"/>
                  </a:cxn>
                  <a:cxn ang="0">
                    <a:pos x="252" y="61"/>
                  </a:cxn>
                  <a:cxn ang="0">
                    <a:pos x="210" y="46"/>
                  </a:cxn>
                  <a:cxn ang="0">
                    <a:pos x="246" y="31"/>
                  </a:cxn>
                </a:cxnLst>
                <a:rect l="0" t="0" r="r" b="b"/>
                <a:pathLst>
                  <a:path w="296" h="120">
                    <a:moveTo>
                      <a:pt x="246" y="31"/>
                    </a:moveTo>
                    <a:cubicBezTo>
                      <a:pt x="256" y="31"/>
                      <a:pt x="265" y="32"/>
                      <a:pt x="272" y="34"/>
                    </a:cubicBezTo>
                    <a:cubicBezTo>
                      <a:pt x="273" y="35"/>
                      <a:pt x="274" y="35"/>
                      <a:pt x="275" y="35"/>
                    </a:cubicBezTo>
                    <a:cubicBezTo>
                      <a:pt x="278" y="36"/>
                      <a:pt x="282" y="37"/>
                      <a:pt x="285" y="37"/>
                    </a:cubicBezTo>
                    <a:cubicBezTo>
                      <a:pt x="278" y="0"/>
                      <a:pt x="278" y="0"/>
                      <a:pt x="278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1" y="2"/>
                      <a:pt x="202" y="3"/>
                      <a:pt x="204" y="4"/>
                    </a:cubicBezTo>
                    <a:cubicBezTo>
                      <a:pt x="207" y="5"/>
                      <a:pt x="216" y="11"/>
                      <a:pt x="216" y="16"/>
                    </a:cubicBezTo>
                    <a:cubicBezTo>
                      <a:pt x="218" y="25"/>
                      <a:pt x="203" y="32"/>
                      <a:pt x="183" y="32"/>
                    </a:cubicBezTo>
                    <a:cubicBezTo>
                      <a:pt x="164" y="32"/>
                      <a:pt x="147" y="25"/>
                      <a:pt x="146" y="16"/>
                    </a:cubicBezTo>
                    <a:cubicBezTo>
                      <a:pt x="146" y="11"/>
                      <a:pt x="149" y="8"/>
                      <a:pt x="154" y="5"/>
                    </a:cubicBezTo>
                    <a:cubicBezTo>
                      <a:pt x="155" y="4"/>
                      <a:pt x="156" y="4"/>
                      <a:pt x="157" y="3"/>
                    </a:cubicBezTo>
                    <a:cubicBezTo>
                      <a:pt x="158" y="3"/>
                      <a:pt x="159" y="1"/>
                      <a:pt x="159" y="0"/>
                    </a:cubicBezTo>
                    <a:cubicBezTo>
                      <a:pt x="73" y="0"/>
                      <a:pt x="73" y="0"/>
                      <a:pt x="73" y="0"/>
                    </a:cubicBezTo>
                    <a:cubicBezTo>
                      <a:pt x="74" y="38"/>
                      <a:pt x="74" y="38"/>
                      <a:pt x="74" y="38"/>
                    </a:cubicBezTo>
                    <a:cubicBezTo>
                      <a:pt x="73" y="39"/>
                      <a:pt x="71" y="39"/>
                      <a:pt x="69" y="39"/>
                    </a:cubicBezTo>
                    <a:cubicBezTo>
                      <a:pt x="66" y="39"/>
                      <a:pt x="61" y="38"/>
                      <a:pt x="58" y="37"/>
                    </a:cubicBezTo>
                    <a:cubicBezTo>
                      <a:pt x="57" y="36"/>
                      <a:pt x="56" y="36"/>
                      <a:pt x="55" y="36"/>
                    </a:cubicBezTo>
                    <a:cubicBezTo>
                      <a:pt x="49" y="34"/>
                      <a:pt x="42" y="33"/>
                      <a:pt x="34" y="33"/>
                    </a:cubicBezTo>
                    <a:cubicBezTo>
                      <a:pt x="15" y="33"/>
                      <a:pt x="0" y="38"/>
                      <a:pt x="0" y="46"/>
                    </a:cubicBezTo>
                    <a:cubicBezTo>
                      <a:pt x="0" y="53"/>
                      <a:pt x="15" y="59"/>
                      <a:pt x="33" y="59"/>
                    </a:cubicBezTo>
                    <a:cubicBezTo>
                      <a:pt x="44" y="59"/>
                      <a:pt x="55" y="56"/>
                      <a:pt x="57" y="55"/>
                    </a:cubicBezTo>
                    <a:cubicBezTo>
                      <a:pt x="60" y="54"/>
                      <a:pt x="66" y="53"/>
                      <a:pt x="70" y="53"/>
                    </a:cubicBezTo>
                    <a:cubicBezTo>
                      <a:pt x="72" y="53"/>
                      <a:pt x="73" y="53"/>
                      <a:pt x="74" y="53"/>
                    </a:cubicBezTo>
                    <a:cubicBezTo>
                      <a:pt x="75" y="89"/>
                      <a:pt x="75" y="89"/>
                      <a:pt x="75" y="89"/>
                    </a:cubicBezTo>
                    <a:cubicBezTo>
                      <a:pt x="173" y="89"/>
                      <a:pt x="173" y="89"/>
                      <a:pt x="173" y="89"/>
                    </a:cubicBezTo>
                    <a:cubicBezTo>
                      <a:pt x="173" y="89"/>
                      <a:pt x="173" y="90"/>
                      <a:pt x="173" y="91"/>
                    </a:cubicBezTo>
                    <a:cubicBezTo>
                      <a:pt x="173" y="92"/>
                      <a:pt x="171" y="94"/>
                      <a:pt x="169" y="95"/>
                    </a:cubicBezTo>
                    <a:cubicBezTo>
                      <a:pt x="168" y="96"/>
                      <a:pt x="167" y="96"/>
                      <a:pt x="167" y="96"/>
                    </a:cubicBezTo>
                    <a:cubicBezTo>
                      <a:pt x="162" y="99"/>
                      <a:pt x="159" y="102"/>
                      <a:pt x="160" y="106"/>
                    </a:cubicBezTo>
                    <a:cubicBezTo>
                      <a:pt x="160" y="113"/>
                      <a:pt x="176" y="120"/>
                      <a:pt x="194" y="120"/>
                    </a:cubicBezTo>
                    <a:cubicBezTo>
                      <a:pt x="212" y="120"/>
                      <a:pt x="226" y="113"/>
                      <a:pt x="225" y="106"/>
                    </a:cubicBezTo>
                    <a:cubicBezTo>
                      <a:pt x="224" y="101"/>
                      <a:pt x="216" y="97"/>
                      <a:pt x="214" y="96"/>
                    </a:cubicBezTo>
                    <a:cubicBezTo>
                      <a:pt x="211" y="94"/>
                      <a:pt x="208" y="92"/>
                      <a:pt x="208" y="90"/>
                    </a:cubicBezTo>
                    <a:cubicBezTo>
                      <a:pt x="208" y="90"/>
                      <a:pt x="208" y="89"/>
                      <a:pt x="208" y="89"/>
                    </a:cubicBezTo>
                    <a:cubicBezTo>
                      <a:pt x="296" y="89"/>
                      <a:pt x="296" y="89"/>
                      <a:pt x="296" y="89"/>
                    </a:cubicBezTo>
                    <a:cubicBezTo>
                      <a:pt x="289" y="55"/>
                      <a:pt x="289" y="55"/>
                      <a:pt x="289" y="55"/>
                    </a:cubicBezTo>
                    <a:cubicBezTo>
                      <a:pt x="285" y="55"/>
                      <a:pt x="281" y="55"/>
                      <a:pt x="279" y="56"/>
                    </a:cubicBezTo>
                    <a:cubicBezTo>
                      <a:pt x="276" y="57"/>
                      <a:pt x="263" y="61"/>
                      <a:pt x="252" y="61"/>
                    </a:cubicBezTo>
                    <a:cubicBezTo>
                      <a:pt x="230" y="61"/>
                      <a:pt x="211" y="54"/>
                      <a:pt x="210" y="46"/>
                    </a:cubicBezTo>
                    <a:cubicBezTo>
                      <a:pt x="209" y="37"/>
                      <a:pt x="225" y="31"/>
                      <a:pt x="246" y="3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auto">
              <a:xfrm>
                <a:off x="5430914" y="3424560"/>
                <a:ext cx="2014476" cy="572448"/>
              </a:xfrm>
              <a:custGeom>
                <a:avLst/>
                <a:gdLst/>
                <a:ahLst/>
                <a:cxnLst>
                  <a:cxn ang="0">
                    <a:pos x="198" y="0"/>
                  </a:cxn>
                  <a:cxn ang="0">
                    <a:pos x="203" y="4"/>
                  </a:cxn>
                  <a:cxn ang="0">
                    <a:pos x="217" y="16"/>
                  </a:cxn>
                  <a:cxn ang="0">
                    <a:pos x="187" y="32"/>
                  </a:cxn>
                  <a:cxn ang="0">
                    <a:pos x="147" y="16"/>
                  </a:cxn>
                  <a:cxn ang="0">
                    <a:pos x="153" y="5"/>
                  </a:cxn>
                  <a:cxn ang="0">
                    <a:pos x="155" y="3"/>
                  </a:cxn>
                  <a:cxn ang="0">
                    <a:pos x="157" y="0"/>
                  </a:cxn>
                  <a:cxn ang="0">
                    <a:pos x="68" y="0"/>
                  </a:cxn>
                  <a:cxn ang="0">
                    <a:pos x="76" y="38"/>
                  </a:cxn>
                  <a:cxn ang="0">
                    <a:pos x="69" y="39"/>
                  </a:cxn>
                  <a:cxn ang="0">
                    <a:pos x="57" y="37"/>
                  </a:cxn>
                  <a:cxn ang="0">
                    <a:pos x="54" y="36"/>
                  </a:cxn>
                  <a:cxn ang="0">
                    <a:pos x="32" y="33"/>
                  </a:cxn>
                  <a:cxn ang="0">
                    <a:pos x="1" y="46"/>
                  </a:cxn>
                  <a:cxn ang="0">
                    <a:pos x="37" y="59"/>
                  </a:cxn>
                  <a:cxn ang="0">
                    <a:pos x="60" y="55"/>
                  </a:cxn>
                  <a:cxn ang="0">
                    <a:pos x="72" y="53"/>
                  </a:cxn>
                  <a:cxn ang="0">
                    <a:pos x="79" y="53"/>
                  </a:cxn>
                  <a:cxn ang="0">
                    <a:pos x="87" y="89"/>
                  </a:cxn>
                  <a:cxn ang="0">
                    <a:pos x="184" y="89"/>
                  </a:cxn>
                  <a:cxn ang="0">
                    <a:pos x="179" y="86"/>
                  </a:cxn>
                  <a:cxn ang="0">
                    <a:pos x="176" y="84"/>
                  </a:cxn>
                  <a:cxn ang="0">
                    <a:pos x="164" y="74"/>
                  </a:cxn>
                  <a:cxn ang="0">
                    <a:pos x="196" y="57"/>
                  </a:cxn>
                  <a:cxn ang="0">
                    <a:pos x="238" y="74"/>
                  </a:cxn>
                  <a:cxn ang="0">
                    <a:pos x="231" y="85"/>
                  </a:cxn>
                  <a:cxn ang="0">
                    <a:pos x="228" y="89"/>
                  </a:cxn>
                  <a:cxn ang="0">
                    <a:pos x="313" y="89"/>
                  </a:cxn>
                  <a:cxn ang="0">
                    <a:pos x="276" y="0"/>
                  </a:cxn>
                  <a:cxn ang="0">
                    <a:pos x="198" y="0"/>
                  </a:cxn>
                </a:cxnLst>
                <a:rect l="0" t="0" r="r" b="b"/>
                <a:pathLst>
                  <a:path w="313" h="89">
                    <a:moveTo>
                      <a:pt x="198" y="0"/>
                    </a:moveTo>
                    <a:cubicBezTo>
                      <a:pt x="199" y="2"/>
                      <a:pt x="201" y="3"/>
                      <a:pt x="203" y="4"/>
                    </a:cubicBezTo>
                    <a:cubicBezTo>
                      <a:pt x="206" y="5"/>
                      <a:pt x="216" y="11"/>
                      <a:pt x="217" y="16"/>
                    </a:cubicBezTo>
                    <a:cubicBezTo>
                      <a:pt x="220" y="25"/>
                      <a:pt x="207" y="32"/>
                      <a:pt x="187" y="32"/>
                    </a:cubicBezTo>
                    <a:cubicBezTo>
                      <a:pt x="168" y="32"/>
                      <a:pt x="150" y="25"/>
                      <a:pt x="147" y="16"/>
                    </a:cubicBezTo>
                    <a:cubicBezTo>
                      <a:pt x="146" y="11"/>
                      <a:pt x="148" y="8"/>
                      <a:pt x="153" y="5"/>
                    </a:cubicBezTo>
                    <a:cubicBezTo>
                      <a:pt x="153" y="4"/>
                      <a:pt x="154" y="4"/>
                      <a:pt x="155" y="3"/>
                    </a:cubicBezTo>
                    <a:cubicBezTo>
                      <a:pt x="156" y="3"/>
                      <a:pt x="157" y="1"/>
                      <a:pt x="157" y="0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76" y="38"/>
                      <a:pt x="76" y="38"/>
                      <a:pt x="76" y="38"/>
                    </a:cubicBezTo>
                    <a:cubicBezTo>
                      <a:pt x="74" y="38"/>
                      <a:pt x="72" y="39"/>
                      <a:pt x="69" y="39"/>
                    </a:cubicBezTo>
                    <a:cubicBezTo>
                      <a:pt x="65" y="39"/>
                      <a:pt x="60" y="38"/>
                      <a:pt x="57" y="37"/>
                    </a:cubicBezTo>
                    <a:cubicBezTo>
                      <a:pt x="56" y="36"/>
                      <a:pt x="55" y="36"/>
                      <a:pt x="54" y="36"/>
                    </a:cubicBezTo>
                    <a:cubicBezTo>
                      <a:pt x="48" y="34"/>
                      <a:pt x="40" y="33"/>
                      <a:pt x="32" y="33"/>
                    </a:cubicBezTo>
                    <a:cubicBezTo>
                      <a:pt x="14" y="33"/>
                      <a:pt x="0" y="38"/>
                      <a:pt x="1" y="46"/>
                    </a:cubicBezTo>
                    <a:cubicBezTo>
                      <a:pt x="2" y="53"/>
                      <a:pt x="18" y="59"/>
                      <a:pt x="37" y="59"/>
                    </a:cubicBezTo>
                    <a:cubicBezTo>
                      <a:pt x="47" y="59"/>
                      <a:pt x="58" y="56"/>
                      <a:pt x="60" y="55"/>
                    </a:cubicBezTo>
                    <a:cubicBezTo>
                      <a:pt x="63" y="54"/>
                      <a:pt x="68" y="53"/>
                      <a:pt x="72" y="53"/>
                    </a:cubicBezTo>
                    <a:cubicBezTo>
                      <a:pt x="75" y="53"/>
                      <a:pt x="77" y="53"/>
                      <a:pt x="79" y="53"/>
                    </a:cubicBezTo>
                    <a:cubicBezTo>
                      <a:pt x="87" y="89"/>
                      <a:pt x="87" y="89"/>
                      <a:pt x="87" y="89"/>
                    </a:cubicBezTo>
                    <a:cubicBezTo>
                      <a:pt x="184" y="89"/>
                      <a:pt x="184" y="89"/>
                      <a:pt x="184" y="89"/>
                    </a:cubicBezTo>
                    <a:cubicBezTo>
                      <a:pt x="183" y="88"/>
                      <a:pt x="181" y="87"/>
                      <a:pt x="179" y="86"/>
                    </a:cubicBezTo>
                    <a:cubicBezTo>
                      <a:pt x="178" y="85"/>
                      <a:pt x="177" y="85"/>
                      <a:pt x="176" y="84"/>
                    </a:cubicBezTo>
                    <a:cubicBezTo>
                      <a:pt x="169" y="81"/>
                      <a:pt x="165" y="78"/>
                      <a:pt x="164" y="74"/>
                    </a:cubicBezTo>
                    <a:cubicBezTo>
                      <a:pt x="161" y="64"/>
                      <a:pt x="175" y="57"/>
                      <a:pt x="196" y="57"/>
                    </a:cubicBezTo>
                    <a:cubicBezTo>
                      <a:pt x="216" y="57"/>
                      <a:pt x="234" y="64"/>
                      <a:pt x="238" y="74"/>
                    </a:cubicBezTo>
                    <a:cubicBezTo>
                      <a:pt x="239" y="78"/>
                      <a:pt x="233" y="84"/>
                      <a:pt x="231" y="85"/>
                    </a:cubicBezTo>
                    <a:cubicBezTo>
                      <a:pt x="229" y="86"/>
                      <a:pt x="228" y="88"/>
                      <a:pt x="228" y="89"/>
                    </a:cubicBezTo>
                    <a:cubicBezTo>
                      <a:pt x="313" y="89"/>
                      <a:pt x="313" y="89"/>
                      <a:pt x="313" y="89"/>
                    </a:cubicBezTo>
                    <a:cubicBezTo>
                      <a:pt x="276" y="0"/>
                      <a:pt x="276" y="0"/>
                      <a:pt x="276" y="0"/>
                    </a:cubicBezTo>
                    <a:lnTo>
                      <a:pt x="198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auto">
              <a:xfrm>
                <a:off x="1361076" y="4010639"/>
                <a:ext cx="1662828" cy="580627"/>
              </a:xfrm>
              <a:custGeom>
                <a:avLst/>
                <a:gdLst/>
                <a:ahLst/>
                <a:cxnLst>
                  <a:cxn ang="0">
                    <a:pos x="204" y="62"/>
                  </a:cxn>
                  <a:cxn ang="0">
                    <a:pos x="165" y="47"/>
                  </a:cxn>
                  <a:cxn ang="0">
                    <a:pos x="210" y="32"/>
                  </a:cxn>
                  <a:cxn ang="0">
                    <a:pos x="236" y="36"/>
                  </a:cxn>
                  <a:cxn ang="0">
                    <a:pos x="240" y="37"/>
                  </a:cxn>
                  <a:cxn ang="0">
                    <a:pos x="251" y="38"/>
                  </a:cxn>
                  <a:cxn ang="0">
                    <a:pos x="258" y="0"/>
                  </a:cxn>
                  <a:cxn ang="0">
                    <a:pos x="168" y="0"/>
                  </a:cxn>
                  <a:cxn ang="0">
                    <a:pos x="171" y="3"/>
                  </a:cxn>
                  <a:cxn ang="0">
                    <a:pos x="179" y="15"/>
                  </a:cxn>
                  <a:cxn ang="0">
                    <a:pos x="137" y="31"/>
                  </a:cxn>
                  <a:cxn ang="0">
                    <a:pos x="103" y="15"/>
                  </a:cxn>
                  <a:cxn ang="0">
                    <a:pos x="115" y="4"/>
                  </a:cxn>
                  <a:cxn ang="0">
                    <a:pos x="119" y="3"/>
                  </a:cxn>
                  <a:cxn ang="0">
                    <a:pos x="123" y="0"/>
                  </a:cxn>
                  <a:cxn ang="0">
                    <a:pos x="33" y="0"/>
                  </a:cxn>
                  <a:cxn ang="0">
                    <a:pos x="0" y="90"/>
                  </a:cxn>
                  <a:cxn ang="0">
                    <a:pos x="97" y="90"/>
                  </a:cxn>
                  <a:cxn ang="0">
                    <a:pos x="94" y="87"/>
                  </a:cxn>
                  <a:cxn ang="0">
                    <a:pos x="91" y="86"/>
                  </a:cxn>
                  <a:cxn ang="0">
                    <a:pos x="85" y="75"/>
                  </a:cxn>
                  <a:cxn ang="0">
                    <a:pos x="129" y="59"/>
                  </a:cxn>
                  <a:cxn ang="0">
                    <a:pos x="164" y="75"/>
                  </a:cxn>
                  <a:cxn ang="0">
                    <a:pos x="150" y="87"/>
                  </a:cxn>
                  <a:cxn ang="0">
                    <a:pos x="144" y="90"/>
                  </a:cxn>
                  <a:cxn ang="0">
                    <a:pos x="242" y="90"/>
                  </a:cxn>
                  <a:cxn ang="0">
                    <a:pos x="248" y="56"/>
                  </a:cxn>
                  <a:cxn ang="0">
                    <a:pos x="235" y="58"/>
                  </a:cxn>
                  <a:cxn ang="0">
                    <a:pos x="204" y="62"/>
                  </a:cxn>
                </a:cxnLst>
                <a:rect l="0" t="0" r="r" b="b"/>
                <a:pathLst>
                  <a:path w="258" h="90">
                    <a:moveTo>
                      <a:pt x="204" y="62"/>
                    </a:moveTo>
                    <a:cubicBezTo>
                      <a:pt x="180" y="62"/>
                      <a:pt x="163" y="55"/>
                      <a:pt x="165" y="47"/>
                    </a:cubicBezTo>
                    <a:cubicBezTo>
                      <a:pt x="167" y="39"/>
                      <a:pt x="187" y="32"/>
                      <a:pt x="210" y="32"/>
                    </a:cubicBezTo>
                    <a:cubicBezTo>
                      <a:pt x="220" y="32"/>
                      <a:pt x="230" y="33"/>
                      <a:pt x="236" y="36"/>
                    </a:cubicBezTo>
                    <a:cubicBezTo>
                      <a:pt x="238" y="36"/>
                      <a:pt x="239" y="36"/>
                      <a:pt x="240" y="37"/>
                    </a:cubicBezTo>
                    <a:cubicBezTo>
                      <a:pt x="243" y="38"/>
                      <a:pt x="247" y="38"/>
                      <a:pt x="251" y="38"/>
                    </a:cubicBezTo>
                    <a:cubicBezTo>
                      <a:pt x="258" y="0"/>
                      <a:pt x="258" y="0"/>
                      <a:pt x="258" y="0"/>
                    </a:cubicBezTo>
                    <a:cubicBezTo>
                      <a:pt x="168" y="0"/>
                      <a:pt x="168" y="0"/>
                      <a:pt x="168" y="0"/>
                    </a:cubicBezTo>
                    <a:cubicBezTo>
                      <a:pt x="168" y="1"/>
                      <a:pt x="169" y="2"/>
                      <a:pt x="171" y="3"/>
                    </a:cubicBezTo>
                    <a:cubicBezTo>
                      <a:pt x="173" y="4"/>
                      <a:pt x="180" y="10"/>
                      <a:pt x="179" y="15"/>
                    </a:cubicBezTo>
                    <a:cubicBezTo>
                      <a:pt x="177" y="24"/>
                      <a:pt x="158" y="31"/>
                      <a:pt x="137" y="31"/>
                    </a:cubicBezTo>
                    <a:cubicBezTo>
                      <a:pt x="115" y="31"/>
                      <a:pt x="100" y="24"/>
                      <a:pt x="103" y="15"/>
                    </a:cubicBezTo>
                    <a:cubicBezTo>
                      <a:pt x="104" y="11"/>
                      <a:pt x="109" y="7"/>
                      <a:pt x="115" y="4"/>
                    </a:cubicBezTo>
                    <a:cubicBezTo>
                      <a:pt x="117" y="4"/>
                      <a:pt x="118" y="3"/>
                      <a:pt x="119" y="3"/>
                    </a:cubicBezTo>
                    <a:cubicBezTo>
                      <a:pt x="121" y="2"/>
                      <a:pt x="122" y="1"/>
                      <a:pt x="123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97" y="90"/>
                      <a:pt x="97" y="90"/>
                      <a:pt x="97" y="90"/>
                    </a:cubicBezTo>
                    <a:cubicBezTo>
                      <a:pt x="97" y="89"/>
                      <a:pt x="96" y="88"/>
                      <a:pt x="94" y="87"/>
                    </a:cubicBezTo>
                    <a:cubicBezTo>
                      <a:pt x="93" y="86"/>
                      <a:pt x="92" y="86"/>
                      <a:pt x="91" y="86"/>
                    </a:cubicBezTo>
                    <a:cubicBezTo>
                      <a:pt x="86" y="83"/>
                      <a:pt x="84" y="79"/>
                      <a:pt x="85" y="75"/>
                    </a:cubicBezTo>
                    <a:cubicBezTo>
                      <a:pt x="88" y="66"/>
                      <a:pt x="107" y="59"/>
                      <a:pt x="129" y="59"/>
                    </a:cubicBezTo>
                    <a:cubicBezTo>
                      <a:pt x="151" y="59"/>
                      <a:pt x="167" y="66"/>
                      <a:pt x="164" y="75"/>
                    </a:cubicBezTo>
                    <a:cubicBezTo>
                      <a:pt x="163" y="80"/>
                      <a:pt x="153" y="85"/>
                      <a:pt x="150" y="87"/>
                    </a:cubicBezTo>
                    <a:cubicBezTo>
                      <a:pt x="147" y="88"/>
                      <a:pt x="145" y="89"/>
                      <a:pt x="144" y="90"/>
                    </a:cubicBezTo>
                    <a:cubicBezTo>
                      <a:pt x="242" y="90"/>
                      <a:pt x="242" y="90"/>
                      <a:pt x="242" y="90"/>
                    </a:cubicBezTo>
                    <a:cubicBezTo>
                      <a:pt x="248" y="56"/>
                      <a:pt x="248" y="56"/>
                      <a:pt x="248" y="56"/>
                    </a:cubicBezTo>
                    <a:cubicBezTo>
                      <a:pt x="243" y="56"/>
                      <a:pt x="238" y="57"/>
                      <a:pt x="235" y="58"/>
                    </a:cubicBezTo>
                    <a:cubicBezTo>
                      <a:pt x="231" y="59"/>
                      <a:pt x="216" y="62"/>
                      <a:pt x="204" y="6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auto">
              <a:xfrm>
                <a:off x="5992459" y="3811644"/>
                <a:ext cx="1692814" cy="984067"/>
              </a:xfrm>
              <a:custGeom>
                <a:avLst/>
                <a:gdLst/>
                <a:ahLst/>
                <a:cxnLst>
                  <a:cxn ang="0">
                    <a:pos x="263" y="121"/>
                  </a:cxn>
                  <a:cxn ang="0">
                    <a:pos x="227" y="31"/>
                  </a:cxn>
                  <a:cxn ang="0">
                    <a:pos x="138" y="31"/>
                  </a:cxn>
                  <a:cxn ang="0">
                    <a:pos x="136" y="29"/>
                  </a:cxn>
                  <a:cxn ang="0">
                    <a:pos x="140" y="24"/>
                  </a:cxn>
                  <a:cxn ang="0">
                    <a:pos x="146" y="14"/>
                  </a:cxn>
                  <a:cxn ang="0">
                    <a:pos x="109" y="0"/>
                  </a:cxn>
                  <a:cxn ang="0">
                    <a:pos x="82" y="14"/>
                  </a:cxn>
                  <a:cxn ang="0">
                    <a:pos x="92" y="23"/>
                  </a:cxn>
                  <a:cxn ang="0">
                    <a:pos x="95" y="24"/>
                  </a:cxn>
                  <a:cxn ang="0">
                    <a:pos x="101" y="29"/>
                  </a:cxn>
                  <a:cxn ang="0">
                    <a:pos x="101" y="31"/>
                  </a:cxn>
                  <a:cxn ang="0">
                    <a:pos x="0" y="31"/>
                  </a:cxn>
                  <a:cxn ang="0">
                    <a:pos x="9" y="69"/>
                  </a:cxn>
                  <a:cxn ang="0">
                    <a:pos x="9" y="69"/>
                  </a:cxn>
                  <a:cxn ang="0">
                    <a:pos x="21" y="68"/>
                  </a:cxn>
                  <a:cxn ang="0">
                    <a:pos x="24" y="67"/>
                  </a:cxn>
                  <a:cxn ang="0">
                    <a:pos x="50" y="63"/>
                  </a:cxn>
                  <a:cxn ang="0">
                    <a:pos x="96" y="78"/>
                  </a:cxn>
                  <a:cxn ang="0">
                    <a:pos x="58" y="93"/>
                  </a:cxn>
                  <a:cxn ang="0">
                    <a:pos x="27" y="89"/>
                  </a:cxn>
                  <a:cxn ang="0">
                    <a:pos x="12" y="87"/>
                  </a:cxn>
                  <a:cxn ang="0">
                    <a:pos x="12" y="87"/>
                  </a:cxn>
                  <a:cxn ang="0">
                    <a:pos x="20" y="121"/>
                  </a:cxn>
                  <a:cxn ang="0">
                    <a:pos x="129" y="121"/>
                  </a:cxn>
                  <a:cxn ang="0">
                    <a:pos x="130" y="124"/>
                  </a:cxn>
                  <a:cxn ang="0">
                    <a:pos x="127" y="128"/>
                  </a:cxn>
                  <a:cxn ang="0">
                    <a:pos x="124" y="130"/>
                  </a:cxn>
                  <a:cxn ang="0">
                    <a:pos x="118" y="139"/>
                  </a:cxn>
                  <a:cxn ang="0">
                    <a:pos x="158" y="153"/>
                  </a:cxn>
                  <a:cxn ang="0">
                    <a:pos x="189" y="139"/>
                  </a:cxn>
                  <a:cxn ang="0">
                    <a:pos x="175" y="129"/>
                  </a:cxn>
                  <a:cxn ang="0">
                    <a:pos x="168" y="123"/>
                  </a:cxn>
                  <a:cxn ang="0">
                    <a:pos x="168" y="121"/>
                  </a:cxn>
                  <a:cxn ang="0">
                    <a:pos x="263" y="121"/>
                  </a:cxn>
                </a:cxnLst>
                <a:rect l="0" t="0" r="r" b="b"/>
                <a:pathLst>
                  <a:path w="263" h="153">
                    <a:moveTo>
                      <a:pt x="263" y="121"/>
                    </a:moveTo>
                    <a:cubicBezTo>
                      <a:pt x="227" y="31"/>
                      <a:pt x="227" y="31"/>
                      <a:pt x="227" y="31"/>
                    </a:cubicBezTo>
                    <a:cubicBezTo>
                      <a:pt x="138" y="31"/>
                      <a:pt x="138" y="31"/>
                      <a:pt x="138" y="31"/>
                    </a:cubicBezTo>
                    <a:cubicBezTo>
                      <a:pt x="137" y="31"/>
                      <a:pt x="137" y="30"/>
                      <a:pt x="136" y="29"/>
                    </a:cubicBezTo>
                    <a:cubicBezTo>
                      <a:pt x="136" y="27"/>
                      <a:pt x="138" y="25"/>
                      <a:pt x="140" y="24"/>
                    </a:cubicBezTo>
                    <a:cubicBezTo>
                      <a:pt x="141" y="23"/>
                      <a:pt x="147" y="18"/>
                      <a:pt x="146" y="14"/>
                    </a:cubicBezTo>
                    <a:cubicBezTo>
                      <a:pt x="143" y="6"/>
                      <a:pt x="127" y="0"/>
                      <a:pt x="109" y="0"/>
                    </a:cubicBezTo>
                    <a:cubicBezTo>
                      <a:pt x="92" y="0"/>
                      <a:pt x="80" y="6"/>
                      <a:pt x="82" y="14"/>
                    </a:cubicBezTo>
                    <a:cubicBezTo>
                      <a:pt x="83" y="17"/>
                      <a:pt x="87" y="20"/>
                      <a:pt x="92" y="23"/>
                    </a:cubicBezTo>
                    <a:cubicBezTo>
                      <a:pt x="93" y="23"/>
                      <a:pt x="94" y="24"/>
                      <a:pt x="95" y="24"/>
                    </a:cubicBezTo>
                    <a:cubicBezTo>
                      <a:pt x="98" y="25"/>
                      <a:pt x="101" y="27"/>
                      <a:pt x="101" y="29"/>
                    </a:cubicBezTo>
                    <a:cubicBezTo>
                      <a:pt x="101" y="30"/>
                      <a:pt x="101" y="31"/>
                      <a:pt x="101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9" y="69"/>
                      <a:pt x="9" y="69"/>
                      <a:pt x="9" y="69"/>
                    </a:cubicBezTo>
                    <a:cubicBezTo>
                      <a:pt x="9" y="69"/>
                      <a:pt x="9" y="69"/>
                      <a:pt x="9" y="69"/>
                    </a:cubicBezTo>
                    <a:cubicBezTo>
                      <a:pt x="13" y="69"/>
                      <a:pt x="17" y="69"/>
                      <a:pt x="21" y="68"/>
                    </a:cubicBezTo>
                    <a:cubicBezTo>
                      <a:pt x="22" y="67"/>
                      <a:pt x="23" y="67"/>
                      <a:pt x="24" y="67"/>
                    </a:cubicBezTo>
                    <a:cubicBezTo>
                      <a:pt x="31" y="64"/>
                      <a:pt x="40" y="63"/>
                      <a:pt x="50" y="63"/>
                    </a:cubicBezTo>
                    <a:cubicBezTo>
                      <a:pt x="73" y="63"/>
                      <a:pt x="94" y="70"/>
                      <a:pt x="96" y="78"/>
                    </a:cubicBezTo>
                    <a:cubicBezTo>
                      <a:pt x="98" y="86"/>
                      <a:pt x="81" y="93"/>
                      <a:pt x="58" y="93"/>
                    </a:cubicBezTo>
                    <a:cubicBezTo>
                      <a:pt x="45" y="93"/>
                      <a:pt x="30" y="90"/>
                      <a:pt x="27" y="89"/>
                    </a:cubicBezTo>
                    <a:cubicBezTo>
                      <a:pt x="23" y="88"/>
                      <a:pt x="18" y="87"/>
                      <a:pt x="12" y="87"/>
                    </a:cubicBezTo>
                    <a:cubicBezTo>
                      <a:pt x="12" y="87"/>
                      <a:pt x="12" y="87"/>
                      <a:pt x="12" y="87"/>
                    </a:cubicBezTo>
                    <a:cubicBezTo>
                      <a:pt x="20" y="121"/>
                      <a:pt x="20" y="121"/>
                      <a:pt x="20" y="121"/>
                    </a:cubicBezTo>
                    <a:cubicBezTo>
                      <a:pt x="129" y="121"/>
                      <a:pt x="129" y="121"/>
                      <a:pt x="129" y="121"/>
                    </a:cubicBezTo>
                    <a:cubicBezTo>
                      <a:pt x="129" y="122"/>
                      <a:pt x="130" y="123"/>
                      <a:pt x="130" y="124"/>
                    </a:cubicBezTo>
                    <a:cubicBezTo>
                      <a:pt x="130" y="125"/>
                      <a:pt x="128" y="127"/>
                      <a:pt x="127" y="128"/>
                    </a:cubicBezTo>
                    <a:cubicBezTo>
                      <a:pt x="126" y="129"/>
                      <a:pt x="125" y="129"/>
                      <a:pt x="124" y="130"/>
                    </a:cubicBezTo>
                    <a:cubicBezTo>
                      <a:pt x="120" y="132"/>
                      <a:pt x="117" y="135"/>
                      <a:pt x="118" y="139"/>
                    </a:cubicBezTo>
                    <a:cubicBezTo>
                      <a:pt x="121" y="147"/>
                      <a:pt x="138" y="153"/>
                      <a:pt x="158" y="153"/>
                    </a:cubicBezTo>
                    <a:cubicBezTo>
                      <a:pt x="178" y="153"/>
                      <a:pt x="191" y="147"/>
                      <a:pt x="189" y="139"/>
                    </a:cubicBezTo>
                    <a:cubicBezTo>
                      <a:pt x="187" y="135"/>
                      <a:pt x="178" y="130"/>
                      <a:pt x="175" y="129"/>
                    </a:cubicBezTo>
                    <a:cubicBezTo>
                      <a:pt x="172" y="128"/>
                      <a:pt x="168" y="125"/>
                      <a:pt x="168" y="123"/>
                    </a:cubicBezTo>
                    <a:cubicBezTo>
                      <a:pt x="168" y="123"/>
                      <a:pt x="168" y="122"/>
                      <a:pt x="168" y="121"/>
                    </a:cubicBezTo>
                    <a:lnTo>
                      <a:pt x="263" y="12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47"/>
              <p:cNvSpPr>
                <a:spLocks/>
              </p:cNvSpPr>
              <p:nvPr/>
            </p:nvSpPr>
            <p:spPr bwMode="auto">
              <a:xfrm>
                <a:off x="2448728" y="3803467"/>
                <a:ext cx="2055364" cy="992244"/>
              </a:xfrm>
              <a:custGeom>
                <a:avLst/>
                <a:gdLst/>
                <a:ahLst/>
                <a:cxnLst>
                  <a:cxn ang="0">
                    <a:pos x="279" y="64"/>
                  </a:cxn>
                  <a:cxn ang="0">
                    <a:pos x="306" y="68"/>
                  </a:cxn>
                  <a:cxn ang="0">
                    <a:pos x="310" y="69"/>
                  </a:cxn>
                  <a:cxn ang="0">
                    <a:pos x="318" y="70"/>
                  </a:cxn>
                  <a:cxn ang="0">
                    <a:pos x="318" y="32"/>
                  </a:cxn>
                  <a:cxn ang="0">
                    <a:pos x="225" y="32"/>
                  </a:cxn>
                  <a:cxn ang="0">
                    <a:pos x="224" y="29"/>
                  </a:cxn>
                  <a:cxn ang="0">
                    <a:pos x="229" y="24"/>
                  </a:cxn>
                  <a:cxn ang="0">
                    <a:pos x="239" y="14"/>
                  </a:cxn>
                  <a:cxn ang="0">
                    <a:pos x="208" y="0"/>
                  </a:cxn>
                  <a:cxn ang="0">
                    <a:pos x="176" y="14"/>
                  </a:cxn>
                  <a:cxn ang="0">
                    <a:pos x="182" y="23"/>
                  </a:cxn>
                  <a:cxn ang="0">
                    <a:pos x="185" y="25"/>
                  </a:cxn>
                  <a:cxn ang="0">
                    <a:pos x="189" y="29"/>
                  </a:cxn>
                  <a:cxn ang="0">
                    <a:pos x="188" y="32"/>
                  </a:cxn>
                  <a:cxn ang="0">
                    <a:pos x="94" y="32"/>
                  </a:cxn>
                  <a:cxn ang="0">
                    <a:pos x="87" y="72"/>
                  </a:cxn>
                  <a:cxn ang="0">
                    <a:pos x="78" y="72"/>
                  </a:cxn>
                  <a:cxn ang="0">
                    <a:pos x="67" y="70"/>
                  </a:cxn>
                  <a:cxn ang="0">
                    <a:pos x="64" y="69"/>
                  </a:cxn>
                  <a:cxn ang="0">
                    <a:pos x="41" y="66"/>
                  </a:cxn>
                  <a:cxn ang="0">
                    <a:pos x="2" y="79"/>
                  </a:cxn>
                  <a:cxn ang="0">
                    <a:pos x="36" y="92"/>
                  </a:cxn>
                  <a:cxn ang="0">
                    <a:pos x="62" y="88"/>
                  </a:cxn>
                  <a:cxn ang="0">
                    <a:pos x="76" y="86"/>
                  </a:cxn>
                  <a:cxn ang="0">
                    <a:pos x="85" y="87"/>
                  </a:cxn>
                  <a:cxn ang="0">
                    <a:pos x="79" y="122"/>
                  </a:cxn>
                  <a:cxn ang="0">
                    <a:pos x="180" y="122"/>
                  </a:cxn>
                  <a:cxn ang="0">
                    <a:pos x="180" y="125"/>
                  </a:cxn>
                  <a:cxn ang="0">
                    <a:pos x="175" y="129"/>
                  </a:cxn>
                  <a:cxn ang="0">
                    <a:pos x="172" y="130"/>
                  </a:cxn>
                  <a:cxn ang="0">
                    <a:pos x="162" y="140"/>
                  </a:cxn>
                  <a:cxn ang="0">
                    <a:pos x="197" y="154"/>
                  </a:cxn>
                  <a:cxn ang="0">
                    <a:pos x="233" y="140"/>
                  </a:cxn>
                  <a:cxn ang="0">
                    <a:pos x="223" y="130"/>
                  </a:cxn>
                  <a:cxn ang="0">
                    <a:pos x="218" y="124"/>
                  </a:cxn>
                  <a:cxn ang="0">
                    <a:pos x="218" y="122"/>
                  </a:cxn>
                  <a:cxn ang="0">
                    <a:pos x="319" y="122"/>
                  </a:cxn>
                  <a:cxn ang="0">
                    <a:pos x="319" y="88"/>
                  </a:cxn>
                  <a:cxn ang="0">
                    <a:pos x="309" y="90"/>
                  </a:cxn>
                  <a:cxn ang="0">
                    <a:pos x="279" y="94"/>
                  </a:cxn>
                  <a:cxn ang="0">
                    <a:pos x="237" y="79"/>
                  </a:cxn>
                  <a:cxn ang="0">
                    <a:pos x="279" y="64"/>
                  </a:cxn>
                </a:cxnLst>
                <a:rect l="0" t="0" r="r" b="b"/>
                <a:pathLst>
                  <a:path w="319" h="154">
                    <a:moveTo>
                      <a:pt x="279" y="64"/>
                    </a:moveTo>
                    <a:cubicBezTo>
                      <a:pt x="289" y="64"/>
                      <a:pt x="299" y="65"/>
                      <a:pt x="306" y="68"/>
                    </a:cubicBezTo>
                    <a:cubicBezTo>
                      <a:pt x="307" y="68"/>
                      <a:pt x="308" y="68"/>
                      <a:pt x="310" y="69"/>
                    </a:cubicBezTo>
                    <a:cubicBezTo>
                      <a:pt x="312" y="70"/>
                      <a:pt x="315" y="70"/>
                      <a:pt x="318" y="70"/>
                    </a:cubicBezTo>
                    <a:cubicBezTo>
                      <a:pt x="318" y="32"/>
                      <a:pt x="318" y="32"/>
                      <a:pt x="318" y="32"/>
                    </a:cubicBezTo>
                    <a:cubicBezTo>
                      <a:pt x="225" y="32"/>
                      <a:pt x="225" y="32"/>
                      <a:pt x="225" y="32"/>
                    </a:cubicBezTo>
                    <a:cubicBezTo>
                      <a:pt x="224" y="31"/>
                      <a:pt x="224" y="31"/>
                      <a:pt x="224" y="29"/>
                    </a:cubicBezTo>
                    <a:cubicBezTo>
                      <a:pt x="224" y="28"/>
                      <a:pt x="227" y="25"/>
                      <a:pt x="229" y="24"/>
                    </a:cubicBezTo>
                    <a:cubicBezTo>
                      <a:pt x="231" y="23"/>
                      <a:pt x="239" y="18"/>
                      <a:pt x="239" y="14"/>
                    </a:cubicBezTo>
                    <a:cubicBezTo>
                      <a:pt x="239" y="6"/>
                      <a:pt x="226" y="0"/>
                      <a:pt x="208" y="0"/>
                    </a:cubicBezTo>
                    <a:cubicBezTo>
                      <a:pt x="191" y="0"/>
                      <a:pt x="176" y="6"/>
                      <a:pt x="176" y="14"/>
                    </a:cubicBezTo>
                    <a:cubicBezTo>
                      <a:pt x="175" y="18"/>
                      <a:pt x="178" y="21"/>
                      <a:pt x="182" y="23"/>
                    </a:cubicBezTo>
                    <a:cubicBezTo>
                      <a:pt x="183" y="24"/>
                      <a:pt x="184" y="24"/>
                      <a:pt x="185" y="25"/>
                    </a:cubicBezTo>
                    <a:cubicBezTo>
                      <a:pt x="187" y="26"/>
                      <a:pt x="189" y="28"/>
                      <a:pt x="189" y="29"/>
                    </a:cubicBezTo>
                    <a:cubicBezTo>
                      <a:pt x="189" y="30"/>
                      <a:pt x="188" y="31"/>
                      <a:pt x="188" y="32"/>
                    </a:cubicBezTo>
                    <a:cubicBezTo>
                      <a:pt x="94" y="32"/>
                      <a:pt x="94" y="32"/>
                      <a:pt x="94" y="32"/>
                    </a:cubicBezTo>
                    <a:cubicBezTo>
                      <a:pt x="87" y="72"/>
                      <a:pt x="87" y="72"/>
                      <a:pt x="87" y="72"/>
                    </a:cubicBezTo>
                    <a:cubicBezTo>
                      <a:pt x="85" y="72"/>
                      <a:pt x="82" y="72"/>
                      <a:pt x="78" y="72"/>
                    </a:cubicBezTo>
                    <a:cubicBezTo>
                      <a:pt x="74" y="72"/>
                      <a:pt x="70" y="71"/>
                      <a:pt x="67" y="70"/>
                    </a:cubicBezTo>
                    <a:cubicBezTo>
                      <a:pt x="66" y="70"/>
                      <a:pt x="65" y="70"/>
                      <a:pt x="64" y="69"/>
                    </a:cubicBezTo>
                    <a:cubicBezTo>
                      <a:pt x="58" y="67"/>
                      <a:pt x="50" y="66"/>
                      <a:pt x="41" y="66"/>
                    </a:cubicBezTo>
                    <a:cubicBezTo>
                      <a:pt x="21" y="66"/>
                      <a:pt x="4" y="72"/>
                      <a:pt x="2" y="79"/>
                    </a:cubicBezTo>
                    <a:cubicBezTo>
                      <a:pt x="0" y="86"/>
                      <a:pt x="15" y="92"/>
                      <a:pt x="36" y="92"/>
                    </a:cubicBezTo>
                    <a:cubicBezTo>
                      <a:pt x="47" y="92"/>
                      <a:pt x="59" y="89"/>
                      <a:pt x="62" y="88"/>
                    </a:cubicBezTo>
                    <a:cubicBezTo>
                      <a:pt x="66" y="87"/>
                      <a:pt x="72" y="86"/>
                      <a:pt x="76" y="86"/>
                    </a:cubicBezTo>
                    <a:cubicBezTo>
                      <a:pt x="80" y="86"/>
                      <a:pt x="82" y="86"/>
                      <a:pt x="85" y="87"/>
                    </a:cubicBezTo>
                    <a:cubicBezTo>
                      <a:pt x="79" y="122"/>
                      <a:pt x="79" y="122"/>
                      <a:pt x="79" y="122"/>
                    </a:cubicBezTo>
                    <a:cubicBezTo>
                      <a:pt x="180" y="122"/>
                      <a:pt x="180" y="122"/>
                      <a:pt x="180" y="122"/>
                    </a:cubicBezTo>
                    <a:cubicBezTo>
                      <a:pt x="180" y="123"/>
                      <a:pt x="180" y="124"/>
                      <a:pt x="180" y="125"/>
                    </a:cubicBezTo>
                    <a:cubicBezTo>
                      <a:pt x="180" y="126"/>
                      <a:pt x="177" y="128"/>
                      <a:pt x="175" y="129"/>
                    </a:cubicBezTo>
                    <a:cubicBezTo>
                      <a:pt x="174" y="130"/>
                      <a:pt x="173" y="130"/>
                      <a:pt x="172" y="130"/>
                    </a:cubicBezTo>
                    <a:cubicBezTo>
                      <a:pt x="166" y="133"/>
                      <a:pt x="163" y="136"/>
                      <a:pt x="162" y="140"/>
                    </a:cubicBezTo>
                    <a:cubicBezTo>
                      <a:pt x="162" y="147"/>
                      <a:pt x="177" y="154"/>
                      <a:pt x="197" y="154"/>
                    </a:cubicBezTo>
                    <a:cubicBezTo>
                      <a:pt x="216" y="154"/>
                      <a:pt x="232" y="147"/>
                      <a:pt x="233" y="140"/>
                    </a:cubicBezTo>
                    <a:cubicBezTo>
                      <a:pt x="233" y="135"/>
                      <a:pt x="225" y="131"/>
                      <a:pt x="223" y="130"/>
                    </a:cubicBezTo>
                    <a:cubicBezTo>
                      <a:pt x="221" y="128"/>
                      <a:pt x="218" y="126"/>
                      <a:pt x="218" y="124"/>
                    </a:cubicBezTo>
                    <a:cubicBezTo>
                      <a:pt x="218" y="124"/>
                      <a:pt x="218" y="123"/>
                      <a:pt x="218" y="122"/>
                    </a:cubicBezTo>
                    <a:cubicBezTo>
                      <a:pt x="319" y="122"/>
                      <a:pt x="319" y="122"/>
                      <a:pt x="319" y="122"/>
                    </a:cubicBezTo>
                    <a:cubicBezTo>
                      <a:pt x="319" y="88"/>
                      <a:pt x="319" y="88"/>
                      <a:pt x="319" y="88"/>
                    </a:cubicBezTo>
                    <a:cubicBezTo>
                      <a:pt x="315" y="88"/>
                      <a:pt x="312" y="89"/>
                      <a:pt x="309" y="90"/>
                    </a:cubicBezTo>
                    <a:cubicBezTo>
                      <a:pt x="306" y="91"/>
                      <a:pt x="291" y="94"/>
                      <a:pt x="279" y="94"/>
                    </a:cubicBezTo>
                    <a:cubicBezTo>
                      <a:pt x="255" y="94"/>
                      <a:pt x="236" y="87"/>
                      <a:pt x="237" y="79"/>
                    </a:cubicBezTo>
                    <a:cubicBezTo>
                      <a:pt x="237" y="71"/>
                      <a:pt x="256" y="64"/>
                      <a:pt x="279" y="64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48"/>
              <p:cNvSpPr>
                <a:spLocks/>
              </p:cNvSpPr>
              <p:nvPr/>
            </p:nvSpPr>
            <p:spPr bwMode="auto">
              <a:xfrm>
                <a:off x="4013421" y="4010639"/>
                <a:ext cx="2570569" cy="580627"/>
              </a:xfrm>
              <a:custGeom>
                <a:avLst/>
                <a:gdLst/>
                <a:ahLst/>
                <a:cxnLst>
                  <a:cxn ang="0">
                    <a:pos x="357" y="34"/>
                  </a:cxn>
                  <a:cxn ang="0">
                    <a:pos x="334" y="37"/>
                  </a:cxn>
                  <a:cxn ang="0">
                    <a:pos x="332" y="38"/>
                  </a:cxn>
                  <a:cxn ang="0">
                    <a:pos x="320" y="40"/>
                  </a:cxn>
                  <a:cxn ang="0">
                    <a:pos x="310" y="39"/>
                  </a:cxn>
                  <a:cxn ang="0">
                    <a:pos x="302" y="0"/>
                  </a:cxn>
                  <a:cxn ang="0">
                    <a:pos x="218" y="0"/>
                  </a:cxn>
                  <a:cxn ang="0">
                    <a:pos x="222" y="3"/>
                  </a:cxn>
                  <a:cxn ang="0">
                    <a:pos x="235" y="15"/>
                  </a:cxn>
                  <a:cxn ang="0">
                    <a:pos x="199" y="31"/>
                  </a:cxn>
                  <a:cxn ang="0">
                    <a:pos x="159" y="15"/>
                  </a:cxn>
                  <a:cxn ang="0">
                    <a:pos x="167" y="4"/>
                  </a:cxn>
                  <a:cxn ang="0">
                    <a:pos x="171" y="3"/>
                  </a:cxn>
                  <a:cxn ang="0">
                    <a:pos x="173" y="0"/>
                  </a:cxn>
                  <a:cxn ang="0">
                    <a:pos x="80" y="0"/>
                  </a:cxn>
                  <a:cxn ang="0">
                    <a:pos x="81" y="40"/>
                  </a:cxn>
                  <a:cxn ang="0">
                    <a:pos x="75" y="40"/>
                  </a:cxn>
                  <a:cxn ang="0">
                    <a:pos x="63" y="38"/>
                  </a:cxn>
                  <a:cxn ang="0">
                    <a:pos x="60" y="37"/>
                  </a:cxn>
                  <a:cxn ang="0">
                    <a:pos x="37" y="34"/>
                  </a:cxn>
                  <a:cxn ang="0">
                    <a:pos x="0" y="47"/>
                  </a:cxn>
                  <a:cxn ang="0">
                    <a:pos x="36" y="60"/>
                  </a:cxn>
                  <a:cxn ang="0">
                    <a:pos x="62" y="56"/>
                  </a:cxn>
                  <a:cxn ang="0">
                    <a:pos x="76" y="54"/>
                  </a:cxn>
                  <a:cxn ang="0">
                    <a:pos x="81" y="54"/>
                  </a:cxn>
                  <a:cxn ang="0">
                    <a:pos x="82" y="90"/>
                  </a:cxn>
                  <a:cxn ang="0">
                    <a:pos x="183" y="90"/>
                  </a:cxn>
                  <a:cxn ang="0">
                    <a:pos x="179" y="86"/>
                  </a:cxn>
                  <a:cxn ang="0">
                    <a:pos x="175" y="85"/>
                  </a:cxn>
                  <a:cxn ang="0">
                    <a:pos x="165" y="74"/>
                  </a:cxn>
                  <a:cxn ang="0">
                    <a:pos x="203" y="58"/>
                  </a:cxn>
                  <a:cxn ang="0">
                    <a:pos x="244" y="74"/>
                  </a:cxn>
                  <a:cxn ang="0">
                    <a:pos x="234" y="86"/>
                  </a:cxn>
                  <a:cxn ang="0">
                    <a:pos x="230" y="90"/>
                  </a:cxn>
                  <a:cxn ang="0">
                    <a:pos x="321" y="90"/>
                  </a:cxn>
                  <a:cxn ang="0">
                    <a:pos x="313" y="55"/>
                  </a:cxn>
                  <a:cxn ang="0">
                    <a:pos x="323" y="54"/>
                  </a:cxn>
                  <a:cxn ang="0">
                    <a:pos x="337" y="56"/>
                  </a:cxn>
                  <a:cxn ang="0">
                    <a:pos x="364" y="60"/>
                  </a:cxn>
                  <a:cxn ang="0">
                    <a:pos x="397" y="47"/>
                  </a:cxn>
                  <a:cxn ang="0">
                    <a:pos x="357" y="34"/>
                  </a:cxn>
                </a:cxnLst>
                <a:rect l="0" t="0" r="r" b="b"/>
                <a:pathLst>
                  <a:path w="399" h="90">
                    <a:moveTo>
                      <a:pt x="357" y="34"/>
                    </a:moveTo>
                    <a:cubicBezTo>
                      <a:pt x="348" y="34"/>
                      <a:pt x="340" y="35"/>
                      <a:pt x="334" y="37"/>
                    </a:cubicBezTo>
                    <a:cubicBezTo>
                      <a:pt x="333" y="38"/>
                      <a:pt x="333" y="38"/>
                      <a:pt x="332" y="38"/>
                    </a:cubicBezTo>
                    <a:cubicBezTo>
                      <a:pt x="329" y="39"/>
                      <a:pt x="324" y="40"/>
                      <a:pt x="320" y="40"/>
                    </a:cubicBezTo>
                    <a:cubicBezTo>
                      <a:pt x="316" y="40"/>
                      <a:pt x="312" y="40"/>
                      <a:pt x="310" y="39"/>
                    </a:cubicBezTo>
                    <a:cubicBezTo>
                      <a:pt x="302" y="0"/>
                      <a:pt x="302" y="0"/>
                      <a:pt x="302" y="0"/>
                    </a:cubicBezTo>
                    <a:cubicBezTo>
                      <a:pt x="218" y="0"/>
                      <a:pt x="218" y="0"/>
                      <a:pt x="218" y="0"/>
                    </a:cubicBezTo>
                    <a:cubicBezTo>
                      <a:pt x="219" y="1"/>
                      <a:pt x="221" y="2"/>
                      <a:pt x="222" y="3"/>
                    </a:cubicBezTo>
                    <a:cubicBezTo>
                      <a:pt x="225" y="4"/>
                      <a:pt x="234" y="10"/>
                      <a:pt x="235" y="15"/>
                    </a:cubicBezTo>
                    <a:cubicBezTo>
                      <a:pt x="237" y="24"/>
                      <a:pt x="220" y="31"/>
                      <a:pt x="199" y="31"/>
                    </a:cubicBezTo>
                    <a:cubicBezTo>
                      <a:pt x="178" y="31"/>
                      <a:pt x="160" y="24"/>
                      <a:pt x="159" y="15"/>
                    </a:cubicBezTo>
                    <a:cubicBezTo>
                      <a:pt x="159" y="11"/>
                      <a:pt x="162" y="7"/>
                      <a:pt x="167" y="4"/>
                    </a:cubicBezTo>
                    <a:cubicBezTo>
                      <a:pt x="168" y="4"/>
                      <a:pt x="169" y="3"/>
                      <a:pt x="171" y="3"/>
                    </a:cubicBezTo>
                    <a:cubicBezTo>
                      <a:pt x="172" y="2"/>
                      <a:pt x="173" y="1"/>
                      <a:pt x="173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9" y="40"/>
                      <a:pt x="77" y="40"/>
                      <a:pt x="75" y="40"/>
                    </a:cubicBezTo>
                    <a:cubicBezTo>
                      <a:pt x="71" y="40"/>
                      <a:pt x="66" y="39"/>
                      <a:pt x="63" y="38"/>
                    </a:cubicBezTo>
                    <a:cubicBezTo>
                      <a:pt x="62" y="38"/>
                      <a:pt x="61" y="38"/>
                      <a:pt x="60" y="37"/>
                    </a:cubicBezTo>
                    <a:cubicBezTo>
                      <a:pt x="54" y="35"/>
                      <a:pt x="46" y="34"/>
                      <a:pt x="37" y="34"/>
                    </a:cubicBezTo>
                    <a:cubicBezTo>
                      <a:pt x="17" y="34"/>
                      <a:pt x="0" y="40"/>
                      <a:pt x="0" y="47"/>
                    </a:cubicBezTo>
                    <a:cubicBezTo>
                      <a:pt x="0" y="54"/>
                      <a:pt x="16" y="60"/>
                      <a:pt x="36" y="60"/>
                    </a:cubicBezTo>
                    <a:cubicBezTo>
                      <a:pt x="47" y="60"/>
                      <a:pt x="59" y="57"/>
                      <a:pt x="62" y="56"/>
                    </a:cubicBezTo>
                    <a:cubicBezTo>
                      <a:pt x="65" y="55"/>
                      <a:pt x="71" y="54"/>
                      <a:pt x="76" y="54"/>
                    </a:cubicBezTo>
                    <a:cubicBezTo>
                      <a:pt x="78" y="54"/>
                      <a:pt x="80" y="54"/>
                      <a:pt x="81" y="54"/>
                    </a:cubicBezTo>
                    <a:cubicBezTo>
                      <a:pt x="82" y="90"/>
                      <a:pt x="82" y="90"/>
                      <a:pt x="82" y="90"/>
                    </a:cubicBezTo>
                    <a:cubicBezTo>
                      <a:pt x="183" y="90"/>
                      <a:pt x="183" y="90"/>
                      <a:pt x="183" y="90"/>
                    </a:cubicBezTo>
                    <a:cubicBezTo>
                      <a:pt x="183" y="89"/>
                      <a:pt x="181" y="87"/>
                      <a:pt x="179" y="86"/>
                    </a:cubicBezTo>
                    <a:cubicBezTo>
                      <a:pt x="178" y="86"/>
                      <a:pt x="176" y="85"/>
                      <a:pt x="175" y="85"/>
                    </a:cubicBezTo>
                    <a:cubicBezTo>
                      <a:pt x="169" y="82"/>
                      <a:pt x="165" y="78"/>
                      <a:pt x="165" y="74"/>
                    </a:cubicBezTo>
                    <a:cubicBezTo>
                      <a:pt x="164" y="65"/>
                      <a:pt x="181" y="58"/>
                      <a:pt x="203" y="58"/>
                    </a:cubicBezTo>
                    <a:cubicBezTo>
                      <a:pt x="224" y="58"/>
                      <a:pt x="243" y="65"/>
                      <a:pt x="244" y="74"/>
                    </a:cubicBezTo>
                    <a:cubicBezTo>
                      <a:pt x="245" y="79"/>
                      <a:pt x="237" y="85"/>
                      <a:pt x="234" y="86"/>
                    </a:cubicBezTo>
                    <a:cubicBezTo>
                      <a:pt x="232" y="87"/>
                      <a:pt x="230" y="89"/>
                      <a:pt x="230" y="90"/>
                    </a:cubicBezTo>
                    <a:cubicBezTo>
                      <a:pt x="321" y="90"/>
                      <a:pt x="321" y="90"/>
                      <a:pt x="321" y="90"/>
                    </a:cubicBezTo>
                    <a:cubicBezTo>
                      <a:pt x="313" y="55"/>
                      <a:pt x="313" y="55"/>
                      <a:pt x="313" y="55"/>
                    </a:cubicBezTo>
                    <a:cubicBezTo>
                      <a:pt x="317" y="54"/>
                      <a:pt x="319" y="54"/>
                      <a:pt x="323" y="54"/>
                    </a:cubicBezTo>
                    <a:cubicBezTo>
                      <a:pt x="327" y="54"/>
                      <a:pt x="333" y="55"/>
                      <a:pt x="337" y="56"/>
                    </a:cubicBezTo>
                    <a:cubicBezTo>
                      <a:pt x="340" y="57"/>
                      <a:pt x="353" y="60"/>
                      <a:pt x="364" y="60"/>
                    </a:cubicBezTo>
                    <a:cubicBezTo>
                      <a:pt x="384" y="60"/>
                      <a:pt x="399" y="54"/>
                      <a:pt x="397" y="47"/>
                    </a:cubicBezTo>
                    <a:cubicBezTo>
                      <a:pt x="395" y="40"/>
                      <a:pt x="377" y="34"/>
                      <a:pt x="357" y="3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49"/>
              <p:cNvSpPr>
                <a:spLocks/>
              </p:cNvSpPr>
              <p:nvPr/>
            </p:nvSpPr>
            <p:spPr bwMode="auto">
              <a:xfrm>
                <a:off x="1143000" y="4403175"/>
                <a:ext cx="2297974" cy="785072"/>
              </a:xfrm>
              <a:custGeom>
                <a:avLst/>
                <a:gdLst/>
                <a:ahLst/>
                <a:cxnLst>
                  <a:cxn ang="0">
                    <a:pos x="319" y="64"/>
                  </a:cxn>
                  <a:cxn ang="0">
                    <a:pos x="294" y="67"/>
                  </a:cxn>
                  <a:cxn ang="0">
                    <a:pos x="290" y="69"/>
                  </a:cxn>
                  <a:cxn ang="0">
                    <a:pos x="277" y="70"/>
                  </a:cxn>
                  <a:cxn ang="0">
                    <a:pos x="268" y="70"/>
                  </a:cxn>
                  <a:cxn ang="0">
                    <a:pos x="275" y="32"/>
                  </a:cxn>
                  <a:cxn ang="0">
                    <a:pos x="173" y="32"/>
                  </a:cxn>
                  <a:cxn ang="0">
                    <a:pos x="174" y="29"/>
                  </a:cxn>
                  <a:cxn ang="0">
                    <a:pos x="180" y="24"/>
                  </a:cxn>
                  <a:cxn ang="0">
                    <a:pos x="193" y="14"/>
                  </a:cxn>
                  <a:cxn ang="0">
                    <a:pos x="162" y="0"/>
                  </a:cxn>
                  <a:cxn ang="0">
                    <a:pos x="124" y="14"/>
                  </a:cxn>
                  <a:cxn ang="0">
                    <a:pos x="130" y="23"/>
                  </a:cxn>
                  <a:cxn ang="0">
                    <a:pos x="132" y="25"/>
                  </a:cxn>
                  <a:cxn ang="0">
                    <a:pos x="136" y="29"/>
                  </a:cxn>
                  <a:cxn ang="0">
                    <a:pos x="134" y="32"/>
                  </a:cxn>
                  <a:cxn ang="0">
                    <a:pos x="33" y="32"/>
                  </a:cxn>
                  <a:cxn ang="0">
                    <a:pos x="0" y="122"/>
                  </a:cxn>
                  <a:cxn ang="0">
                    <a:pos x="259" y="122"/>
                  </a:cxn>
                  <a:cxn ang="0">
                    <a:pos x="266" y="85"/>
                  </a:cxn>
                  <a:cxn ang="0">
                    <a:pos x="274" y="85"/>
                  </a:cxn>
                  <a:cxn ang="0">
                    <a:pos x="288" y="87"/>
                  </a:cxn>
                  <a:cxn ang="0">
                    <a:pos x="316" y="90"/>
                  </a:cxn>
                  <a:cxn ang="0">
                    <a:pos x="356" y="77"/>
                  </a:cxn>
                  <a:cxn ang="0">
                    <a:pos x="319" y="64"/>
                  </a:cxn>
                </a:cxnLst>
                <a:rect l="0" t="0" r="r" b="b"/>
                <a:pathLst>
                  <a:path w="357" h="122">
                    <a:moveTo>
                      <a:pt x="319" y="64"/>
                    </a:moveTo>
                    <a:cubicBezTo>
                      <a:pt x="310" y="64"/>
                      <a:pt x="301" y="66"/>
                      <a:pt x="294" y="67"/>
                    </a:cubicBezTo>
                    <a:cubicBezTo>
                      <a:pt x="292" y="68"/>
                      <a:pt x="291" y="68"/>
                      <a:pt x="290" y="69"/>
                    </a:cubicBezTo>
                    <a:cubicBezTo>
                      <a:pt x="287" y="69"/>
                      <a:pt x="281" y="70"/>
                      <a:pt x="277" y="70"/>
                    </a:cubicBezTo>
                    <a:cubicBezTo>
                      <a:pt x="273" y="70"/>
                      <a:pt x="271" y="70"/>
                      <a:pt x="268" y="70"/>
                    </a:cubicBezTo>
                    <a:cubicBezTo>
                      <a:pt x="275" y="32"/>
                      <a:pt x="275" y="32"/>
                      <a:pt x="275" y="32"/>
                    </a:cubicBezTo>
                    <a:cubicBezTo>
                      <a:pt x="173" y="32"/>
                      <a:pt x="173" y="32"/>
                      <a:pt x="173" y="32"/>
                    </a:cubicBezTo>
                    <a:cubicBezTo>
                      <a:pt x="173" y="31"/>
                      <a:pt x="173" y="30"/>
                      <a:pt x="174" y="29"/>
                    </a:cubicBezTo>
                    <a:cubicBezTo>
                      <a:pt x="174" y="28"/>
                      <a:pt x="177" y="25"/>
                      <a:pt x="180" y="24"/>
                    </a:cubicBezTo>
                    <a:cubicBezTo>
                      <a:pt x="183" y="23"/>
                      <a:pt x="192" y="18"/>
                      <a:pt x="193" y="14"/>
                    </a:cubicBezTo>
                    <a:cubicBezTo>
                      <a:pt x="195" y="6"/>
                      <a:pt x="181" y="0"/>
                      <a:pt x="162" y="0"/>
                    </a:cubicBezTo>
                    <a:cubicBezTo>
                      <a:pt x="144" y="0"/>
                      <a:pt x="127" y="6"/>
                      <a:pt x="124" y="14"/>
                    </a:cubicBezTo>
                    <a:cubicBezTo>
                      <a:pt x="123" y="18"/>
                      <a:pt x="125" y="21"/>
                      <a:pt x="130" y="23"/>
                    </a:cubicBezTo>
                    <a:cubicBezTo>
                      <a:pt x="131" y="24"/>
                      <a:pt x="131" y="24"/>
                      <a:pt x="132" y="25"/>
                    </a:cubicBezTo>
                    <a:cubicBezTo>
                      <a:pt x="134" y="26"/>
                      <a:pt x="136" y="28"/>
                      <a:pt x="136" y="29"/>
                    </a:cubicBezTo>
                    <a:cubicBezTo>
                      <a:pt x="135" y="30"/>
                      <a:pt x="135" y="31"/>
                      <a:pt x="134" y="32"/>
                    </a:cubicBezTo>
                    <a:cubicBezTo>
                      <a:pt x="33" y="32"/>
                      <a:pt x="33" y="32"/>
                      <a:pt x="33" y="32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259" y="122"/>
                      <a:pt x="259" y="122"/>
                      <a:pt x="259" y="122"/>
                    </a:cubicBezTo>
                    <a:cubicBezTo>
                      <a:pt x="266" y="85"/>
                      <a:pt x="266" y="85"/>
                      <a:pt x="266" y="85"/>
                    </a:cubicBezTo>
                    <a:cubicBezTo>
                      <a:pt x="268" y="85"/>
                      <a:pt x="271" y="85"/>
                      <a:pt x="274" y="85"/>
                    </a:cubicBezTo>
                    <a:cubicBezTo>
                      <a:pt x="279" y="85"/>
                      <a:pt x="285" y="86"/>
                      <a:pt x="288" y="87"/>
                    </a:cubicBezTo>
                    <a:cubicBezTo>
                      <a:pt x="291" y="87"/>
                      <a:pt x="304" y="90"/>
                      <a:pt x="316" y="90"/>
                    </a:cubicBezTo>
                    <a:cubicBezTo>
                      <a:pt x="337" y="90"/>
                      <a:pt x="356" y="85"/>
                      <a:pt x="356" y="77"/>
                    </a:cubicBezTo>
                    <a:cubicBezTo>
                      <a:pt x="357" y="70"/>
                      <a:pt x="341" y="64"/>
                      <a:pt x="319" y="6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50"/>
              <p:cNvSpPr>
                <a:spLocks/>
              </p:cNvSpPr>
              <p:nvPr/>
            </p:nvSpPr>
            <p:spPr bwMode="auto">
              <a:xfrm>
                <a:off x="2854895" y="4610346"/>
                <a:ext cx="2221648" cy="577900"/>
              </a:xfrm>
              <a:custGeom>
                <a:avLst/>
                <a:gdLst/>
                <a:ahLst/>
                <a:cxnLst>
                  <a:cxn ang="0">
                    <a:pos x="305" y="32"/>
                  </a:cxn>
                  <a:cxn ang="0">
                    <a:pos x="280" y="35"/>
                  </a:cxn>
                  <a:cxn ang="0">
                    <a:pos x="276" y="37"/>
                  </a:cxn>
                  <a:cxn ang="0">
                    <a:pos x="264" y="38"/>
                  </a:cxn>
                  <a:cxn ang="0">
                    <a:pos x="257" y="38"/>
                  </a:cxn>
                  <a:cxn ang="0">
                    <a:pos x="256" y="0"/>
                  </a:cxn>
                  <a:cxn ang="0">
                    <a:pos x="160" y="0"/>
                  </a:cxn>
                  <a:cxn ang="0">
                    <a:pos x="164" y="3"/>
                  </a:cxn>
                  <a:cxn ang="0">
                    <a:pos x="175" y="15"/>
                  </a:cxn>
                  <a:cxn ang="0">
                    <a:pos x="133" y="31"/>
                  </a:cxn>
                  <a:cxn ang="0">
                    <a:pos x="94" y="15"/>
                  </a:cxn>
                  <a:cxn ang="0">
                    <a:pos x="105" y="4"/>
                  </a:cxn>
                  <a:cxn ang="0">
                    <a:pos x="108" y="3"/>
                  </a:cxn>
                  <a:cxn ang="0">
                    <a:pos x="112" y="0"/>
                  </a:cxn>
                  <a:cxn ang="0">
                    <a:pos x="15" y="0"/>
                  </a:cxn>
                  <a:cxn ang="0">
                    <a:pos x="9" y="37"/>
                  </a:cxn>
                  <a:cxn ang="0">
                    <a:pos x="20" y="35"/>
                  </a:cxn>
                  <a:cxn ang="0">
                    <a:pos x="24" y="34"/>
                  </a:cxn>
                  <a:cxn ang="0">
                    <a:pos x="54" y="30"/>
                  </a:cxn>
                  <a:cxn ang="0">
                    <a:pos x="97" y="45"/>
                  </a:cxn>
                  <a:cxn ang="0">
                    <a:pos x="50" y="60"/>
                  </a:cxn>
                  <a:cxn ang="0">
                    <a:pos x="18" y="56"/>
                  </a:cxn>
                  <a:cxn ang="0">
                    <a:pos x="6" y="54"/>
                  </a:cxn>
                  <a:cxn ang="0">
                    <a:pos x="0" y="90"/>
                  </a:cxn>
                  <a:cxn ang="0">
                    <a:pos x="258" y="90"/>
                  </a:cxn>
                  <a:cxn ang="0">
                    <a:pos x="257" y="53"/>
                  </a:cxn>
                  <a:cxn ang="0">
                    <a:pos x="263" y="53"/>
                  </a:cxn>
                  <a:cxn ang="0">
                    <a:pos x="278" y="55"/>
                  </a:cxn>
                  <a:cxn ang="0">
                    <a:pos x="306" y="58"/>
                  </a:cxn>
                  <a:cxn ang="0">
                    <a:pos x="344" y="45"/>
                  </a:cxn>
                  <a:cxn ang="0">
                    <a:pos x="305" y="32"/>
                  </a:cxn>
                </a:cxnLst>
                <a:rect l="0" t="0" r="r" b="b"/>
                <a:pathLst>
                  <a:path w="345" h="90">
                    <a:moveTo>
                      <a:pt x="305" y="32"/>
                    </a:moveTo>
                    <a:cubicBezTo>
                      <a:pt x="295" y="32"/>
                      <a:pt x="286" y="34"/>
                      <a:pt x="280" y="35"/>
                    </a:cubicBezTo>
                    <a:cubicBezTo>
                      <a:pt x="278" y="36"/>
                      <a:pt x="278" y="36"/>
                      <a:pt x="276" y="37"/>
                    </a:cubicBezTo>
                    <a:cubicBezTo>
                      <a:pt x="273" y="37"/>
                      <a:pt x="268" y="38"/>
                      <a:pt x="264" y="38"/>
                    </a:cubicBezTo>
                    <a:cubicBezTo>
                      <a:pt x="261" y="38"/>
                      <a:pt x="259" y="38"/>
                      <a:pt x="257" y="38"/>
                    </a:cubicBezTo>
                    <a:cubicBezTo>
                      <a:pt x="256" y="0"/>
                      <a:pt x="256" y="0"/>
                      <a:pt x="256" y="0"/>
                    </a:cubicBezTo>
                    <a:cubicBezTo>
                      <a:pt x="160" y="0"/>
                      <a:pt x="160" y="0"/>
                      <a:pt x="160" y="0"/>
                    </a:cubicBezTo>
                    <a:cubicBezTo>
                      <a:pt x="160" y="1"/>
                      <a:pt x="162" y="2"/>
                      <a:pt x="164" y="3"/>
                    </a:cubicBezTo>
                    <a:cubicBezTo>
                      <a:pt x="167" y="4"/>
                      <a:pt x="176" y="10"/>
                      <a:pt x="175" y="15"/>
                    </a:cubicBezTo>
                    <a:cubicBezTo>
                      <a:pt x="175" y="24"/>
                      <a:pt x="156" y="31"/>
                      <a:pt x="133" y="31"/>
                    </a:cubicBezTo>
                    <a:cubicBezTo>
                      <a:pt x="111" y="31"/>
                      <a:pt x="93" y="24"/>
                      <a:pt x="94" y="15"/>
                    </a:cubicBezTo>
                    <a:cubicBezTo>
                      <a:pt x="94" y="11"/>
                      <a:pt x="98" y="7"/>
                      <a:pt x="105" y="4"/>
                    </a:cubicBezTo>
                    <a:cubicBezTo>
                      <a:pt x="106" y="4"/>
                      <a:pt x="107" y="3"/>
                      <a:pt x="108" y="3"/>
                    </a:cubicBezTo>
                    <a:cubicBezTo>
                      <a:pt x="110" y="2"/>
                      <a:pt x="111" y="1"/>
                      <a:pt x="112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9" y="37"/>
                      <a:pt x="9" y="37"/>
                      <a:pt x="9" y="37"/>
                    </a:cubicBezTo>
                    <a:cubicBezTo>
                      <a:pt x="13" y="37"/>
                      <a:pt x="17" y="36"/>
                      <a:pt x="20" y="35"/>
                    </a:cubicBezTo>
                    <a:cubicBezTo>
                      <a:pt x="22" y="35"/>
                      <a:pt x="23" y="34"/>
                      <a:pt x="24" y="34"/>
                    </a:cubicBezTo>
                    <a:cubicBezTo>
                      <a:pt x="33" y="32"/>
                      <a:pt x="43" y="30"/>
                      <a:pt x="54" y="30"/>
                    </a:cubicBezTo>
                    <a:cubicBezTo>
                      <a:pt x="79" y="30"/>
                      <a:pt x="98" y="37"/>
                      <a:pt x="97" y="45"/>
                    </a:cubicBezTo>
                    <a:cubicBezTo>
                      <a:pt x="96" y="54"/>
                      <a:pt x="75" y="60"/>
                      <a:pt x="50" y="60"/>
                    </a:cubicBezTo>
                    <a:cubicBezTo>
                      <a:pt x="36" y="60"/>
                      <a:pt x="21" y="57"/>
                      <a:pt x="18" y="56"/>
                    </a:cubicBezTo>
                    <a:cubicBezTo>
                      <a:pt x="15" y="55"/>
                      <a:pt x="11" y="54"/>
                      <a:pt x="6" y="54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258" y="90"/>
                      <a:pt x="258" y="90"/>
                      <a:pt x="258" y="90"/>
                    </a:cubicBezTo>
                    <a:cubicBezTo>
                      <a:pt x="257" y="53"/>
                      <a:pt x="257" y="53"/>
                      <a:pt x="257" y="53"/>
                    </a:cubicBezTo>
                    <a:cubicBezTo>
                      <a:pt x="259" y="53"/>
                      <a:pt x="261" y="53"/>
                      <a:pt x="263" y="53"/>
                    </a:cubicBezTo>
                    <a:cubicBezTo>
                      <a:pt x="268" y="53"/>
                      <a:pt x="275" y="54"/>
                      <a:pt x="278" y="55"/>
                    </a:cubicBezTo>
                    <a:cubicBezTo>
                      <a:pt x="281" y="55"/>
                      <a:pt x="294" y="58"/>
                      <a:pt x="306" y="58"/>
                    </a:cubicBezTo>
                    <a:cubicBezTo>
                      <a:pt x="328" y="58"/>
                      <a:pt x="345" y="53"/>
                      <a:pt x="344" y="45"/>
                    </a:cubicBezTo>
                    <a:cubicBezTo>
                      <a:pt x="344" y="38"/>
                      <a:pt x="326" y="32"/>
                      <a:pt x="305" y="3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51"/>
              <p:cNvSpPr>
                <a:spLocks/>
              </p:cNvSpPr>
              <p:nvPr/>
            </p:nvSpPr>
            <p:spPr bwMode="auto">
              <a:xfrm>
                <a:off x="6120579" y="4610346"/>
                <a:ext cx="1810029" cy="577900"/>
              </a:xfrm>
              <a:custGeom>
                <a:avLst/>
                <a:gdLst/>
                <a:ahLst/>
                <a:cxnLst>
                  <a:cxn ang="0">
                    <a:pos x="153" y="0"/>
                  </a:cxn>
                  <a:cxn ang="0">
                    <a:pos x="158" y="3"/>
                  </a:cxn>
                  <a:cxn ang="0">
                    <a:pos x="174" y="15"/>
                  </a:cxn>
                  <a:cxn ang="0">
                    <a:pos x="139" y="31"/>
                  </a:cxn>
                  <a:cxn ang="0">
                    <a:pos x="93" y="15"/>
                  </a:cxn>
                  <a:cxn ang="0">
                    <a:pos x="99" y="4"/>
                  </a:cxn>
                  <a:cxn ang="0">
                    <a:pos x="102" y="3"/>
                  </a:cxn>
                  <a:cxn ang="0">
                    <a:pos x="105" y="0"/>
                  </a:cxn>
                  <a:cxn ang="0">
                    <a:pos x="0" y="0"/>
                  </a:cxn>
                  <a:cxn ang="0">
                    <a:pos x="8" y="37"/>
                  </a:cxn>
                  <a:cxn ang="0">
                    <a:pos x="17" y="35"/>
                  </a:cxn>
                  <a:cxn ang="0">
                    <a:pos x="21" y="34"/>
                  </a:cxn>
                  <a:cxn ang="0">
                    <a:pos x="49" y="30"/>
                  </a:cxn>
                  <a:cxn ang="0">
                    <a:pos x="98" y="45"/>
                  </a:cxn>
                  <a:cxn ang="0">
                    <a:pos x="57" y="60"/>
                  </a:cxn>
                  <a:cxn ang="0">
                    <a:pos x="23" y="56"/>
                  </a:cxn>
                  <a:cxn ang="0">
                    <a:pos x="12" y="54"/>
                  </a:cxn>
                  <a:cxn ang="0">
                    <a:pos x="20" y="90"/>
                  </a:cxn>
                  <a:cxn ang="0">
                    <a:pos x="281" y="90"/>
                  </a:cxn>
                  <a:cxn ang="0">
                    <a:pos x="244" y="0"/>
                  </a:cxn>
                  <a:cxn ang="0">
                    <a:pos x="153" y="0"/>
                  </a:cxn>
                </a:cxnLst>
                <a:rect l="0" t="0" r="r" b="b"/>
                <a:pathLst>
                  <a:path w="281" h="90">
                    <a:moveTo>
                      <a:pt x="153" y="0"/>
                    </a:moveTo>
                    <a:cubicBezTo>
                      <a:pt x="154" y="1"/>
                      <a:pt x="156" y="2"/>
                      <a:pt x="158" y="3"/>
                    </a:cubicBezTo>
                    <a:cubicBezTo>
                      <a:pt x="161" y="5"/>
                      <a:pt x="173" y="10"/>
                      <a:pt x="174" y="15"/>
                    </a:cubicBezTo>
                    <a:cubicBezTo>
                      <a:pt x="178" y="24"/>
                      <a:pt x="162" y="31"/>
                      <a:pt x="139" y="31"/>
                    </a:cubicBezTo>
                    <a:cubicBezTo>
                      <a:pt x="116" y="31"/>
                      <a:pt x="95" y="24"/>
                      <a:pt x="93" y="15"/>
                    </a:cubicBezTo>
                    <a:cubicBezTo>
                      <a:pt x="92" y="11"/>
                      <a:pt x="94" y="7"/>
                      <a:pt x="99" y="4"/>
                    </a:cubicBezTo>
                    <a:cubicBezTo>
                      <a:pt x="100" y="4"/>
                      <a:pt x="101" y="3"/>
                      <a:pt x="102" y="3"/>
                    </a:cubicBezTo>
                    <a:cubicBezTo>
                      <a:pt x="104" y="2"/>
                      <a:pt x="105" y="1"/>
                      <a:pt x="10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8" y="37"/>
                      <a:pt x="8" y="37"/>
                      <a:pt x="8" y="37"/>
                    </a:cubicBezTo>
                    <a:cubicBezTo>
                      <a:pt x="12" y="36"/>
                      <a:pt x="15" y="36"/>
                      <a:pt x="17" y="35"/>
                    </a:cubicBezTo>
                    <a:cubicBezTo>
                      <a:pt x="19" y="35"/>
                      <a:pt x="20" y="34"/>
                      <a:pt x="21" y="34"/>
                    </a:cubicBezTo>
                    <a:cubicBezTo>
                      <a:pt x="28" y="32"/>
                      <a:pt x="38" y="30"/>
                      <a:pt x="49" y="30"/>
                    </a:cubicBezTo>
                    <a:cubicBezTo>
                      <a:pt x="74" y="30"/>
                      <a:pt x="96" y="37"/>
                      <a:pt x="98" y="45"/>
                    </a:cubicBezTo>
                    <a:cubicBezTo>
                      <a:pt x="101" y="54"/>
                      <a:pt x="82" y="60"/>
                      <a:pt x="57" y="60"/>
                    </a:cubicBezTo>
                    <a:cubicBezTo>
                      <a:pt x="43" y="60"/>
                      <a:pt x="27" y="57"/>
                      <a:pt x="23" y="56"/>
                    </a:cubicBezTo>
                    <a:cubicBezTo>
                      <a:pt x="20" y="55"/>
                      <a:pt x="16" y="55"/>
                      <a:pt x="12" y="54"/>
                    </a:cubicBezTo>
                    <a:cubicBezTo>
                      <a:pt x="20" y="90"/>
                      <a:pt x="20" y="90"/>
                      <a:pt x="20" y="90"/>
                    </a:cubicBezTo>
                    <a:cubicBezTo>
                      <a:pt x="281" y="90"/>
                      <a:pt x="281" y="90"/>
                      <a:pt x="281" y="90"/>
                    </a:cubicBezTo>
                    <a:cubicBezTo>
                      <a:pt x="244" y="0"/>
                      <a:pt x="244" y="0"/>
                      <a:pt x="244" y="0"/>
                    </a:cubicBezTo>
                    <a:lnTo>
                      <a:pt x="15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52"/>
              <p:cNvSpPr>
                <a:spLocks/>
              </p:cNvSpPr>
              <p:nvPr/>
            </p:nvSpPr>
            <p:spPr bwMode="auto">
              <a:xfrm>
                <a:off x="4542255" y="4397723"/>
                <a:ext cx="2175306" cy="790524"/>
              </a:xfrm>
              <a:custGeom>
                <a:avLst/>
                <a:gdLst/>
                <a:ahLst/>
                <a:cxnLst>
                  <a:cxn ang="0">
                    <a:pos x="294" y="65"/>
                  </a:cxn>
                  <a:cxn ang="0">
                    <a:pos x="270" y="68"/>
                  </a:cxn>
                  <a:cxn ang="0">
                    <a:pos x="266" y="70"/>
                  </a:cxn>
                  <a:cxn ang="0">
                    <a:pos x="254" y="71"/>
                  </a:cxn>
                  <a:cxn ang="0">
                    <a:pos x="248" y="71"/>
                  </a:cxn>
                  <a:cxn ang="0">
                    <a:pos x="239" y="33"/>
                  </a:cxn>
                  <a:cxn ang="0">
                    <a:pos x="145" y="33"/>
                  </a:cxn>
                  <a:cxn ang="0">
                    <a:pos x="143" y="30"/>
                  </a:cxn>
                  <a:cxn ang="0">
                    <a:pos x="148" y="24"/>
                  </a:cxn>
                  <a:cxn ang="0">
                    <a:pos x="157" y="14"/>
                  </a:cxn>
                  <a:cxn ang="0">
                    <a:pos x="121" y="0"/>
                  </a:cxn>
                  <a:cxn ang="0">
                    <a:pos x="88" y="14"/>
                  </a:cxn>
                  <a:cxn ang="0">
                    <a:pos x="97" y="24"/>
                  </a:cxn>
                  <a:cxn ang="0">
                    <a:pos x="100" y="25"/>
                  </a:cxn>
                  <a:cxn ang="0">
                    <a:pos x="105" y="29"/>
                  </a:cxn>
                  <a:cxn ang="0">
                    <a:pos x="105" y="33"/>
                  </a:cxn>
                  <a:cxn ang="0">
                    <a:pos x="0" y="33"/>
                  </a:cxn>
                  <a:cxn ang="0">
                    <a:pos x="1" y="70"/>
                  </a:cxn>
                  <a:cxn ang="0">
                    <a:pos x="10" y="68"/>
                  </a:cxn>
                  <a:cxn ang="0">
                    <a:pos x="14" y="67"/>
                  </a:cxn>
                  <a:cxn ang="0">
                    <a:pos x="43" y="63"/>
                  </a:cxn>
                  <a:cxn ang="0">
                    <a:pos x="89" y="78"/>
                  </a:cxn>
                  <a:cxn ang="0">
                    <a:pos x="45" y="93"/>
                  </a:cxn>
                  <a:cxn ang="0">
                    <a:pos x="12" y="89"/>
                  </a:cxn>
                  <a:cxn ang="0">
                    <a:pos x="1" y="87"/>
                  </a:cxn>
                  <a:cxn ang="0">
                    <a:pos x="2" y="123"/>
                  </a:cxn>
                  <a:cxn ang="0">
                    <a:pos x="259" y="123"/>
                  </a:cxn>
                  <a:cxn ang="0">
                    <a:pos x="251" y="86"/>
                  </a:cxn>
                  <a:cxn ang="0">
                    <a:pos x="257" y="86"/>
                  </a:cxn>
                  <a:cxn ang="0">
                    <a:pos x="272" y="88"/>
                  </a:cxn>
                  <a:cxn ang="0">
                    <a:pos x="301" y="91"/>
                  </a:cxn>
                  <a:cxn ang="0">
                    <a:pos x="336" y="78"/>
                  </a:cxn>
                  <a:cxn ang="0">
                    <a:pos x="294" y="65"/>
                  </a:cxn>
                </a:cxnLst>
                <a:rect l="0" t="0" r="r" b="b"/>
                <a:pathLst>
                  <a:path w="338" h="123">
                    <a:moveTo>
                      <a:pt x="294" y="65"/>
                    </a:moveTo>
                    <a:cubicBezTo>
                      <a:pt x="284" y="65"/>
                      <a:pt x="276" y="67"/>
                      <a:pt x="270" y="68"/>
                    </a:cubicBezTo>
                    <a:cubicBezTo>
                      <a:pt x="269" y="69"/>
                      <a:pt x="268" y="69"/>
                      <a:pt x="266" y="70"/>
                    </a:cubicBezTo>
                    <a:cubicBezTo>
                      <a:pt x="263" y="70"/>
                      <a:pt x="258" y="71"/>
                      <a:pt x="254" y="71"/>
                    </a:cubicBezTo>
                    <a:cubicBezTo>
                      <a:pt x="252" y="71"/>
                      <a:pt x="249" y="71"/>
                      <a:pt x="248" y="71"/>
                    </a:cubicBezTo>
                    <a:cubicBezTo>
                      <a:pt x="239" y="33"/>
                      <a:pt x="239" y="33"/>
                      <a:pt x="239" y="33"/>
                    </a:cubicBezTo>
                    <a:cubicBezTo>
                      <a:pt x="145" y="33"/>
                      <a:pt x="145" y="33"/>
                      <a:pt x="145" y="33"/>
                    </a:cubicBezTo>
                    <a:cubicBezTo>
                      <a:pt x="144" y="32"/>
                      <a:pt x="144" y="31"/>
                      <a:pt x="143" y="30"/>
                    </a:cubicBezTo>
                    <a:cubicBezTo>
                      <a:pt x="143" y="28"/>
                      <a:pt x="146" y="26"/>
                      <a:pt x="148" y="24"/>
                    </a:cubicBezTo>
                    <a:cubicBezTo>
                      <a:pt x="150" y="23"/>
                      <a:pt x="157" y="19"/>
                      <a:pt x="157" y="14"/>
                    </a:cubicBezTo>
                    <a:cubicBezTo>
                      <a:pt x="156" y="7"/>
                      <a:pt x="140" y="0"/>
                      <a:pt x="121" y="0"/>
                    </a:cubicBezTo>
                    <a:cubicBezTo>
                      <a:pt x="102" y="0"/>
                      <a:pt x="87" y="7"/>
                      <a:pt x="88" y="14"/>
                    </a:cubicBezTo>
                    <a:cubicBezTo>
                      <a:pt x="89" y="18"/>
                      <a:pt x="92" y="21"/>
                      <a:pt x="97" y="24"/>
                    </a:cubicBezTo>
                    <a:cubicBezTo>
                      <a:pt x="98" y="24"/>
                      <a:pt x="99" y="24"/>
                      <a:pt x="100" y="25"/>
                    </a:cubicBezTo>
                    <a:cubicBezTo>
                      <a:pt x="103" y="26"/>
                      <a:pt x="105" y="28"/>
                      <a:pt x="105" y="29"/>
                    </a:cubicBezTo>
                    <a:cubicBezTo>
                      <a:pt x="106" y="31"/>
                      <a:pt x="105" y="32"/>
                      <a:pt x="105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1" y="70"/>
                      <a:pt x="1" y="70"/>
                      <a:pt x="1" y="70"/>
                    </a:cubicBezTo>
                    <a:cubicBezTo>
                      <a:pt x="4" y="69"/>
                      <a:pt x="8" y="69"/>
                      <a:pt x="10" y="68"/>
                    </a:cubicBezTo>
                    <a:cubicBezTo>
                      <a:pt x="12" y="68"/>
                      <a:pt x="13" y="67"/>
                      <a:pt x="14" y="67"/>
                    </a:cubicBezTo>
                    <a:cubicBezTo>
                      <a:pt x="22" y="65"/>
                      <a:pt x="32" y="63"/>
                      <a:pt x="43" y="63"/>
                    </a:cubicBezTo>
                    <a:cubicBezTo>
                      <a:pt x="68" y="63"/>
                      <a:pt x="88" y="70"/>
                      <a:pt x="89" y="78"/>
                    </a:cubicBezTo>
                    <a:cubicBezTo>
                      <a:pt x="90" y="87"/>
                      <a:pt x="70" y="93"/>
                      <a:pt x="45" y="93"/>
                    </a:cubicBezTo>
                    <a:cubicBezTo>
                      <a:pt x="31" y="93"/>
                      <a:pt x="16" y="90"/>
                      <a:pt x="12" y="89"/>
                    </a:cubicBezTo>
                    <a:cubicBezTo>
                      <a:pt x="9" y="88"/>
                      <a:pt x="5" y="88"/>
                      <a:pt x="1" y="87"/>
                    </a:cubicBezTo>
                    <a:cubicBezTo>
                      <a:pt x="2" y="123"/>
                      <a:pt x="2" y="123"/>
                      <a:pt x="2" y="123"/>
                    </a:cubicBezTo>
                    <a:cubicBezTo>
                      <a:pt x="259" y="123"/>
                      <a:pt x="259" y="123"/>
                      <a:pt x="259" y="123"/>
                    </a:cubicBezTo>
                    <a:cubicBezTo>
                      <a:pt x="251" y="86"/>
                      <a:pt x="251" y="86"/>
                      <a:pt x="251" y="86"/>
                    </a:cubicBezTo>
                    <a:cubicBezTo>
                      <a:pt x="252" y="86"/>
                      <a:pt x="254" y="86"/>
                      <a:pt x="257" y="86"/>
                    </a:cubicBezTo>
                    <a:cubicBezTo>
                      <a:pt x="261" y="86"/>
                      <a:pt x="268" y="87"/>
                      <a:pt x="272" y="88"/>
                    </a:cubicBezTo>
                    <a:cubicBezTo>
                      <a:pt x="275" y="88"/>
                      <a:pt x="289" y="91"/>
                      <a:pt x="301" y="91"/>
                    </a:cubicBezTo>
                    <a:cubicBezTo>
                      <a:pt x="322" y="91"/>
                      <a:pt x="338" y="86"/>
                      <a:pt x="336" y="78"/>
                    </a:cubicBezTo>
                    <a:cubicBezTo>
                      <a:pt x="334" y="71"/>
                      <a:pt x="315" y="65"/>
                      <a:pt x="294" y="65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9" name="Rectangle 56"/>
            <p:cNvSpPr>
              <a:spLocks noChangeArrowheads="1"/>
            </p:cNvSpPr>
            <p:nvPr/>
          </p:nvSpPr>
          <p:spPr bwMode="auto">
            <a:xfrm>
              <a:off x="1143000" y="5188247"/>
              <a:ext cx="1668280" cy="36800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57"/>
            <p:cNvSpPr>
              <a:spLocks noChangeArrowheads="1"/>
            </p:cNvSpPr>
            <p:nvPr/>
          </p:nvSpPr>
          <p:spPr bwMode="auto">
            <a:xfrm>
              <a:off x="2854895" y="5188247"/>
              <a:ext cx="1662828" cy="36800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58"/>
            <p:cNvSpPr>
              <a:spLocks noChangeArrowheads="1"/>
            </p:cNvSpPr>
            <p:nvPr/>
          </p:nvSpPr>
          <p:spPr bwMode="auto">
            <a:xfrm>
              <a:off x="4555886" y="5188247"/>
              <a:ext cx="1654651" cy="368003"/>
            </a:xfrm>
            <a:prstGeom prst="rect">
              <a:avLst/>
            </a:prstGeom>
            <a:solidFill>
              <a:srgbClr val="4D4D4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59"/>
            <p:cNvSpPr>
              <a:spLocks noChangeArrowheads="1"/>
            </p:cNvSpPr>
            <p:nvPr/>
          </p:nvSpPr>
          <p:spPr bwMode="auto">
            <a:xfrm>
              <a:off x="6248698" y="5188247"/>
              <a:ext cx="1681910" cy="36800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0" y="0"/>
            <a:ext cx="9144000" cy="2286000"/>
          </a:xfrm>
          <a:prstGeom prst="rect">
            <a:avLst/>
          </a:prstGeom>
          <a:gradFill>
            <a:gsLst>
              <a:gs pos="54000">
                <a:schemeClr val="bg1">
                  <a:lumMod val="65000"/>
                  <a:alpha val="0"/>
                </a:schemeClr>
              </a:gs>
              <a:gs pos="100000">
                <a:srgbClr val="3A3A3A">
                  <a:alpha val="17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9600" y="1143000"/>
            <a:ext cx="6096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09600" y="1676400"/>
            <a:ext cx="609600" cy="304800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371600" y="1066800"/>
            <a:ext cx="5181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</a:t>
            </a:r>
            <a:r>
              <a:rPr lang="ru-RU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scrambled it to make a type specimen book. Your text here. Example text. </a:t>
            </a:r>
            <a:r>
              <a:rPr lang="en-US" altLang="ko-KR" sz="11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is </a:t>
            </a:r>
            <a:r>
              <a:rPr lang="en-US" altLang="ko-KR" sz="11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simp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dummy text of then and scrambled it.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371600" y="1615440"/>
            <a:ext cx="4876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</a:t>
            </a:r>
            <a:r>
              <a:rPr lang="ru-RU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scrambled it to make a type specimen book. Your text here. Example text. </a:t>
            </a:r>
            <a:r>
              <a:rPr lang="en-US" altLang="ko-KR" sz="11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Lorem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is </a:t>
            </a:r>
            <a:r>
              <a:rPr lang="en-US" altLang="ko-KR" sz="11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simp</a:t>
            </a:r>
            <a:r>
              <a:rPr lang="en-US" altLang="ko-KR" sz="11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 dummy text of then.</a:t>
            </a:r>
          </a:p>
        </p:txBody>
      </p:sp>
    </p:spTree>
    <p:extLst>
      <p:ext uri="{BB962C8B-B14F-4D97-AF65-F5344CB8AC3E}">
        <p14:creationId xmlns:p14="http://schemas.microsoft.com/office/powerpoint/2010/main" val="24225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4552004</TotalTime>
  <Words>73</Words>
  <Application>Microsoft Office PowerPoint</Application>
  <PresentationFormat>全屏显示(4:3)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굴림</vt:lpstr>
      <vt:lpstr>Arial</vt:lpstr>
      <vt:lpstr>Calibri</vt:lpstr>
      <vt:lpstr>Scrum Process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DG-关联</dc:subject>
  <dc:creator/>
  <cp:keywords>TZ-固定图形;XG-细微;KJ-3D;DH-静态</cp:keywords>
  <dc:description/>
  <cp:lastModifiedBy>Shiqing Tian</cp:lastModifiedBy>
  <cp:revision>383</cp:revision>
  <dcterms:created xsi:type="dcterms:W3CDTF">2010-07-23T09:33:49Z</dcterms:created>
  <dcterms:modified xsi:type="dcterms:W3CDTF">2014-02-11T05:56:56Z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