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5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228600"/>
            <a:ext cx="5867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3D – 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600200" y="2362200"/>
            <a:ext cx="5599488" cy="4008438"/>
            <a:chOff x="1629214" y="2316162"/>
            <a:chExt cx="5599488" cy="4008438"/>
          </a:xfrm>
        </p:grpSpPr>
        <p:sp>
          <p:nvSpPr>
            <p:cNvPr id="9222" name="Freeform 6"/>
            <p:cNvSpPr>
              <a:spLocks/>
            </p:cNvSpPr>
            <p:nvPr/>
          </p:nvSpPr>
          <p:spPr bwMode="auto">
            <a:xfrm>
              <a:off x="1629214" y="3389060"/>
              <a:ext cx="3001032" cy="2034075"/>
            </a:xfrm>
            <a:custGeom>
              <a:avLst/>
              <a:gdLst/>
              <a:ahLst/>
              <a:cxnLst>
                <a:cxn ang="0">
                  <a:pos x="565" y="221"/>
                </a:cxn>
                <a:cxn ang="0">
                  <a:pos x="609" y="239"/>
                </a:cxn>
                <a:cxn ang="0">
                  <a:pos x="660" y="138"/>
                </a:cxn>
                <a:cxn ang="0">
                  <a:pos x="501" y="111"/>
                </a:cxn>
                <a:cxn ang="0">
                  <a:pos x="541" y="78"/>
                </a:cxn>
                <a:cxn ang="0">
                  <a:pos x="491" y="7"/>
                </a:cxn>
                <a:cxn ang="0">
                  <a:pos x="371" y="49"/>
                </a:cxn>
                <a:cxn ang="0">
                  <a:pos x="367" y="88"/>
                </a:cxn>
                <a:cxn ang="0">
                  <a:pos x="208" y="60"/>
                </a:cxn>
                <a:cxn ang="0">
                  <a:pos x="0" y="340"/>
                </a:cxn>
                <a:cxn ang="0">
                  <a:pos x="503" y="447"/>
                </a:cxn>
                <a:cxn ang="0">
                  <a:pos x="554" y="347"/>
                </a:cxn>
                <a:cxn ang="0">
                  <a:pos x="499" y="345"/>
                </a:cxn>
                <a:cxn ang="0">
                  <a:pos x="435" y="264"/>
                </a:cxn>
                <a:cxn ang="0">
                  <a:pos x="565" y="221"/>
                </a:cxn>
              </a:cxnLst>
              <a:rect l="0" t="0" r="r" b="b"/>
              <a:pathLst>
                <a:path w="660" h="447">
                  <a:moveTo>
                    <a:pt x="565" y="221"/>
                  </a:moveTo>
                  <a:cubicBezTo>
                    <a:pt x="583" y="224"/>
                    <a:pt x="597" y="231"/>
                    <a:pt x="609" y="239"/>
                  </a:cubicBezTo>
                  <a:cubicBezTo>
                    <a:pt x="660" y="138"/>
                    <a:pt x="660" y="138"/>
                    <a:pt x="660" y="138"/>
                  </a:cubicBezTo>
                  <a:cubicBezTo>
                    <a:pt x="501" y="111"/>
                    <a:pt x="501" y="111"/>
                    <a:pt x="501" y="111"/>
                  </a:cubicBezTo>
                  <a:cubicBezTo>
                    <a:pt x="519" y="103"/>
                    <a:pt x="533" y="91"/>
                    <a:pt x="541" y="78"/>
                  </a:cubicBezTo>
                  <a:cubicBezTo>
                    <a:pt x="560" y="46"/>
                    <a:pt x="537" y="14"/>
                    <a:pt x="491" y="7"/>
                  </a:cubicBezTo>
                  <a:cubicBezTo>
                    <a:pt x="445" y="0"/>
                    <a:pt x="391" y="19"/>
                    <a:pt x="371" y="49"/>
                  </a:cubicBezTo>
                  <a:cubicBezTo>
                    <a:pt x="362" y="63"/>
                    <a:pt x="361" y="76"/>
                    <a:pt x="367" y="88"/>
                  </a:cubicBezTo>
                  <a:cubicBezTo>
                    <a:pt x="208" y="60"/>
                    <a:pt x="208" y="60"/>
                    <a:pt x="208" y="60"/>
                  </a:cubicBezTo>
                  <a:cubicBezTo>
                    <a:pt x="0" y="340"/>
                    <a:pt x="0" y="340"/>
                    <a:pt x="0" y="340"/>
                  </a:cubicBezTo>
                  <a:cubicBezTo>
                    <a:pt x="503" y="447"/>
                    <a:pt x="503" y="447"/>
                    <a:pt x="503" y="447"/>
                  </a:cubicBezTo>
                  <a:cubicBezTo>
                    <a:pt x="554" y="347"/>
                    <a:pt x="554" y="347"/>
                    <a:pt x="554" y="347"/>
                  </a:cubicBezTo>
                  <a:cubicBezTo>
                    <a:pt x="536" y="349"/>
                    <a:pt x="517" y="349"/>
                    <a:pt x="499" y="345"/>
                  </a:cubicBezTo>
                  <a:cubicBezTo>
                    <a:pt x="444" y="334"/>
                    <a:pt x="416" y="298"/>
                    <a:pt x="435" y="264"/>
                  </a:cubicBezTo>
                  <a:cubicBezTo>
                    <a:pt x="454" y="231"/>
                    <a:pt x="513" y="211"/>
                    <a:pt x="565" y="22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auto">
            <a:xfrm>
              <a:off x="3630545" y="3712663"/>
              <a:ext cx="3093490" cy="2211286"/>
            </a:xfrm>
            <a:custGeom>
              <a:avLst/>
              <a:gdLst/>
              <a:ahLst/>
              <a:cxnLst>
                <a:cxn ang="0">
                  <a:pos x="522" y="119"/>
                </a:cxn>
                <a:cxn ang="0">
                  <a:pos x="555" y="83"/>
                </a:cxn>
                <a:cxn ang="0">
                  <a:pos x="495" y="7"/>
                </a:cxn>
                <a:cxn ang="0">
                  <a:pos x="385" y="55"/>
                </a:cxn>
                <a:cxn ang="0">
                  <a:pos x="387" y="96"/>
                </a:cxn>
                <a:cxn ang="0">
                  <a:pos x="229" y="69"/>
                </a:cxn>
                <a:cxn ang="0">
                  <a:pos x="177" y="171"/>
                </a:cxn>
                <a:cxn ang="0">
                  <a:pos x="140" y="157"/>
                </a:cxn>
                <a:cxn ang="0">
                  <a:pos x="18" y="198"/>
                </a:cxn>
                <a:cxn ang="0">
                  <a:pos x="78" y="274"/>
                </a:cxn>
                <a:cxn ang="0">
                  <a:pos x="124" y="277"/>
                </a:cxn>
                <a:cxn ang="0">
                  <a:pos x="72" y="379"/>
                </a:cxn>
                <a:cxn ang="0">
                  <a:pos x="575" y="486"/>
                </a:cxn>
                <a:cxn ang="0">
                  <a:pos x="680" y="147"/>
                </a:cxn>
                <a:cxn ang="0">
                  <a:pos x="522" y="119"/>
                </a:cxn>
              </a:cxnLst>
              <a:rect l="0" t="0" r="r" b="b"/>
              <a:pathLst>
                <a:path w="680" h="486">
                  <a:moveTo>
                    <a:pt x="522" y="119"/>
                  </a:moveTo>
                  <a:cubicBezTo>
                    <a:pt x="538" y="111"/>
                    <a:pt x="550" y="98"/>
                    <a:pt x="555" y="83"/>
                  </a:cubicBezTo>
                  <a:cubicBezTo>
                    <a:pt x="568" y="48"/>
                    <a:pt x="541" y="14"/>
                    <a:pt x="495" y="7"/>
                  </a:cubicBezTo>
                  <a:cubicBezTo>
                    <a:pt x="449" y="0"/>
                    <a:pt x="400" y="21"/>
                    <a:pt x="385" y="55"/>
                  </a:cubicBezTo>
                  <a:cubicBezTo>
                    <a:pt x="378" y="69"/>
                    <a:pt x="380" y="84"/>
                    <a:pt x="387" y="96"/>
                  </a:cubicBezTo>
                  <a:cubicBezTo>
                    <a:pt x="229" y="69"/>
                    <a:pt x="229" y="69"/>
                    <a:pt x="229" y="69"/>
                  </a:cubicBezTo>
                  <a:cubicBezTo>
                    <a:pt x="177" y="171"/>
                    <a:pt x="177" y="171"/>
                    <a:pt x="177" y="171"/>
                  </a:cubicBezTo>
                  <a:cubicBezTo>
                    <a:pt x="167" y="165"/>
                    <a:pt x="154" y="160"/>
                    <a:pt x="140" y="157"/>
                  </a:cubicBezTo>
                  <a:cubicBezTo>
                    <a:pt x="90" y="148"/>
                    <a:pt x="36" y="166"/>
                    <a:pt x="18" y="198"/>
                  </a:cubicBezTo>
                  <a:cubicBezTo>
                    <a:pt x="0" y="230"/>
                    <a:pt x="27" y="264"/>
                    <a:pt x="78" y="274"/>
                  </a:cubicBezTo>
                  <a:cubicBezTo>
                    <a:pt x="94" y="278"/>
                    <a:pt x="109" y="278"/>
                    <a:pt x="124" y="277"/>
                  </a:cubicBezTo>
                  <a:cubicBezTo>
                    <a:pt x="72" y="379"/>
                    <a:pt x="72" y="379"/>
                    <a:pt x="72" y="379"/>
                  </a:cubicBezTo>
                  <a:cubicBezTo>
                    <a:pt x="575" y="486"/>
                    <a:pt x="575" y="486"/>
                    <a:pt x="575" y="486"/>
                  </a:cubicBezTo>
                  <a:cubicBezTo>
                    <a:pt x="680" y="147"/>
                    <a:pt x="680" y="147"/>
                    <a:pt x="680" y="147"/>
                  </a:cubicBezTo>
                  <a:lnTo>
                    <a:pt x="522" y="11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auto">
            <a:xfrm>
              <a:off x="4445330" y="2529972"/>
              <a:ext cx="2783372" cy="1756701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163" y="103"/>
                </a:cxn>
                <a:cxn ang="0">
                  <a:pos x="129" y="91"/>
                </a:cxn>
                <a:cxn ang="0">
                  <a:pos x="18" y="138"/>
                </a:cxn>
                <a:cxn ang="0">
                  <a:pos x="68" y="208"/>
                </a:cxn>
                <a:cxn ang="0">
                  <a:pos x="110" y="208"/>
                </a:cxn>
                <a:cxn ang="0">
                  <a:pos x="58" y="310"/>
                </a:cxn>
                <a:cxn ang="0">
                  <a:pos x="195" y="333"/>
                </a:cxn>
                <a:cxn ang="0">
                  <a:pos x="200" y="313"/>
                </a:cxn>
                <a:cxn ang="0">
                  <a:pos x="317" y="263"/>
                </a:cxn>
                <a:cxn ang="0">
                  <a:pos x="381" y="343"/>
                </a:cxn>
                <a:cxn ang="0">
                  <a:pos x="369" y="363"/>
                </a:cxn>
                <a:cxn ang="0">
                  <a:pos x="507" y="386"/>
                </a:cxn>
                <a:cxn ang="0">
                  <a:pos x="612" y="46"/>
                </a:cxn>
                <a:cxn ang="0">
                  <a:pos x="214" y="0"/>
                </a:cxn>
              </a:cxnLst>
              <a:rect l="0" t="0" r="r" b="b"/>
              <a:pathLst>
                <a:path w="612" h="386">
                  <a:moveTo>
                    <a:pt x="214" y="0"/>
                  </a:moveTo>
                  <a:cubicBezTo>
                    <a:pt x="163" y="103"/>
                    <a:pt x="163" y="103"/>
                    <a:pt x="163" y="103"/>
                  </a:cubicBezTo>
                  <a:cubicBezTo>
                    <a:pt x="154" y="97"/>
                    <a:pt x="143" y="93"/>
                    <a:pt x="129" y="91"/>
                  </a:cubicBezTo>
                  <a:cubicBezTo>
                    <a:pt x="86" y="85"/>
                    <a:pt x="36" y="106"/>
                    <a:pt x="18" y="138"/>
                  </a:cubicBezTo>
                  <a:cubicBezTo>
                    <a:pt x="0" y="170"/>
                    <a:pt x="22" y="201"/>
                    <a:pt x="68" y="208"/>
                  </a:cubicBezTo>
                  <a:cubicBezTo>
                    <a:pt x="82" y="211"/>
                    <a:pt x="96" y="210"/>
                    <a:pt x="110" y="208"/>
                  </a:cubicBezTo>
                  <a:cubicBezTo>
                    <a:pt x="58" y="310"/>
                    <a:pt x="58" y="310"/>
                    <a:pt x="58" y="310"/>
                  </a:cubicBezTo>
                  <a:cubicBezTo>
                    <a:pt x="195" y="333"/>
                    <a:pt x="195" y="333"/>
                    <a:pt x="195" y="333"/>
                  </a:cubicBezTo>
                  <a:cubicBezTo>
                    <a:pt x="195" y="327"/>
                    <a:pt x="197" y="320"/>
                    <a:pt x="200" y="313"/>
                  </a:cubicBezTo>
                  <a:cubicBezTo>
                    <a:pt x="216" y="278"/>
                    <a:pt x="268" y="255"/>
                    <a:pt x="317" y="263"/>
                  </a:cubicBezTo>
                  <a:cubicBezTo>
                    <a:pt x="366" y="270"/>
                    <a:pt x="394" y="306"/>
                    <a:pt x="381" y="343"/>
                  </a:cubicBezTo>
                  <a:cubicBezTo>
                    <a:pt x="378" y="350"/>
                    <a:pt x="374" y="357"/>
                    <a:pt x="369" y="363"/>
                  </a:cubicBezTo>
                  <a:cubicBezTo>
                    <a:pt x="507" y="386"/>
                    <a:pt x="507" y="386"/>
                    <a:pt x="507" y="386"/>
                  </a:cubicBezTo>
                  <a:cubicBezTo>
                    <a:pt x="612" y="46"/>
                    <a:pt x="612" y="46"/>
                    <a:pt x="612" y="46"/>
                  </a:cubicBezTo>
                  <a:lnTo>
                    <a:pt x="21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2628917" y="2316162"/>
              <a:ext cx="2756405" cy="1619941"/>
            </a:xfrm>
            <a:custGeom>
              <a:avLst/>
              <a:gdLst/>
              <a:ahLst/>
              <a:cxnLst>
                <a:cxn ang="0">
                  <a:pos x="407" y="184"/>
                </a:cxn>
                <a:cxn ang="0">
                  <a:pos x="525" y="134"/>
                </a:cxn>
                <a:cxn ang="0">
                  <a:pos x="556" y="143"/>
                </a:cxn>
                <a:cxn ang="0">
                  <a:pos x="606" y="46"/>
                </a:cxn>
                <a:cxn ang="0">
                  <a:pos x="208" y="0"/>
                </a:cxn>
                <a:cxn ang="0">
                  <a:pos x="0" y="280"/>
                </a:cxn>
                <a:cxn ang="0">
                  <a:pos x="137" y="303"/>
                </a:cxn>
                <a:cxn ang="0">
                  <a:pos x="145" y="285"/>
                </a:cxn>
                <a:cxn ang="0">
                  <a:pos x="272" y="240"/>
                </a:cxn>
                <a:cxn ang="0">
                  <a:pos x="325" y="315"/>
                </a:cxn>
                <a:cxn ang="0">
                  <a:pos x="311" y="332"/>
                </a:cxn>
                <a:cxn ang="0">
                  <a:pos x="448" y="356"/>
                </a:cxn>
                <a:cxn ang="0">
                  <a:pos x="498" y="258"/>
                </a:cxn>
                <a:cxn ang="0">
                  <a:pos x="460" y="258"/>
                </a:cxn>
                <a:cxn ang="0">
                  <a:pos x="407" y="184"/>
                </a:cxn>
              </a:cxnLst>
              <a:rect l="0" t="0" r="r" b="b"/>
              <a:pathLst>
                <a:path w="606" h="356">
                  <a:moveTo>
                    <a:pt x="407" y="184"/>
                  </a:moveTo>
                  <a:cubicBezTo>
                    <a:pt x="426" y="150"/>
                    <a:pt x="479" y="128"/>
                    <a:pt x="525" y="134"/>
                  </a:cubicBezTo>
                  <a:cubicBezTo>
                    <a:pt x="537" y="135"/>
                    <a:pt x="548" y="139"/>
                    <a:pt x="556" y="143"/>
                  </a:cubicBezTo>
                  <a:cubicBezTo>
                    <a:pt x="606" y="46"/>
                    <a:pt x="606" y="46"/>
                    <a:pt x="606" y="46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137" y="303"/>
                    <a:pt x="137" y="303"/>
                    <a:pt x="137" y="303"/>
                  </a:cubicBezTo>
                  <a:cubicBezTo>
                    <a:pt x="138" y="297"/>
                    <a:pt x="140" y="291"/>
                    <a:pt x="145" y="285"/>
                  </a:cubicBezTo>
                  <a:cubicBezTo>
                    <a:pt x="166" y="252"/>
                    <a:pt x="223" y="232"/>
                    <a:pt x="272" y="240"/>
                  </a:cubicBezTo>
                  <a:cubicBezTo>
                    <a:pt x="321" y="248"/>
                    <a:pt x="345" y="281"/>
                    <a:pt x="325" y="315"/>
                  </a:cubicBezTo>
                  <a:cubicBezTo>
                    <a:pt x="322" y="321"/>
                    <a:pt x="317" y="327"/>
                    <a:pt x="311" y="332"/>
                  </a:cubicBezTo>
                  <a:cubicBezTo>
                    <a:pt x="448" y="356"/>
                    <a:pt x="448" y="356"/>
                    <a:pt x="448" y="356"/>
                  </a:cubicBezTo>
                  <a:cubicBezTo>
                    <a:pt x="498" y="258"/>
                    <a:pt x="498" y="258"/>
                    <a:pt x="498" y="258"/>
                  </a:cubicBezTo>
                  <a:cubicBezTo>
                    <a:pt x="485" y="260"/>
                    <a:pt x="472" y="260"/>
                    <a:pt x="460" y="258"/>
                  </a:cubicBezTo>
                  <a:cubicBezTo>
                    <a:pt x="411" y="251"/>
                    <a:pt x="388" y="217"/>
                    <a:pt x="407" y="18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629214" y="4935804"/>
              <a:ext cx="2288335" cy="8976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5"/>
                </a:cxn>
                <a:cxn ang="0">
                  <a:pos x="1188" y="466"/>
                </a:cxn>
                <a:cxn ang="0">
                  <a:pos x="1188" y="253"/>
                </a:cxn>
                <a:cxn ang="0">
                  <a:pos x="0" y="0"/>
                </a:cxn>
              </a:cxnLst>
              <a:rect l="0" t="0" r="r" b="b"/>
              <a:pathLst>
                <a:path w="1188" h="466">
                  <a:moveTo>
                    <a:pt x="0" y="0"/>
                  </a:moveTo>
                  <a:lnTo>
                    <a:pt x="0" y="215"/>
                  </a:lnTo>
                  <a:lnTo>
                    <a:pt x="1188" y="466"/>
                  </a:lnTo>
                  <a:lnTo>
                    <a:pt x="1188" y="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3961853" y="5436618"/>
              <a:ext cx="2284483" cy="887982"/>
            </a:xfrm>
            <a:custGeom>
              <a:avLst/>
              <a:gdLst/>
              <a:ahLst/>
              <a:cxnLst>
                <a:cxn ang="0">
                  <a:pos x="1186" y="253"/>
                </a:cxn>
                <a:cxn ang="0">
                  <a:pos x="0" y="0"/>
                </a:cxn>
                <a:cxn ang="0">
                  <a:pos x="0" y="210"/>
                </a:cxn>
                <a:cxn ang="0">
                  <a:pos x="1186" y="461"/>
                </a:cxn>
                <a:cxn ang="0">
                  <a:pos x="1186" y="253"/>
                </a:cxn>
              </a:cxnLst>
              <a:rect l="0" t="0" r="r" b="b"/>
              <a:pathLst>
                <a:path w="1186" h="461">
                  <a:moveTo>
                    <a:pt x="1186" y="253"/>
                  </a:moveTo>
                  <a:lnTo>
                    <a:pt x="0" y="0"/>
                  </a:lnTo>
                  <a:lnTo>
                    <a:pt x="0" y="210"/>
                  </a:lnTo>
                  <a:lnTo>
                    <a:pt x="1186" y="461"/>
                  </a:lnTo>
                  <a:lnTo>
                    <a:pt x="1186" y="25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auto">
            <a:xfrm>
              <a:off x="6246336" y="4381056"/>
              <a:ext cx="471922" cy="1943544"/>
            </a:xfrm>
            <a:custGeom>
              <a:avLst/>
              <a:gdLst/>
              <a:ahLst/>
              <a:cxnLst>
                <a:cxn ang="0">
                  <a:pos x="0" y="801"/>
                </a:cxn>
                <a:cxn ang="0">
                  <a:pos x="0" y="1009"/>
                </a:cxn>
                <a:cxn ang="0">
                  <a:pos x="245" y="182"/>
                </a:cxn>
                <a:cxn ang="0">
                  <a:pos x="245" y="0"/>
                </a:cxn>
                <a:cxn ang="0">
                  <a:pos x="0" y="801"/>
                </a:cxn>
              </a:cxnLst>
              <a:rect l="0" t="0" r="r" b="b"/>
              <a:pathLst>
                <a:path w="245" h="1009">
                  <a:moveTo>
                    <a:pt x="0" y="801"/>
                  </a:moveTo>
                  <a:lnTo>
                    <a:pt x="0" y="1009"/>
                  </a:lnTo>
                  <a:lnTo>
                    <a:pt x="245" y="182"/>
                  </a:lnTo>
                  <a:lnTo>
                    <a:pt x="245" y="0"/>
                  </a:lnTo>
                  <a:lnTo>
                    <a:pt x="0" y="80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auto">
            <a:xfrm>
              <a:off x="6751002" y="2739928"/>
              <a:ext cx="477700" cy="1897315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0" y="805"/>
                </a:cxn>
                <a:cxn ang="0">
                  <a:pos x="0" y="985"/>
                </a:cxn>
                <a:cxn ang="0">
                  <a:pos x="248" y="156"/>
                </a:cxn>
                <a:cxn ang="0">
                  <a:pos x="248" y="0"/>
                </a:cxn>
              </a:cxnLst>
              <a:rect l="0" t="0" r="r" b="b"/>
              <a:pathLst>
                <a:path w="248" h="985">
                  <a:moveTo>
                    <a:pt x="248" y="0"/>
                  </a:moveTo>
                  <a:lnTo>
                    <a:pt x="0" y="805"/>
                  </a:lnTo>
                  <a:lnTo>
                    <a:pt x="0" y="985"/>
                  </a:lnTo>
                  <a:lnTo>
                    <a:pt x="248" y="156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0"/>
            <a:ext cx="9144000" cy="20574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17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" y="877669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</p:spTree>
    <p:extLst>
      <p:ext uri="{BB962C8B-B14F-4D97-AF65-F5344CB8AC3E}">
        <p14:creationId xmlns:p14="http://schemas.microsoft.com/office/powerpoint/2010/main" val="72499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4552004</TotalTime>
  <Words>31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TZ-固定图形;XG-细微;KJ-3D;DH-静态</cp:keywords>
  <dc:description/>
  <cp:lastModifiedBy>Shiqing Tian</cp:lastModifiedBy>
  <cp:revision>383</cp:revision>
  <dcterms:created xsi:type="dcterms:W3CDTF">2010-07-23T09:33:49Z</dcterms:created>
  <dcterms:modified xsi:type="dcterms:W3CDTF">2014-02-11T05:56:58Z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