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7000">
              <a:schemeClr val="bg1">
                <a:tint val="80000"/>
                <a:satMod val="300000"/>
              </a:schemeClr>
            </a:gs>
            <a:gs pos="56000">
              <a:schemeClr val="bg1">
                <a:lumMod val="85000"/>
              </a:schemeClr>
            </a:gs>
            <a:gs pos="57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307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7000">
              <a:schemeClr val="bg1">
                <a:tint val="80000"/>
                <a:satMod val="300000"/>
              </a:schemeClr>
            </a:gs>
            <a:gs pos="64000">
              <a:schemeClr val="bg1">
                <a:lumMod val="85000"/>
              </a:schemeClr>
            </a:gs>
            <a:gs pos="67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Rectangle 77"/>
          <p:cNvSpPr/>
          <p:nvPr/>
        </p:nvSpPr>
        <p:spPr>
          <a:xfrm>
            <a:off x="5867400" y="3886200"/>
            <a:ext cx="3276600" cy="304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alpha val="66000"/>
                </a:schemeClr>
              </a:gs>
              <a:gs pos="86000">
                <a:schemeClr val="accent1">
                  <a:lumMod val="75000"/>
                  <a:shade val="100000"/>
                  <a:satMod val="115000"/>
                  <a:alpha val="18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7" name="Rectangle 76"/>
          <p:cNvSpPr/>
          <p:nvPr/>
        </p:nvSpPr>
        <p:spPr>
          <a:xfrm>
            <a:off x="0" y="2438400"/>
            <a:ext cx="3276600" cy="3048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7" name="AutoShape 64"/>
          <p:cNvSpPr>
            <a:spLocks noChangeArrowheads="1"/>
          </p:cNvSpPr>
          <p:nvPr/>
        </p:nvSpPr>
        <p:spPr bwMode="gray">
          <a:xfrm>
            <a:off x="457200" y="228600"/>
            <a:ext cx="5638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</a:rPr>
              <a:t>Chain </a:t>
            </a:r>
            <a:r>
              <a:rPr lang="en-US" sz="28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– Your Text Here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3372583" y="2514600"/>
            <a:ext cx="2363909" cy="3248927"/>
            <a:chOff x="1908174" y="2144712"/>
            <a:chExt cx="1946276" cy="2674938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21" name="Freeform 14"/>
            <p:cNvSpPr>
              <a:spLocks/>
            </p:cNvSpPr>
            <p:nvPr/>
          </p:nvSpPr>
          <p:spPr bwMode="auto">
            <a:xfrm>
              <a:off x="2219325" y="2144712"/>
              <a:ext cx="1354137" cy="1128713"/>
            </a:xfrm>
            <a:custGeom>
              <a:avLst/>
              <a:gdLst/>
              <a:ahLst/>
              <a:cxnLst>
                <a:cxn ang="0">
                  <a:pos x="61" y="197"/>
                </a:cxn>
                <a:cxn ang="0">
                  <a:pos x="175" y="69"/>
                </a:cxn>
                <a:cxn ang="0">
                  <a:pos x="187" y="69"/>
                </a:cxn>
                <a:cxn ang="0">
                  <a:pos x="300" y="197"/>
                </a:cxn>
                <a:cxn ang="0">
                  <a:pos x="300" y="301"/>
                </a:cxn>
                <a:cxn ang="0">
                  <a:pos x="361" y="301"/>
                </a:cxn>
                <a:cxn ang="0">
                  <a:pos x="361" y="169"/>
                </a:cxn>
                <a:cxn ang="0">
                  <a:pos x="190" y="0"/>
                </a:cxn>
                <a:cxn ang="0">
                  <a:pos x="172" y="0"/>
                </a:cxn>
                <a:cxn ang="0">
                  <a:pos x="0" y="169"/>
                </a:cxn>
                <a:cxn ang="0">
                  <a:pos x="0" y="301"/>
                </a:cxn>
                <a:cxn ang="0">
                  <a:pos x="61" y="301"/>
                </a:cxn>
                <a:cxn ang="0">
                  <a:pos x="61" y="197"/>
                </a:cxn>
              </a:cxnLst>
              <a:rect l="0" t="0" r="r" b="b"/>
              <a:pathLst>
                <a:path w="361" h="301">
                  <a:moveTo>
                    <a:pt x="61" y="197"/>
                  </a:moveTo>
                  <a:cubicBezTo>
                    <a:pt x="61" y="127"/>
                    <a:pt x="112" y="69"/>
                    <a:pt x="175" y="69"/>
                  </a:cubicBezTo>
                  <a:cubicBezTo>
                    <a:pt x="187" y="69"/>
                    <a:pt x="187" y="69"/>
                    <a:pt x="187" y="69"/>
                  </a:cubicBezTo>
                  <a:cubicBezTo>
                    <a:pt x="249" y="69"/>
                    <a:pt x="300" y="127"/>
                    <a:pt x="300" y="197"/>
                  </a:cubicBezTo>
                  <a:cubicBezTo>
                    <a:pt x="300" y="301"/>
                    <a:pt x="300" y="301"/>
                    <a:pt x="300" y="301"/>
                  </a:cubicBezTo>
                  <a:cubicBezTo>
                    <a:pt x="361" y="301"/>
                    <a:pt x="361" y="301"/>
                    <a:pt x="361" y="301"/>
                  </a:cubicBezTo>
                  <a:cubicBezTo>
                    <a:pt x="361" y="169"/>
                    <a:pt x="361" y="169"/>
                    <a:pt x="361" y="169"/>
                  </a:cubicBezTo>
                  <a:cubicBezTo>
                    <a:pt x="361" y="76"/>
                    <a:pt x="284" y="0"/>
                    <a:pt x="190" y="0"/>
                  </a:cubicBezTo>
                  <a:cubicBezTo>
                    <a:pt x="172" y="0"/>
                    <a:pt x="172" y="0"/>
                    <a:pt x="172" y="0"/>
                  </a:cubicBezTo>
                  <a:cubicBezTo>
                    <a:pt x="77" y="0"/>
                    <a:pt x="0" y="76"/>
                    <a:pt x="0" y="169"/>
                  </a:cubicBezTo>
                  <a:cubicBezTo>
                    <a:pt x="0" y="301"/>
                    <a:pt x="0" y="301"/>
                    <a:pt x="0" y="301"/>
                  </a:cubicBezTo>
                  <a:cubicBezTo>
                    <a:pt x="61" y="301"/>
                    <a:pt x="61" y="301"/>
                    <a:pt x="61" y="301"/>
                  </a:cubicBezTo>
                  <a:lnTo>
                    <a:pt x="61" y="197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3A3A3A"/>
                </a:gs>
                <a:gs pos="50000">
                  <a:schemeClr val="bg1">
                    <a:lumMod val="50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5400000" scaled="1"/>
              <a:tileRect/>
            </a:gradFill>
            <a:ln w="57150">
              <a:gradFill>
                <a:gsLst>
                  <a:gs pos="0">
                    <a:schemeClr val="bg1">
                      <a:lumMod val="75000"/>
                    </a:schemeClr>
                  </a:gs>
                  <a:gs pos="17000">
                    <a:schemeClr val="tx1">
                      <a:lumMod val="50000"/>
                    </a:schemeClr>
                  </a:gs>
                  <a:gs pos="74000">
                    <a:schemeClr val="bg1">
                      <a:lumMod val="50000"/>
                    </a:schemeClr>
                  </a:gs>
                  <a:gs pos="100000">
                    <a:schemeClr val="tx1">
                      <a:lumMod val="50000"/>
                    </a:schemeClr>
                  </a:gs>
                </a:gsLst>
                <a:lin ang="5400000" scaled="0"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" name="Freeform 9"/>
            <p:cNvSpPr>
              <a:spLocks/>
            </p:cNvSpPr>
            <p:nvPr/>
          </p:nvSpPr>
          <p:spPr bwMode="auto">
            <a:xfrm>
              <a:off x="1912938" y="3251200"/>
              <a:ext cx="1941512" cy="1568450"/>
            </a:xfrm>
            <a:custGeom>
              <a:avLst/>
              <a:gdLst/>
              <a:ahLst/>
              <a:cxnLst>
                <a:cxn ang="0">
                  <a:pos x="518" y="381"/>
                </a:cxn>
                <a:cxn ang="0">
                  <a:pos x="481" y="418"/>
                </a:cxn>
                <a:cxn ang="0">
                  <a:pos x="37" y="418"/>
                </a:cxn>
                <a:cxn ang="0">
                  <a:pos x="0" y="381"/>
                </a:cxn>
                <a:cxn ang="0">
                  <a:pos x="0" y="37"/>
                </a:cxn>
                <a:cxn ang="0">
                  <a:pos x="37" y="0"/>
                </a:cxn>
                <a:cxn ang="0">
                  <a:pos x="481" y="0"/>
                </a:cxn>
                <a:cxn ang="0">
                  <a:pos x="518" y="37"/>
                </a:cxn>
                <a:cxn ang="0">
                  <a:pos x="518" y="381"/>
                </a:cxn>
              </a:cxnLst>
              <a:rect l="0" t="0" r="r" b="b"/>
              <a:pathLst>
                <a:path w="518" h="418">
                  <a:moveTo>
                    <a:pt x="518" y="381"/>
                  </a:moveTo>
                  <a:cubicBezTo>
                    <a:pt x="518" y="401"/>
                    <a:pt x="502" y="418"/>
                    <a:pt x="481" y="418"/>
                  </a:cubicBezTo>
                  <a:cubicBezTo>
                    <a:pt x="37" y="418"/>
                    <a:pt x="37" y="418"/>
                    <a:pt x="37" y="418"/>
                  </a:cubicBezTo>
                  <a:cubicBezTo>
                    <a:pt x="17" y="418"/>
                    <a:pt x="0" y="401"/>
                    <a:pt x="0" y="381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17"/>
                    <a:pt x="17" y="0"/>
                    <a:pt x="37" y="0"/>
                  </a:cubicBezTo>
                  <a:cubicBezTo>
                    <a:pt x="481" y="0"/>
                    <a:pt x="481" y="0"/>
                    <a:pt x="481" y="0"/>
                  </a:cubicBezTo>
                  <a:cubicBezTo>
                    <a:pt x="502" y="0"/>
                    <a:pt x="518" y="17"/>
                    <a:pt x="518" y="37"/>
                  </a:cubicBezTo>
                  <a:lnTo>
                    <a:pt x="518" y="38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50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" name="Freeform 10"/>
            <p:cNvSpPr>
              <a:spLocks/>
            </p:cNvSpPr>
            <p:nvPr/>
          </p:nvSpPr>
          <p:spPr bwMode="auto">
            <a:xfrm>
              <a:off x="1946274" y="3303588"/>
              <a:ext cx="1860550" cy="222250"/>
            </a:xfrm>
            <a:custGeom>
              <a:avLst/>
              <a:gdLst/>
              <a:ahLst/>
              <a:cxnLst>
                <a:cxn ang="0">
                  <a:pos x="496" y="59"/>
                </a:cxn>
                <a:cxn ang="0">
                  <a:pos x="0" y="56"/>
                </a:cxn>
                <a:cxn ang="0">
                  <a:pos x="0" y="35"/>
                </a:cxn>
                <a:cxn ang="0">
                  <a:pos x="36" y="0"/>
                </a:cxn>
                <a:cxn ang="0">
                  <a:pos x="461" y="0"/>
                </a:cxn>
                <a:cxn ang="0">
                  <a:pos x="496" y="35"/>
                </a:cxn>
                <a:cxn ang="0">
                  <a:pos x="496" y="59"/>
                </a:cxn>
              </a:cxnLst>
              <a:rect l="0" t="0" r="r" b="b"/>
              <a:pathLst>
                <a:path w="496" h="59">
                  <a:moveTo>
                    <a:pt x="496" y="59"/>
                  </a:moveTo>
                  <a:cubicBezTo>
                    <a:pt x="0" y="56"/>
                    <a:pt x="0" y="56"/>
                    <a:pt x="0" y="56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16"/>
                    <a:pt x="16" y="0"/>
                    <a:pt x="36" y="0"/>
                  </a:cubicBezTo>
                  <a:cubicBezTo>
                    <a:pt x="461" y="0"/>
                    <a:pt x="461" y="0"/>
                    <a:pt x="461" y="0"/>
                  </a:cubicBezTo>
                  <a:cubicBezTo>
                    <a:pt x="481" y="0"/>
                    <a:pt x="496" y="16"/>
                    <a:pt x="496" y="35"/>
                  </a:cubicBezTo>
                  <a:lnTo>
                    <a:pt x="496" y="59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  <a:alpha val="10000"/>
                  </a:schemeClr>
                </a:gs>
                <a:gs pos="100000">
                  <a:srgbClr val="CCCCCC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" name="Freeform 11"/>
            <p:cNvSpPr>
              <a:spLocks/>
            </p:cNvSpPr>
            <p:nvPr/>
          </p:nvSpPr>
          <p:spPr bwMode="auto">
            <a:xfrm>
              <a:off x="1908174" y="4032250"/>
              <a:ext cx="1943099" cy="787400"/>
            </a:xfrm>
            <a:custGeom>
              <a:avLst/>
              <a:gdLst/>
              <a:ahLst/>
              <a:cxnLst>
                <a:cxn ang="0">
                  <a:pos x="255" y="2"/>
                </a:cxn>
                <a:cxn ang="0">
                  <a:pos x="518" y="29"/>
                </a:cxn>
                <a:cxn ang="0">
                  <a:pos x="518" y="36"/>
                </a:cxn>
                <a:cxn ang="0">
                  <a:pos x="518" y="173"/>
                </a:cxn>
                <a:cxn ang="0">
                  <a:pos x="481" y="210"/>
                </a:cxn>
                <a:cxn ang="0">
                  <a:pos x="37" y="210"/>
                </a:cxn>
                <a:cxn ang="0">
                  <a:pos x="0" y="173"/>
                </a:cxn>
                <a:cxn ang="0">
                  <a:pos x="0" y="32"/>
                </a:cxn>
                <a:cxn ang="0">
                  <a:pos x="0" y="23"/>
                </a:cxn>
                <a:cxn ang="0">
                  <a:pos x="255" y="2"/>
                </a:cxn>
              </a:cxnLst>
              <a:rect l="0" t="0" r="r" b="b"/>
              <a:pathLst>
                <a:path w="518" h="210">
                  <a:moveTo>
                    <a:pt x="255" y="2"/>
                  </a:moveTo>
                  <a:cubicBezTo>
                    <a:pt x="482" y="0"/>
                    <a:pt x="518" y="29"/>
                    <a:pt x="518" y="29"/>
                  </a:cubicBezTo>
                  <a:cubicBezTo>
                    <a:pt x="518" y="36"/>
                    <a:pt x="518" y="36"/>
                    <a:pt x="518" y="36"/>
                  </a:cubicBezTo>
                  <a:cubicBezTo>
                    <a:pt x="518" y="173"/>
                    <a:pt x="518" y="173"/>
                    <a:pt x="518" y="173"/>
                  </a:cubicBezTo>
                  <a:cubicBezTo>
                    <a:pt x="518" y="193"/>
                    <a:pt x="502" y="210"/>
                    <a:pt x="481" y="210"/>
                  </a:cubicBezTo>
                  <a:cubicBezTo>
                    <a:pt x="37" y="210"/>
                    <a:pt x="37" y="210"/>
                    <a:pt x="37" y="210"/>
                  </a:cubicBezTo>
                  <a:cubicBezTo>
                    <a:pt x="17" y="210"/>
                    <a:pt x="0" y="193"/>
                    <a:pt x="0" y="173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23"/>
                    <a:pt x="29" y="3"/>
                    <a:pt x="255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B3B3B3">
                    <a:shade val="30000"/>
                    <a:satMod val="115000"/>
                  </a:srgbClr>
                </a:gs>
                <a:gs pos="50000">
                  <a:srgbClr val="B3B3B3">
                    <a:shade val="67500"/>
                    <a:satMod val="115000"/>
                  </a:srgbClr>
                </a:gs>
                <a:gs pos="100000">
                  <a:srgbClr val="B3B3B3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Freeform 12"/>
            <p:cNvSpPr>
              <a:spLocks/>
            </p:cNvSpPr>
            <p:nvPr/>
          </p:nvSpPr>
          <p:spPr bwMode="auto">
            <a:xfrm>
              <a:off x="2733674" y="3821113"/>
              <a:ext cx="355600" cy="674688"/>
            </a:xfrm>
            <a:custGeom>
              <a:avLst/>
              <a:gdLst/>
              <a:ahLst/>
              <a:cxnLst>
                <a:cxn ang="0">
                  <a:pos x="95" y="48"/>
                </a:cxn>
                <a:cxn ang="0">
                  <a:pos x="71" y="90"/>
                </a:cxn>
                <a:cxn ang="0">
                  <a:pos x="90" y="176"/>
                </a:cxn>
                <a:cxn ang="0">
                  <a:pos x="51" y="176"/>
                </a:cxn>
                <a:cxn ang="0">
                  <a:pos x="13" y="177"/>
                </a:cxn>
                <a:cxn ang="0">
                  <a:pos x="31" y="92"/>
                </a:cxn>
                <a:cxn ang="0">
                  <a:pos x="0" y="48"/>
                </a:cxn>
                <a:cxn ang="0">
                  <a:pos x="47" y="0"/>
                </a:cxn>
                <a:cxn ang="0">
                  <a:pos x="95" y="48"/>
                </a:cxn>
              </a:cxnLst>
              <a:rect l="0" t="0" r="r" b="b"/>
              <a:pathLst>
                <a:path w="95" h="180">
                  <a:moveTo>
                    <a:pt x="95" y="48"/>
                  </a:moveTo>
                  <a:cubicBezTo>
                    <a:pt x="95" y="64"/>
                    <a:pt x="84" y="82"/>
                    <a:pt x="71" y="90"/>
                  </a:cubicBezTo>
                  <a:cubicBezTo>
                    <a:pt x="70" y="91"/>
                    <a:pt x="91" y="176"/>
                    <a:pt x="90" y="176"/>
                  </a:cubicBezTo>
                  <a:cubicBezTo>
                    <a:pt x="83" y="180"/>
                    <a:pt x="60" y="176"/>
                    <a:pt x="51" y="176"/>
                  </a:cubicBezTo>
                  <a:cubicBezTo>
                    <a:pt x="47" y="176"/>
                    <a:pt x="17" y="179"/>
                    <a:pt x="13" y="177"/>
                  </a:cubicBezTo>
                  <a:cubicBezTo>
                    <a:pt x="12" y="177"/>
                    <a:pt x="32" y="93"/>
                    <a:pt x="31" y="92"/>
                  </a:cubicBezTo>
                  <a:cubicBezTo>
                    <a:pt x="13" y="86"/>
                    <a:pt x="0" y="68"/>
                    <a:pt x="0" y="48"/>
                  </a:cubicBezTo>
                  <a:cubicBezTo>
                    <a:pt x="0" y="22"/>
                    <a:pt x="21" y="0"/>
                    <a:pt x="47" y="0"/>
                  </a:cubicBezTo>
                  <a:cubicBezTo>
                    <a:pt x="74" y="0"/>
                    <a:pt x="95" y="22"/>
                    <a:pt x="95" y="48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3A3A3A">
                    <a:shade val="30000"/>
                    <a:satMod val="115000"/>
                  </a:srgbClr>
                </a:gs>
                <a:gs pos="50000">
                  <a:srgbClr val="3A3A3A">
                    <a:shade val="67500"/>
                    <a:satMod val="115000"/>
                  </a:srgbClr>
                </a:gs>
                <a:gs pos="100000">
                  <a:srgbClr val="3A3A3A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" name="Freeform 13"/>
            <p:cNvSpPr>
              <a:spLocks/>
            </p:cNvSpPr>
            <p:nvPr/>
          </p:nvSpPr>
          <p:spPr bwMode="auto">
            <a:xfrm>
              <a:off x="2774950" y="4473575"/>
              <a:ext cx="303213" cy="49213"/>
            </a:xfrm>
            <a:custGeom>
              <a:avLst/>
              <a:gdLst/>
              <a:ahLst/>
              <a:cxnLst>
                <a:cxn ang="0">
                  <a:pos x="2" y="3"/>
                </a:cxn>
                <a:cxn ang="0">
                  <a:pos x="0" y="13"/>
                </a:cxn>
                <a:cxn ang="0">
                  <a:pos x="39" y="10"/>
                </a:cxn>
                <a:cxn ang="0">
                  <a:pos x="81" y="11"/>
                </a:cxn>
                <a:cxn ang="0">
                  <a:pos x="79" y="2"/>
                </a:cxn>
                <a:cxn ang="0">
                  <a:pos x="2" y="3"/>
                </a:cxn>
              </a:cxnLst>
              <a:rect l="0" t="0" r="r" b="b"/>
              <a:pathLst>
                <a:path w="81" h="13">
                  <a:moveTo>
                    <a:pt x="2" y="3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17" y="9"/>
                    <a:pt x="39" y="10"/>
                  </a:cubicBezTo>
                  <a:cubicBezTo>
                    <a:pt x="62" y="11"/>
                    <a:pt x="81" y="11"/>
                    <a:pt x="81" y="11"/>
                  </a:cubicBezTo>
                  <a:cubicBezTo>
                    <a:pt x="79" y="2"/>
                    <a:pt x="79" y="2"/>
                    <a:pt x="79" y="2"/>
                  </a:cubicBezTo>
                  <a:cubicBezTo>
                    <a:pt x="79" y="2"/>
                    <a:pt x="11" y="0"/>
                    <a:pt x="2" y="3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" name="Freeform 15"/>
            <p:cNvSpPr>
              <a:spLocks/>
            </p:cNvSpPr>
            <p:nvPr/>
          </p:nvSpPr>
          <p:spPr bwMode="auto">
            <a:xfrm>
              <a:off x="2978150" y="2163763"/>
              <a:ext cx="633413" cy="1169988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112" y="77"/>
                </a:cxn>
                <a:cxn ang="0">
                  <a:pos x="139" y="244"/>
                </a:cxn>
                <a:cxn ang="0">
                  <a:pos x="121" y="70"/>
                </a:cxn>
                <a:cxn ang="0">
                  <a:pos x="0" y="6"/>
                </a:cxn>
              </a:cxnLst>
              <a:rect l="0" t="0" r="r" b="b"/>
              <a:pathLst>
                <a:path w="169" h="312">
                  <a:moveTo>
                    <a:pt x="0" y="6"/>
                  </a:moveTo>
                  <a:cubicBezTo>
                    <a:pt x="0" y="6"/>
                    <a:pt x="86" y="24"/>
                    <a:pt x="112" y="77"/>
                  </a:cubicBezTo>
                  <a:cubicBezTo>
                    <a:pt x="139" y="129"/>
                    <a:pt x="140" y="175"/>
                    <a:pt x="139" y="244"/>
                  </a:cubicBezTo>
                  <a:cubicBezTo>
                    <a:pt x="137" y="312"/>
                    <a:pt x="169" y="141"/>
                    <a:pt x="121" y="70"/>
                  </a:cubicBezTo>
                  <a:cubicBezTo>
                    <a:pt x="72" y="0"/>
                    <a:pt x="0" y="6"/>
                    <a:pt x="0" y="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  <a:shade val="30000"/>
                    <a:satMod val="115000"/>
                    <a:alpha val="0"/>
                  </a:schemeClr>
                </a:gs>
                <a:gs pos="50000">
                  <a:schemeClr val="bg1">
                    <a:lumMod val="95000"/>
                    <a:shade val="67500"/>
                    <a:satMod val="115000"/>
                    <a:alpha val="15000"/>
                  </a:schemeClr>
                </a:gs>
                <a:gs pos="100000">
                  <a:schemeClr val="bg1">
                    <a:lumMod val="9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-990600" y="2955470"/>
            <a:ext cx="5205730" cy="1006930"/>
            <a:chOff x="-838200" y="2847177"/>
            <a:chExt cx="5205730" cy="1006930"/>
          </a:xfrm>
        </p:grpSpPr>
        <p:grpSp>
          <p:nvGrpSpPr>
            <p:cNvPr id="47" name="Group 46"/>
            <p:cNvGrpSpPr/>
            <p:nvPr/>
          </p:nvGrpSpPr>
          <p:grpSpPr>
            <a:xfrm>
              <a:off x="-838200" y="2847177"/>
              <a:ext cx="2481362" cy="1006930"/>
              <a:chOff x="4874942" y="3352800"/>
              <a:chExt cx="3618354" cy="1468318"/>
            </a:xfrm>
          </p:grpSpPr>
          <p:sp>
            <p:nvSpPr>
              <p:cNvPr id="48" name="Freeform 6"/>
              <p:cNvSpPr>
                <a:spLocks noEditPoints="1"/>
              </p:cNvSpPr>
              <p:nvPr/>
            </p:nvSpPr>
            <p:spPr bwMode="auto">
              <a:xfrm>
                <a:off x="6275088" y="3352800"/>
                <a:ext cx="2218208" cy="1468318"/>
              </a:xfrm>
              <a:custGeom>
                <a:avLst/>
                <a:gdLst/>
                <a:ahLst/>
                <a:cxnLst>
                  <a:cxn ang="0">
                    <a:pos x="281" y="0"/>
                  </a:cxn>
                  <a:cxn ang="0">
                    <a:pos x="78" y="0"/>
                  </a:cxn>
                  <a:cxn ang="0">
                    <a:pos x="0" y="78"/>
                  </a:cxn>
                  <a:cxn ang="0">
                    <a:pos x="0" y="160"/>
                  </a:cxn>
                  <a:cxn ang="0">
                    <a:pos x="78" y="237"/>
                  </a:cxn>
                  <a:cxn ang="0">
                    <a:pos x="281" y="237"/>
                  </a:cxn>
                  <a:cxn ang="0">
                    <a:pos x="358" y="160"/>
                  </a:cxn>
                  <a:cxn ang="0">
                    <a:pos x="358" y="78"/>
                  </a:cxn>
                  <a:cxn ang="0">
                    <a:pos x="281" y="0"/>
                  </a:cxn>
                  <a:cxn ang="0">
                    <a:pos x="291" y="145"/>
                  </a:cxn>
                  <a:cxn ang="0">
                    <a:pos x="264" y="169"/>
                  </a:cxn>
                  <a:cxn ang="0">
                    <a:pos x="96" y="169"/>
                  </a:cxn>
                  <a:cxn ang="0">
                    <a:pos x="69" y="145"/>
                  </a:cxn>
                  <a:cxn ang="0">
                    <a:pos x="69" y="93"/>
                  </a:cxn>
                  <a:cxn ang="0">
                    <a:pos x="96" y="70"/>
                  </a:cxn>
                  <a:cxn ang="0">
                    <a:pos x="264" y="70"/>
                  </a:cxn>
                  <a:cxn ang="0">
                    <a:pos x="291" y="93"/>
                  </a:cxn>
                  <a:cxn ang="0">
                    <a:pos x="291" y="145"/>
                  </a:cxn>
                </a:cxnLst>
                <a:rect l="0" t="0" r="r" b="b"/>
                <a:pathLst>
                  <a:path w="358" h="237">
                    <a:moveTo>
                      <a:pt x="281" y="0"/>
                    </a:moveTo>
                    <a:cubicBezTo>
                      <a:pt x="78" y="0"/>
                      <a:pt x="78" y="0"/>
                      <a:pt x="78" y="0"/>
                    </a:cubicBezTo>
                    <a:cubicBezTo>
                      <a:pt x="35" y="0"/>
                      <a:pt x="0" y="35"/>
                      <a:pt x="0" y="78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203"/>
                      <a:pt x="35" y="237"/>
                      <a:pt x="78" y="237"/>
                    </a:cubicBezTo>
                    <a:cubicBezTo>
                      <a:pt x="281" y="237"/>
                      <a:pt x="281" y="237"/>
                      <a:pt x="281" y="237"/>
                    </a:cubicBezTo>
                    <a:cubicBezTo>
                      <a:pt x="324" y="237"/>
                      <a:pt x="358" y="203"/>
                      <a:pt x="358" y="160"/>
                    </a:cubicBezTo>
                    <a:cubicBezTo>
                      <a:pt x="358" y="78"/>
                      <a:pt x="358" y="78"/>
                      <a:pt x="358" y="78"/>
                    </a:cubicBezTo>
                    <a:cubicBezTo>
                      <a:pt x="358" y="35"/>
                      <a:pt x="324" y="0"/>
                      <a:pt x="281" y="0"/>
                    </a:cubicBezTo>
                    <a:close/>
                    <a:moveTo>
                      <a:pt x="291" y="145"/>
                    </a:moveTo>
                    <a:cubicBezTo>
                      <a:pt x="291" y="158"/>
                      <a:pt x="279" y="169"/>
                      <a:pt x="264" y="169"/>
                    </a:cubicBezTo>
                    <a:cubicBezTo>
                      <a:pt x="96" y="169"/>
                      <a:pt x="96" y="169"/>
                      <a:pt x="96" y="169"/>
                    </a:cubicBezTo>
                    <a:cubicBezTo>
                      <a:pt x="81" y="169"/>
                      <a:pt x="69" y="158"/>
                      <a:pt x="69" y="145"/>
                    </a:cubicBezTo>
                    <a:cubicBezTo>
                      <a:pt x="69" y="93"/>
                      <a:pt x="69" y="93"/>
                      <a:pt x="69" y="93"/>
                    </a:cubicBezTo>
                    <a:cubicBezTo>
                      <a:pt x="69" y="80"/>
                      <a:pt x="81" y="70"/>
                      <a:pt x="96" y="70"/>
                    </a:cubicBezTo>
                    <a:cubicBezTo>
                      <a:pt x="264" y="70"/>
                      <a:pt x="264" y="70"/>
                      <a:pt x="264" y="70"/>
                    </a:cubicBezTo>
                    <a:cubicBezTo>
                      <a:pt x="279" y="70"/>
                      <a:pt x="291" y="80"/>
                      <a:pt x="291" y="93"/>
                    </a:cubicBezTo>
                    <a:lnTo>
                      <a:pt x="291" y="145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23000">
                    <a:schemeClr val="tx1">
                      <a:lumMod val="75000"/>
                    </a:schemeClr>
                  </a:gs>
                  <a:gs pos="76000">
                    <a:srgbClr val="3A3A3A"/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  <a:tileRect/>
              </a:gradFill>
              <a:ln w="38100">
                <a:gradFill>
                  <a:gsLst>
                    <a:gs pos="0">
                      <a:srgbClr val="4D4D4D"/>
                    </a:gs>
                    <a:gs pos="50000">
                      <a:schemeClr val="bg1">
                        <a:lumMod val="50000"/>
                      </a:schemeClr>
                    </a:gs>
                    <a:gs pos="100000">
                      <a:srgbClr val="3A3A3A"/>
                    </a:gs>
                  </a:gsLst>
                  <a:lin ang="5400000" scaled="0"/>
                </a:gra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9" name="Freeform 7"/>
              <p:cNvSpPr>
                <a:spLocks/>
              </p:cNvSpPr>
              <p:nvPr/>
            </p:nvSpPr>
            <p:spPr bwMode="auto">
              <a:xfrm>
                <a:off x="6702473" y="3785430"/>
                <a:ext cx="1376549" cy="613547"/>
              </a:xfrm>
              <a:custGeom>
                <a:avLst/>
                <a:gdLst/>
                <a:ahLst/>
                <a:cxnLst>
                  <a:cxn ang="0">
                    <a:pos x="195" y="0"/>
                  </a:cxn>
                  <a:cxn ang="0">
                    <a:pos x="27" y="0"/>
                  </a:cxn>
                  <a:cxn ang="0">
                    <a:pos x="0" y="23"/>
                  </a:cxn>
                  <a:cxn ang="0">
                    <a:pos x="0" y="75"/>
                  </a:cxn>
                  <a:cxn ang="0">
                    <a:pos x="27" y="99"/>
                  </a:cxn>
                  <a:cxn ang="0">
                    <a:pos x="195" y="99"/>
                  </a:cxn>
                  <a:cxn ang="0">
                    <a:pos x="222" y="75"/>
                  </a:cxn>
                  <a:cxn ang="0">
                    <a:pos x="222" y="23"/>
                  </a:cxn>
                  <a:cxn ang="0">
                    <a:pos x="195" y="0"/>
                  </a:cxn>
                </a:cxnLst>
                <a:rect l="0" t="0" r="r" b="b"/>
                <a:pathLst>
                  <a:path w="222" h="99">
                    <a:moveTo>
                      <a:pt x="195" y="0"/>
                    </a:moveTo>
                    <a:cubicBezTo>
                      <a:pt x="27" y="0"/>
                      <a:pt x="27" y="0"/>
                      <a:pt x="27" y="0"/>
                    </a:cubicBezTo>
                    <a:cubicBezTo>
                      <a:pt x="12" y="0"/>
                      <a:pt x="0" y="10"/>
                      <a:pt x="0" y="23"/>
                    </a:cubicBezTo>
                    <a:cubicBezTo>
                      <a:pt x="0" y="75"/>
                      <a:pt x="0" y="75"/>
                      <a:pt x="0" y="75"/>
                    </a:cubicBezTo>
                    <a:cubicBezTo>
                      <a:pt x="0" y="88"/>
                      <a:pt x="12" y="99"/>
                      <a:pt x="27" y="99"/>
                    </a:cubicBezTo>
                    <a:cubicBezTo>
                      <a:pt x="195" y="99"/>
                      <a:pt x="195" y="99"/>
                      <a:pt x="195" y="99"/>
                    </a:cubicBezTo>
                    <a:cubicBezTo>
                      <a:pt x="210" y="99"/>
                      <a:pt x="222" y="88"/>
                      <a:pt x="222" y="75"/>
                    </a:cubicBezTo>
                    <a:cubicBezTo>
                      <a:pt x="222" y="23"/>
                      <a:pt x="222" y="23"/>
                      <a:pt x="222" y="23"/>
                    </a:cubicBezTo>
                    <a:cubicBezTo>
                      <a:pt x="222" y="10"/>
                      <a:pt x="210" y="0"/>
                      <a:pt x="195" y="0"/>
                    </a:cubicBezTo>
                    <a:close/>
                  </a:path>
                </a:pathLst>
              </a:custGeom>
              <a:noFill/>
              <a:ln w="38100">
                <a:gradFill>
                  <a:gsLst>
                    <a:gs pos="0">
                      <a:schemeClr val="bg1">
                        <a:lumMod val="50000"/>
                      </a:schemeClr>
                    </a:gs>
                    <a:gs pos="50000">
                      <a:schemeClr val="bg1"/>
                    </a:gs>
                    <a:gs pos="100000">
                      <a:srgbClr val="000000"/>
                    </a:gs>
                  </a:gsLst>
                  <a:lin ang="5400000" scaled="0"/>
                </a:gra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0" name="Freeform 8"/>
              <p:cNvSpPr>
                <a:spLocks/>
              </p:cNvSpPr>
              <p:nvPr/>
            </p:nvSpPr>
            <p:spPr bwMode="auto">
              <a:xfrm>
                <a:off x="4874942" y="3843114"/>
                <a:ext cx="2150036" cy="495558"/>
              </a:xfrm>
              <a:custGeom>
                <a:avLst/>
                <a:gdLst/>
                <a:ahLst/>
                <a:cxnLst>
                  <a:cxn ang="0">
                    <a:pos x="347" y="56"/>
                  </a:cxn>
                  <a:cxn ang="0">
                    <a:pos x="323" y="80"/>
                  </a:cxn>
                  <a:cxn ang="0">
                    <a:pos x="24" y="80"/>
                  </a:cxn>
                  <a:cxn ang="0">
                    <a:pos x="0" y="56"/>
                  </a:cxn>
                  <a:cxn ang="0">
                    <a:pos x="0" y="23"/>
                  </a:cxn>
                  <a:cxn ang="0">
                    <a:pos x="24" y="0"/>
                  </a:cxn>
                  <a:cxn ang="0">
                    <a:pos x="323" y="0"/>
                  </a:cxn>
                  <a:cxn ang="0">
                    <a:pos x="347" y="23"/>
                  </a:cxn>
                  <a:cxn ang="0">
                    <a:pos x="347" y="56"/>
                  </a:cxn>
                </a:cxnLst>
                <a:rect l="0" t="0" r="r" b="b"/>
                <a:pathLst>
                  <a:path w="347" h="80">
                    <a:moveTo>
                      <a:pt x="347" y="56"/>
                    </a:moveTo>
                    <a:cubicBezTo>
                      <a:pt x="347" y="69"/>
                      <a:pt x="336" y="80"/>
                      <a:pt x="323" y="80"/>
                    </a:cubicBezTo>
                    <a:cubicBezTo>
                      <a:pt x="24" y="80"/>
                      <a:pt x="24" y="80"/>
                      <a:pt x="24" y="80"/>
                    </a:cubicBezTo>
                    <a:cubicBezTo>
                      <a:pt x="11" y="80"/>
                      <a:pt x="0" y="69"/>
                      <a:pt x="0" y="56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0" y="10"/>
                      <a:pt x="11" y="0"/>
                      <a:pt x="24" y="0"/>
                    </a:cubicBezTo>
                    <a:cubicBezTo>
                      <a:pt x="323" y="0"/>
                      <a:pt x="323" y="0"/>
                      <a:pt x="323" y="0"/>
                    </a:cubicBezTo>
                    <a:cubicBezTo>
                      <a:pt x="336" y="0"/>
                      <a:pt x="347" y="10"/>
                      <a:pt x="347" y="23"/>
                    </a:cubicBezTo>
                    <a:lnTo>
                      <a:pt x="347" y="56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3A3A3A">
                      <a:shade val="30000"/>
                      <a:satMod val="115000"/>
                    </a:srgbClr>
                  </a:gs>
                  <a:gs pos="34000">
                    <a:schemeClr val="bg1">
                      <a:lumMod val="95000"/>
                    </a:schemeClr>
                  </a:gs>
                  <a:gs pos="67000">
                    <a:schemeClr val="tx1">
                      <a:lumMod val="50000"/>
                    </a:schemeClr>
                  </a:gs>
                  <a:gs pos="95000">
                    <a:schemeClr val="bg1">
                      <a:lumMod val="50000"/>
                    </a:schemeClr>
                  </a:gs>
                </a:gsLst>
                <a:lin ang="5400000" scaled="1"/>
                <a:tileRect/>
              </a:gradFill>
              <a:ln w="38100">
                <a:gradFill>
                  <a:gsLst>
                    <a:gs pos="0">
                      <a:schemeClr val="bg1"/>
                    </a:gs>
                    <a:gs pos="50000">
                      <a:schemeClr val="tx1">
                        <a:lumMod val="75000"/>
                      </a:schemeClr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</a:gra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38" name="Group 37"/>
            <p:cNvGrpSpPr/>
            <p:nvPr/>
          </p:nvGrpSpPr>
          <p:grpSpPr>
            <a:xfrm>
              <a:off x="957362" y="2847177"/>
              <a:ext cx="3410168" cy="1006930"/>
              <a:chOff x="4874942" y="3352800"/>
              <a:chExt cx="4972751" cy="1468318"/>
            </a:xfrm>
          </p:grpSpPr>
          <p:sp>
            <p:nvSpPr>
              <p:cNvPr id="39" name="Freeform 6"/>
              <p:cNvSpPr>
                <a:spLocks noEditPoints="1"/>
              </p:cNvSpPr>
              <p:nvPr/>
            </p:nvSpPr>
            <p:spPr bwMode="auto">
              <a:xfrm>
                <a:off x="6275088" y="3352800"/>
                <a:ext cx="2218208" cy="1468318"/>
              </a:xfrm>
              <a:custGeom>
                <a:avLst/>
                <a:gdLst/>
                <a:ahLst/>
                <a:cxnLst>
                  <a:cxn ang="0">
                    <a:pos x="281" y="0"/>
                  </a:cxn>
                  <a:cxn ang="0">
                    <a:pos x="78" y="0"/>
                  </a:cxn>
                  <a:cxn ang="0">
                    <a:pos x="0" y="78"/>
                  </a:cxn>
                  <a:cxn ang="0">
                    <a:pos x="0" y="160"/>
                  </a:cxn>
                  <a:cxn ang="0">
                    <a:pos x="78" y="237"/>
                  </a:cxn>
                  <a:cxn ang="0">
                    <a:pos x="281" y="237"/>
                  </a:cxn>
                  <a:cxn ang="0">
                    <a:pos x="358" y="160"/>
                  </a:cxn>
                  <a:cxn ang="0">
                    <a:pos x="358" y="78"/>
                  </a:cxn>
                  <a:cxn ang="0">
                    <a:pos x="281" y="0"/>
                  </a:cxn>
                  <a:cxn ang="0">
                    <a:pos x="291" y="145"/>
                  </a:cxn>
                  <a:cxn ang="0">
                    <a:pos x="264" y="169"/>
                  </a:cxn>
                  <a:cxn ang="0">
                    <a:pos x="96" y="169"/>
                  </a:cxn>
                  <a:cxn ang="0">
                    <a:pos x="69" y="145"/>
                  </a:cxn>
                  <a:cxn ang="0">
                    <a:pos x="69" y="93"/>
                  </a:cxn>
                  <a:cxn ang="0">
                    <a:pos x="96" y="70"/>
                  </a:cxn>
                  <a:cxn ang="0">
                    <a:pos x="264" y="70"/>
                  </a:cxn>
                  <a:cxn ang="0">
                    <a:pos x="291" y="93"/>
                  </a:cxn>
                  <a:cxn ang="0">
                    <a:pos x="291" y="145"/>
                  </a:cxn>
                </a:cxnLst>
                <a:rect l="0" t="0" r="r" b="b"/>
                <a:pathLst>
                  <a:path w="358" h="237">
                    <a:moveTo>
                      <a:pt x="281" y="0"/>
                    </a:moveTo>
                    <a:cubicBezTo>
                      <a:pt x="78" y="0"/>
                      <a:pt x="78" y="0"/>
                      <a:pt x="78" y="0"/>
                    </a:cubicBezTo>
                    <a:cubicBezTo>
                      <a:pt x="35" y="0"/>
                      <a:pt x="0" y="35"/>
                      <a:pt x="0" y="78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203"/>
                      <a:pt x="35" y="237"/>
                      <a:pt x="78" y="237"/>
                    </a:cubicBezTo>
                    <a:cubicBezTo>
                      <a:pt x="281" y="237"/>
                      <a:pt x="281" y="237"/>
                      <a:pt x="281" y="237"/>
                    </a:cubicBezTo>
                    <a:cubicBezTo>
                      <a:pt x="324" y="237"/>
                      <a:pt x="358" y="203"/>
                      <a:pt x="358" y="160"/>
                    </a:cubicBezTo>
                    <a:cubicBezTo>
                      <a:pt x="358" y="78"/>
                      <a:pt x="358" y="78"/>
                      <a:pt x="358" y="78"/>
                    </a:cubicBezTo>
                    <a:cubicBezTo>
                      <a:pt x="358" y="35"/>
                      <a:pt x="324" y="0"/>
                      <a:pt x="281" y="0"/>
                    </a:cubicBezTo>
                    <a:close/>
                    <a:moveTo>
                      <a:pt x="291" y="145"/>
                    </a:moveTo>
                    <a:cubicBezTo>
                      <a:pt x="291" y="158"/>
                      <a:pt x="279" y="169"/>
                      <a:pt x="264" y="169"/>
                    </a:cubicBezTo>
                    <a:cubicBezTo>
                      <a:pt x="96" y="169"/>
                      <a:pt x="96" y="169"/>
                      <a:pt x="96" y="169"/>
                    </a:cubicBezTo>
                    <a:cubicBezTo>
                      <a:pt x="81" y="169"/>
                      <a:pt x="69" y="158"/>
                      <a:pt x="69" y="145"/>
                    </a:cubicBezTo>
                    <a:cubicBezTo>
                      <a:pt x="69" y="93"/>
                      <a:pt x="69" y="93"/>
                      <a:pt x="69" y="93"/>
                    </a:cubicBezTo>
                    <a:cubicBezTo>
                      <a:pt x="69" y="80"/>
                      <a:pt x="81" y="70"/>
                      <a:pt x="96" y="70"/>
                    </a:cubicBezTo>
                    <a:cubicBezTo>
                      <a:pt x="264" y="70"/>
                      <a:pt x="264" y="70"/>
                      <a:pt x="264" y="70"/>
                    </a:cubicBezTo>
                    <a:cubicBezTo>
                      <a:pt x="279" y="70"/>
                      <a:pt x="291" y="80"/>
                      <a:pt x="291" y="93"/>
                    </a:cubicBezTo>
                    <a:lnTo>
                      <a:pt x="291" y="145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23000">
                    <a:schemeClr val="tx1">
                      <a:lumMod val="75000"/>
                    </a:schemeClr>
                  </a:gs>
                  <a:gs pos="76000">
                    <a:srgbClr val="3A3A3A"/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  <a:tileRect/>
              </a:gradFill>
              <a:ln w="38100">
                <a:gradFill>
                  <a:gsLst>
                    <a:gs pos="0">
                      <a:srgbClr val="4D4D4D"/>
                    </a:gs>
                    <a:gs pos="50000">
                      <a:schemeClr val="bg1">
                        <a:lumMod val="50000"/>
                      </a:schemeClr>
                    </a:gs>
                    <a:gs pos="100000">
                      <a:srgbClr val="3A3A3A"/>
                    </a:gs>
                  </a:gsLst>
                  <a:lin ang="5400000" scaled="0"/>
                </a:gra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0" name="Freeform 7"/>
              <p:cNvSpPr>
                <a:spLocks/>
              </p:cNvSpPr>
              <p:nvPr/>
            </p:nvSpPr>
            <p:spPr bwMode="auto">
              <a:xfrm>
                <a:off x="6702473" y="3785430"/>
                <a:ext cx="1376549" cy="613547"/>
              </a:xfrm>
              <a:custGeom>
                <a:avLst/>
                <a:gdLst/>
                <a:ahLst/>
                <a:cxnLst>
                  <a:cxn ang="0">
                    <a:pos x="195" y="0"/>
                  </a:cxn>
                  <a:cxn ang="0">
                    <a:pos x="27" y="0"/>
                  </a:cxn>
                  <a:cxn ang="0">
                    <a:pos x="0" y="23"/>
                  </a:cxn>
                  <a:cxn ang="0">
                    <a:pos x="0" y="75"/>
                  </a:cxn>
                  <a:cxn ang="0">
                    <a:pos x="27" y="99"/>
                  </a:cxn>
                  <a:cxn ang="0">
                    <a:pos x="195" y="99"/>
                  </a:cxn>
                  <a:cxn ang="0">
                    <a:pos x="222" y="75"/>
                  </a:cxn>
                  <a:cxn ang="0">
                    <a:pos x="222" y="23"/>
                  </a:cxn>
                  <a:cxn ang="0">
                    <a:pos x="195" y="0"/>
                  </a:cxn>
                </a:cxnLst>
                <a:rect l="0" t="0" r="r" b="b"/>
                <a:pathLst>
                  <a:path w="222" h="99">
                    <a:moveTo>
                      <a:pt x="195" y="0"/>
                    </a:moveTo>
                    <a:cubicBezTo>
                      <a:pt x="27" y="0"/>
                      <a:pt x="27" y="0"/>
                      <a:pt x="27" y="0"/>
                    </a:cubicBezTo>
                    <a:cubicBezTo>
                      <a:pt x="12" y="0"/>
                      <a:pt x="0" y="10"/>
                      <a:pt x="0" y="23"/>
                    </a:cubicBezTo>
                    <a:cubicBezTo>
                      <a:pt x="0" y="75"/>
                      <a:pt x="0" y="75"/>
                      <a:pt x="0" y="75"/>
                    </a:cubicBezTo>
                    <a:cubicBezTo>
                      <a:pt x="0" y="88"/>
                      <a:pt x="12" y="99"/>
                      <a:pt x="27" y="99"/>
                    </a:cubicBezTo>
                    <a:cubicBezTo>
                      <a:pt x="195" y="99"/>
                      <a:pt x="195" y="99"/>
                      <a:pt x="195" y="99"/>
                    </a:cubicBezTo>
                    <a:cubicBezTo>
                      <a:pt x="210" y="99"/>
                      <a:pt x="222" y="88"/>
                      <a:pt x="222" y="75"/>
                    </a:cubicBezTo>
                    <a:cubicBezTo>
                      <a:pt x="222" y="23"/>
                      <a:pt x="222" y="23"/>
                      <a:pt x="222" y="23"/>
                    </a:cubicBezTo>
                    <a:cubicBezTo>
                      <a:pt x="222" y="10"/>
                      <a:pt x="210" y="0"/>
                      <a:pt x="195" y="0"/>
                    </a:cubicBezTo>
                    <a:close/>
                  </a:path>
                </a:pathLst>
              </a:custGeom>
              <a:noFill/>
              <a:ln w="38100">
                <a:gradFill>
                  <a:gsLst>
                    <a:gs pos="0">
                      <a:schemeClr val="bg1">
                        <a:lumMod val="50000"/>
                      </a:schemeClr>
                    </a:gs>
                    <a:gs pos="50000">
                      <a:schemeClr val="bg1"/>
                    </a:gs>
                    <a:gs pos="100000">
                      <a:srgbClr val="000000"/>
                    </a:gs>
                  </a:gsLst>
                  <a:lin ang="5400000" scaled="0"/>
                </a:gra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1" name="Freeform 8"/>
              <p:cNvSpPr>
                <a:spLocks/>
              </p:cNvSpPr>
              <p:nvPr/>
            </p:nvSpPr>
            <p:spPr bwMode="auto">
              <a:xfrm>
                <a:off x="4874942" y="3843114"/>
                <a:ext cx="2150036" cy="495558"/>
              </a:xfrm>
              <a:custGeom>
                <a:avLst/>
                <a:gdLst/>
                <a:ahLst/>
                <a:cxnLst>
                  <a:cxn ang="0">
                    <a:pos x="347" y="56"/>
                  </a:cxn>
                  <a:cxn ang="0">
                    <a:pos x="323" y="80"/>
                  </a:cxn>
                  <a:cxn ang="0">
                    <a:pos x="24" y="80"/>
                  </a:cxn>
                  <a:cxn ang="0">
                    <a:pos x="0" y="56"/>
                  </a:cxn>
                  <a:cxn ang="0">
                    <a:pos x="0" y="23"/>
                  </a:cxn>
                  <a:cxn ang="0">
                    <a:pos x="24" y="0"/>
                  </a:cxn>
                  <a:cxn ang="0">
                    <a:pos x="323" y="0"/>
                  </a:cxn>
                  <a:cxn ang="0">
                    <a:pos x="347" y="23"/>
                  </a:cxn>
                  <a:cxn ang="0">
                    <a:pos x="347" y="56"/>
                  </a:cxn>
                </a:cxnLst>
                <a:rect l="0" t="0" r="r" b="b"/>
                <a:pathLst>
                  <a:path w="347" h="80">
                    <a:moveTo>
                      <a:pt x="347" y="56"/>
                    </a:moveTo>
                    <a:cubicBezTo>
                      <a:pt x="347" y="69"/>
                      <a:pt x="336" y="80"/>
                      <a:pt x="323" y="80"/>
                    </a:cubicBezTo>
                    <a:cubicBezTo>
                      <a:pt x="24" y="80"/>
                      <a:pt x="24" y="80"/>
                      <a:pt x="24" y="80"/>
                    </a:cubicBezTo>
                    <a:cubicBezTo>
                      <a:pt x="11" y="80"/>
                      <a:pt x="0" y="69"/>
                      <a:pt x="0" y="56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0" y="10"/>
                      <a:pt x="11" y="0"/>
                      <a:pt x="24" y="0"/>
                    </a:cubicBezTo>
                    <a:cubicBezTo>
                      <a:pt x="323" y="0"/>
                      <a:pt x="323" y="0"/>
                      <a:pt x="323" y="0"/>
                    </a:cubicBezTo>
                    <a:cubicBezTo>
                      <a:pt x="336" y="0"/>
                      <a:pt x="347" y="10"/>
                      <a:pt x="347" y="23"/>
                    </a:cubicBezTo>
                    <a:lnTo>
                      <a:pt x="347" y="56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3A3A3A">
                      <a:shade val="30000"/>
                      <a:satMod val="115000"/>
                    </a:srgbClr>
                  </a:gs>
                  <a:gs pos="34000">
                    <a:schemeClr val="bg1">
                      <a:lumMod val="95000"/>
                    </a:schemeClr>
                  </a:gs>
                  <a:gs pos="67000">
                    <a:schemeClr val="tx1">
                      <a:lumMod val="50000"/>
                    </a:schemeClr>
                  </a:gs>
                  <a:gs pos="95000">
                    <a:schemeClr val="bg1">
                      <a:lumMod val="50000"/>
                    </a:schemeClr>
                  </a:gs>
                </a:gsLst>
                <a:lin ang="5400000" scaled="1"/>
                <a:tileRect/>
              </a:gradFill>
              <a:ln w="38100">
                <a:gradFill>
                  <a:gsLst>
                    <a:gs pos="0">
                      <a:schemeClr val="bg1"/>
                    </a:gs>
                    <a:gs pos="50000">
                      <a:schemeClr val="tx1">
                        <a:lumMod val="75000"/>
                      </a:schemeClr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</a:gra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6" name="Freeform 8"/>
              <p:cNvSpPr>
                <a:spLocks/>
              </p:cNvSpPr>
              <p:nvPr/>
            </p:nvSpPr>
            <p:spPr bwMode="auto">
              <a:xfrm>
                <a:off x="7697657" y="3843114"/>
                <a:ext cx="2150036" cy="495558"/>
              </a:xfrm>
              <a:custGeom>
                <a:avLst/>
                <a:gdLst/>
                <a:ahLst/>
                <a:cxnLst>
                  <a:cxn ang="0">
                    <a:pos x="347" y="56"/>
                  </a:cxn>
                  <a:cxn ang="0">
                    <a:pos x="323" y="80"/>
                  </a:cxn>
                  <a:cxn ang="0">
                    <a:pos x="24" y="80"/>
                  </a:cxn>
                  <a:cxn ang="0">
                    <a:pos x="0" y="56"/>
                  </a:cxn>
                  <a:cxn ang="0">
                    <a:pos x="0" y="23"/>
                  </a:cxn>
                  <a:cxn ang="0">
                    <a:pos x="24" y="0"/>
                  </a:cxn>
                  <a:cxn ang="0">
                    <a:pos x="323" y="0"/>
                  </a:cxn>
                  <a:cxn ang="0">
                    <a:pos x="347" y="23"/>
                  </a:cxn>
                  <a:cxn ang="0">
                    <a:pos x="347" y="56"/>
                  </a:cxn>
                </a:cxnLst>
                <a:rect l="0" t="0" r="r" b="b"/>
                <a:pathLst>
                  <a:path w="347" h="80">
                    <a:moveTo>
                      <a:pt x="347" y="56"/>
                    </a:moveTo>
                    <a:cubicBezTo>
                      <a:pt x="347" y="69"/>
                      <a:pt x="336" y="80"/>
                      <a:pt x="323" y="80"/>
                    </a:cubicBezTo>
                    <a:cubicBezTo>
                      <a:pt x="24" y="80"/>
                      <a:pt x="24" y="80"/>
                      <a:pt x="24" y="80"/>
                    </a:cubicBezTo>
                    <a:cubicBezTo>
                      <a:pt x="11" y="80"/>
                      <a:pt x="0" y="69"/>
                      <a:pt x="0" y="56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0" y="10"/>
                      <a:pt x="11" y="0"/>
                      <a:pt x="24" y="0"/>
                    </a:cubicBezTo>
                    <a:cubicBezTo>
                      <a:pt x="323" y="0"/>
                      <a:pt x="323" y="0"/>
                      <a:pt x="323" y="0"/>
                    </a:cubicBezTo>
                    <a:cubicBezTo>
                      <a:pt x="336" y="0"/>
                      <a:pt x="347" y="10"/>
                      <a:pt x="347" y="23"/>
                    </a:cubicBezTo>
                    <a:lnTo>
                      <a:pt x="347" y="56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3A3A3A">
                      <a:shade val="30000"/>
                      <a:satMod val="115000"/>
                    </a:srgbClr>
                  </a:gs>
                  <a:gs pos="34000">
                    <a:schemeClr val="bg1">
                      <a:lumMod val="95000"/>
                    </a:schemeClr>
                  </a:gs>
                  <a:gs pos="67000">
                    <a:schemeClr val="tx1">
                      <a:lumMod val="50000"/>
                    </a:schemeClr>
                  </a:gs>
                  <a:gs pos="95000">
                    <a:schemeClr val="bg1">
                      <a:lumMod val="50000"/>
                    </a:schemeClr>
                  </a:gs>
                </a:gsLst>
                <a:lin ang="5400000" scaled="1"/>
                <a:tileRect/>
              </a:gradFill>
              <a:ln w="38100">
                <a:gradFill>
                  <a:gsLst>
                    <a:gs pos="0">
                      <a:schemeClr val="bg1"/>
                    </a:gs>
                    <a:gs pos="50000">
                      <a:schemeClr val="tx1">
                        <a:lumMod val="75000"/>
                      </a:schemeClr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</a:gra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</p:grpSp>
      <p:sp>
        <p:nvSpPr>
          <p:cNvPr id="53" name="Rectangle 52"/>
          <p:cNvSpPr/>
          <p:nvPr/>
        </p:nvSpPr>
        <p:spPr>
          <a:xfrm>
            <a:off x="533400" y="914400"/>
            <a:ext cx="3200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scrambled it to make a type specimen book.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Your text here. Example text. </a:t>
            </a:r>
          </a:p>
        </p:txBody>
      </p:sp>
      <p:sp>
        <p:nvSpPr>
          <p:cNvPr id="56" name="Rectangle 55"/>
          <p:cNvSpPr/>
          <p:nvPr/>
        </p:nvSpPr>
        <p:spPr>
          <a:xfrm>
            <a:off x="533400" y="2438400"/>
            <a:ext cx="25426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Your text here. Example text. </a:t>
            </a:r>
          </a:p>
        </p:txBody>
      </p:sp>
      <p:sp>
        <p:nvSpPr>
          <p:cNvPr id="57" name="Rectangle 56"/>
          <p:cNvSpPr/>
          <p:nvPr/>
        </p:nvSpPr>
        <p:spPr>
          <a:xfrm>
            <a:off x="6296516" y="3873500"/>
            <a:ext cx="25426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Your text here. Example text. </a:t>
            </a:r>
          </a:p>
        </p:txBody>
      </p:sp>
      <p:grpSp>
        <p:nvGrpSpPr>
          <p:cNvPr id="75" name="Group 74"/>
          <p:cNvGrpSpPr/>
          <p:nvPr/>
        </p:nvGrpSpPr>
        <p:grpSpPr>
          <a:xfrm>
            <a:off x="4724400" y="2590800"/>
            <a:ext cx="5158154" cy="975952"/>
            <a:chOff x="5618118" y="5943600"/>
            <a:chExt cx="3982346" cy="753482"/>
          </a:xfrm>
        </p:grpSpPr>
        <p:sp>
          <p:nvSpPr>
            <p:cNvPr id="70" name="Freeform 6"/>
            <p:cNvSpPr>
              <a:spLocks noEditPoints="1"/>
            </p:cNvSpPr>
            <p:nvPr/>
          </p:nvSpPr>
          <p:spPr bwMode="auto">
            <a:xfrm>
              <a:off x="6295210" y="5943600"/>
              <a:ext cx="1138295" cy="753482"/>
            </a:xfrm>
            <a:custGeom>
              <a:avLst/>
              <a:gdLst/>
              <a:ahLst/>
              <a:cxnLst>
                <a:cxn ang="0">
                  <a:pos x="281" y="0"/>
                </a:cxn>
                <a:cxn ang="0">
                  <a:pos x="78" y="0"/>
                </a:cxn>
                <a:cxn ang="0">
                  <a:pos x="0" y="78"/>
                </a:cxn>
                <a:cxn ang="0">
                  <a:pos x="0" y="160"/>
                </a:cxn>
                <a:cxn ang="0">
                  <a:pos x="78" y="237"/>
                </a:cxn>
                <a:cxn ang="0">
                  <a:pos x="281" y="237"/>
                </a:cxn>
                <a:cxn ang="0">
                  <a:pos x="358" y="160"/>
                </a:cxn>
                <a:cxn ang="0">
                  <a:pos x="358" y="78"/>
                </a:cxn>
                <a:cxn ang="0">
                  <a:pos x="281" y="0"/>
                </a:cxn>
                <a:cxn ang="0">
                  <a:pos x="291" y="145"/>
                </a:cxn>
                <a:cxn ang="0">
                  <a:pos x="264" y="169"/>
                </a:cxn>
                <a:cxn ang="0">
                  <a:pos x="96" y="169"/>
                </a:cxn>
                <a:cxn ang="0">
                  <a:pos x="69" y="145"/>
                </a:cxn>
                <a:cxn ang="0">
                  <a:pos x="69" y="93"/>
                </a:cxn>
                <a:cxn ang="0">
                  <a:pos x="96" y="70"/>
                </a:cxn>
                <a:cxn ang="0">
                  <a:pos x="264" y="70"/>
                </a:cxn>
                <a:cxn ang="0">
                  <a:pos x="291" y="93"/>
                </a:cxn>
                <a:cxn ang="0">
                  <a:pos x="291" y="145"/>
                </a:cxn>
              </a:cxnLst>
              <a:rect l="0" t="0" r="r" b="b"/>
              <a:pathLst>
                <a:path w="358" h="237">
                  <a:moveTo>
                    <a:pt x="281" y="0"/>
                  </a:moveTo>
                  <a:cubicBezTo>
                    <a:pt x="78" y="0"/>
                    <a:pt x="78" y="0"/>
                    <a:pt x="78" y="0"/>
                  </a:cubicBezTo>
                  <a:cubicBezTo>
                    <a:pt x="35" y="0"/>
                    <a:pt x="0" y="35"/>
                    <a:pt x="0" y="78"/>
                  </a:cubicBezTo>
                  <a:cubicBezTo>
                    <a:pt x="0" y="160"/>
                    <a:pt x="0" y="160"/>
                    <a:pt x="0" y="160"/>
                  </a:cubicBezTo>
                  <a:cubicBezTo>
                    <a:pt x="0" y="203"/>
                    <a:pt x="35" y="237"/>
                    <a:pt x="78" y="237"/>
                  </a:cubicBezTo>
                  <a:cubicBezTo>
                    <a:pt x="281" y="237"/>
                    <a:pt x="281" y="237"/>
                    <a:pt x="281" y="237"/>
                  </a:cubicBezTo>
                  <a:cubicBezTo>
                    <a:pt x="324" y="237"/>
                    <a:pt x="358" y="203"/>
                    <a:pt x="358" y="160"/>
                  </a:cubicBezTo>
                  <a:cubicBezTo>
                    <a:pt x="358" y="78"/>
                    <a:pt x="358" y="78"/>
                    <a:pt x="358" y="78"/>
                  </a:cubicBezTo>
                  <a:cubicBezTo>
                    <a:pt x="358" y="35"/>
                    <a:pt x="324" y="0"/>
                    <a:pt x="281" y="0"/>
                  </a:cubicBezTo>
                  <a:close/>
                  <a:moveTo>
                    <a:pt x="291" y="145"/>
                  </a:moveTo>
                  <a:cubicBezTo>
                    <a:pt x="291" y="158"/>
                    <a:pt x="279" y="169"/>
                    <a:pt x="264" y="169"/>
                  </a:cubicBezTo>
                  <a:cubicBezTo>
                    <a:pt x="96" y="169"/>
                    <a:pt x="96" y="169"/>
                    <a:pt x="96" y="169"/>
                  </a:cubicBezTo>
                  <a:cubicBezTo>
                    <a:pt x="81" y="169"/>
                    <a:pt x="69" y="158"/>
                    <a:pt x="69" y="145"/>
                  </a:cubicBezTo>
                  <a:cubicBezTo>
                    <a:pt x="69" y="93"/>
                    <a:pt x="69" y="93"/>
                    <a:pt x="69" y="93"/>
                  </a:cubicBezTo>
                  <a:cubicBezTo>
                    <a:pt x="69" y="80"/>
                    <a:pt x="81" y="70"/>
                    <a:pt x="96" y="70"/>
                  </a:cubicBezTo>
                  <a:cubicBezTo>
                    <a:pt x="264" y="70"/>
                    <a:pt x="264" y="70"/>
                    <a:pt x="264" y="70"/>
                  </a:cubicBezTo>
                  <a:cubicBezTo>
                    <a:pt x="279" y="70"/>
                    <a:pt x="291" y="80"/>
                    <a:pt x="291" y="93"/>
                  </a:cubicBezTo>
                  <a:lnTo>
                    <a:pt x="291" y="14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40000"/>
                    <a:lumOff val="60000"/>
                  </a:schemeClr>
                </a:gs>
                <a:gs pos="23000">
                  <a:schemeClr val="accent2">
                    <a:lumMod val="50000"/>
                  </a:schemeClr>
                </a:gs>
                <a:gs pos="76000">
                  <a:schemeClr val="accent2">
                    <a:lumMod val="5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5400000" scaled="0"/>
              <a:tileRect/>
            </a:gradFill>
            <a:ln w="38100">
              <a:gradFill>
                <a:gsLst>
                  <a:gs pos="0">
                    <a:schemeClr val="accent1">
                      <a:lumMod val="50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2">
                      <a:lumMod val="50000"/>
                    </a:schemeClr>
                  </a:gs>
                </a:gsLst>
                <a:lin ang="5400000" scaled="0"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1" name="Freeform 8"/>
            <p:cNvSpPr>
              <a:spLocks/>
            </p:cNvSpPr>
            <p:nvPr/>
          </p:nvSpPr>
          <p:spPr bwMode="auto">
            <a:xfrm>
              <a:off x="5618118" y="6195210"/>
              <a:ext cx="1103312" cy="254300"/>
            </a:xfrm>
            <a:custGeom>
              <a:avLst/>
              <a:gdLst/>
              <a:ahLst/>
              <a:cxnLst>
                <a:cxn ang="0">
                  <a:pos x="347" y="56"/>
                </a:cxn>
                <a:cxn ang="0">
                  <a:pos x="323" y="80"/>
                </a:cxn>
                <a:cxn ang="0">
                  <a:pos x="24" y="80"/>
                </a:cxn>
                <a:cxn ang="0">
                  <a:pos x="0" y="56"/>
                </a:cxn>
                <a:cxn ang="0">
                  <a:pos x="0" y="23"/>
                </a:cxn>
                <a:cxn ang="0">
                  <a:pos x="24" y="0"/>
                </a:cxn>
                <a:cxn ang="0">
                  <a:pos x="323" y="0"/>
                </a:cxn>
                <a:cxn ang="0">
                  <a:pos x="347" y="23"/>
                </a:cxn>
                <a:cxn ang="0">
                  <a:pos x="347" y="56"/>
                </a:cxn>
              </a:cxnLst>
              <a:rect l="0" t="0" r="r" b="b"/>
              <a:pathLst>
                <a:path w="347" h="80">
                  <a:moveTo>
                    <a:pt x="347" y="56"/>
                  </a:moveTo>
                  <a:cubicBezTo>
                    <a:pt x="347" y="69"/>
                    <a:pt x="336" y="80"/>
                    <a:pt x="323" y="80"/>
                  </a:cubicBezTo>
                  <a:cubicBezTo>
                    <a:pt x="24" y="80"/>
                    <a:pt x="24" y="80"/>
                    <a:pt x="24" y="80"/>
                  </a:cubicBezTo>
                  <a:cubicBezTo>
                    <a:pt x="11" y="80"/>
                    <a:pt x="0" y="69"/>
                    <a:pt x="0" y="56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10"/>
                    <a:pt x="11" y="0"/>
                    <a:pt x="24" y="0"/>
                  </a:cubicBezTo>
                  <a:cubicBezTo>
                    <a:pt x="323" y="0"/>
                    <a:pt x="323" y="0"/>
                    <a:pt x="323" y="0"/>
                  </a:cubicBezTo>
                  <a:cubicBezTo>
                    <a:pt x="336" y="0"/>
                    <a:pt x="347" y="10"/>
                    <a:pt x="347" y="23"/>
                  </a:cubicBezTo>
                  <a:lnTo>
                    <a:pt x="347" y="5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50000"/>
                  </a:schemeClr>
                </a:gs>
                <a:gs pos="34000">
                  <a:schemeClr val="bg1">
                    <a:lumMod val="95000"/>
                  </a:schemeClr>
                </a:gs>
                <a:gs pos="67000">
                  <a:schemeClr val="accent2">
                    <a:lumMod val="50000"/>
                  </a:schemeClr>
                </a:gs>
                <a:gs pos="95000">
                  <a:schemeClr val="accent1">
                    <a:lumMod val="75000"/>
                  </a:schemeClr>
                </a:gs>
              </a:gsLst>
              <a:lin ang="5400000" scaled="1"/>
              <a:tileRect/>
            </a:gradFill>
            <a:ln w="38100">
              <a:gradFill>
                <a:gsLst>
                  <a:gs pos="0">
                    <a:schemeClr val="bg1"/>
                  </a:gs>
                  <a:gs pos="50000">
                    <a:schemeClr val="accent2">
                      <a:lumMod val="50000"/>
                    </a:schemeClr>
                  </a:gs>
                  <a:gs pos="100000">
                    <a:schemeClr val="accent2">
                      <a:lumMod val="50000"/>
                    </a:schemeClr>
                  </a:gs>
                </a:gsLst>
                <a:lin ang="5400000" scaled="0"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2" name="Freeform 6"/>
            <p:cNvSpPr>
              <a:spLocks noEditPoints="1"/>
            </p:cNvSpPr>
            <p:nvPr/>
          </p:nvSpPr>
          <p:spPr bwMode="auto">
            <a:xfrm>
              <a:off x="7771511" y="5943600"/>
              <a:ext cx="1138295" cy="753482"/>
            </a:xfrm>
            <a:custGeom>
              <a:avLst/>
              <a:gdLst/>
              <a:ahLst/>
              <a:cxnLst>
                <a:cxn ang="0">
                  <a:pos x="281" y="0"/>
                </a:cxn>
                <a:cxn ang="0">
                  <a:pos x="78" y="0"/>
                </a:cxn>
                <a:cxn ang="0">
                  <a:pos x="0" y="78"/>
                </a:cxn>
                <a:cxn ang="0">
                  <a:pos x="0" y="160"/>
                </a:cxn>
                <a:cxn ang="0">
                  <a:pos x="78" y="237"/>
                </a:cxn>
                <a:cxn ang="0">
                  <a:pos x="281" y="237"/>
                </a:cxn>
                <a:cxn ang="0">
                  <a:pos x="358" y="160"/>
                </a:cxn>
                <a:cxn ang="0">
                  <a:pos x="358" y="78"/>
                </a:cxn>
                <a:cxn ang="0">
                  <a:pos x="281" y="0"/>
                </a:cxn>
                <a:cxn ang="0">
                  <a:pos x="291" y="145"/>
                </a:cxn>
                <a:cxn ang="0">
                  <a:pos x="264" y="169"/>
                </a:cxn>
                <a:cxn ang="0">
                  <a:pos x="96" y="169"/>
                </a:cxn>
                <a:cxn ang="0">
                  <a:pos x="69" y="145"/>
                </a:cxn>
                <a:cxn ang="0">
                  <a:pos x="69" y="93"/>
                </a:cxn>
                <a:cxn ang="0">
                  <a:pos x="96" y="70"/>
                </a:cxn>
                <a:cxn ang="0">
                  <a:pos x="264" y="70"/>
                </a:cxn>
                <a:cxn ang="0">
                  <a:pos x="291" y="93"/>
                </a:cxn>
                <a:cxn ang="0">
                  <a:pos x="291" y="145"/>
                </a:cxn>
              </a:cxnLst>
              <a:rect l="0" t="0" r="r" b="b"/>
              <a:pathLst>
                <a:path w="358" h="237">
                  <a:moveTo>
                    <a:pt x="281" y="0"/>
                  </a:moveTo>
                  <a:cubicBezTo>
                    <a:pt x="78" y="0"/>
                    <a:pt x="78" y="0"/>
                    <a:pt x="78" y="0"/>
                  </a:cubicBezTo>
                  <a:cubicBezTo>
                    <a:pt x="35" y="0"/>
                    <a:pt x="0" y="35"/>
                    <a:pt x="0" y="78"/>
                  </a:cubicBezTo>
                  <a:cubicBezTo>
                    <a:pt x="0" y="160"/>
                    <a:pt x="0" y="160"/>
                    <a:pt x="0" y="160"/>
                  </a:cubicBezTo>
                  <a:cubicBezTo>
                    <a:pt x="0" y="203"/>
                    <a:pt x="35" y="237"/>
                    <a:pt x="78" y="237"/>
                  </a:cubicBezTo>
                  <a:cubicBezTo>
                    <a:pt x="281" y="237"/>
                    <a:pt x="281" y="237"/>
                    <a:pt x="281" y="237"/>
                  </a:cubicBezTo>
                  <a:cubicBezTo>
                    <a:pt x="324" y="237"/>
                    <a:pt x="358" y="203"/>
                    <a:pt x="358" y="160"/>
                  </a:cubicBezTo>
                  <a:cubicBezTo>
                    <a:pt x="358" y="78"/>
                    <a:pt x="358" y="78"/>
                    <a:pt x="358" y="78"/>
                  </a:cubicBezTo>
                  <a:cubicBezTo>
                    <a:pt x="358" y="35"/>
                    <a:pt x="324" y="0"/>
                    <a:pt x="281" y="0"/>
                  </a:cubicBezTo>
                  <a:close/>
                  <a:moveTo>
                    <a:pt x="291" y="145"/>
                  </a:moveTo>
                  <a:cubicBezTo>
                    <a:pt x="291" y="158"/>
                    <a:pt x="279" y="169"/>
                    <a:pt x="264" y="169"/>
                  </a:cubicBezTo>
                  <a:cubicBezTo>
                    <a:pt x="96" y="169"/>
                    <a:pt x="96" y="169"/>
                    <a:pt x="96" y="169"/>
                  </a:cubicBezTo>
                  <a:cubicBezTo>
                    <a:pt x="81" y="169"/>
                    <a:pt x="69" y="158"/>
                    <a:pt x="69" y="145"/>
                  </a:cubicBezTo>
                  <a:cubicBezTo>
                    <a:pt x="69" y="93"/>
                    <a:pt x="69" y="93"/>
                    <a:pt x="69" y="93"/>
                  </a:cubicBezTo>
                  <a:cubicBezTo>
                    <a:pt x="69" y="80"/>
                    <a:pt x="81" y="70"/>
                    <a:pt x="96" y="70"/>
                  </a:cubicBezTo>
                  <a:cubicBezTo>
                    <a:pt x="264" y="70"/>
                    <a:pt x="264" y="70"/>
                    <a:pt x="264" y="70"/>
                  </a:cubicBezTo>
                  <a:cubicBezTo>
                    <a:pt x="279" y="70"/>
                    <a:pt x="291" y="80"/>
                    <a:pt x="291" y="93"/>
                  </a:cubicBezTo>
                  <a:lnTo>
                    <a:pt x="291" y="14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40000"/>
                    <a:lumOff val="60000"/>
                  </a:schemeClr>
                </a:gs>
                <a:gs pos="23000">
                  <a:schemeClr val="accent2">
                    <a:lumMod val="50000"/>
                  </a:schemeClr>
                </a:gs>
                <a:gs pos="76000">
                  <a:schemeClr val="accent2">
                    <a:lumMod val="5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5400000" scaled="0"/>
              <a:tileRect/>
            </a:gradFill>
            <a:ln w="38100">
              <a:gradFill>
                <a:gsLst>
                  <a:gs pos="0">
                    <a:schemeClr val="accent1">
                      <a:lumMod val="50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2">
                      <a:lumMod val="50000"/>
                    </a:schemeClr>
                  </a:gs>
                </a:gsLst>
                <a:lin ang="5400000" scaled="0"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3" name="Freeform 8"/>
            <p:cNvSpPr>
              <a:spLocks/>
            </p:cNvSpPr>
            <p:nvPr/>
          </p:nvSpPr>
          <p:spPr bwMode="auto">
            <a:xfrm>
              <a:off x="7094419" y="6195210"/>
              <a:ext cx="1103312" cy="254300"/>
            </a:xfrm>
            <a:custGeom>
              <a:avLst/>
              <a:gdLst/>
              <a:ahLst/>
              <a:cxnLst>
                <a:cxn ang="0">
                  <a:pos x="347" y="56"/>
                </a:cxn>
                <a:cxn ang="0">
                  <a:pos x="323" y="80"/>
                </a:cxn>
                <a:cxn ang="0">
                  <a:pos x="24" y="80"/>
                </a:cxn>
                <a:cxn ang="0">
                  <a:pos x="0" y="56"/>
                </a:cxn>
                <a:cxn ang="0">
                  <a:pos x="0" y="23"/>
                </a:cxn>
                <a:cxn ang="0">
                  <a:pos x="24" y="0"/>
                </a:cxn>
                <a:cxn ang="0">
                  <a:pos x="323" y="0"/>
                </a:cxn>
                <a:cxn ang="0">
                  <a:pos x="347" y="23"/>
                </a:cxn>
                <a:cxn ang="0">
                  <a:pos x="347" y="56"/>
                </a:cxn>
              </a:cxnLst>
              <a:rect l="0" t="0" r="r" b="b"/>
              <a:pathLst>
                <a:path w="347" h="80">
                  <a:moveTo>
                    <a:pt x="347" y="56"/>
                  </a:moveTo>
                  <a:cubicBezTo>
                    <a:pt x="347" y="69"/>
                    <a:pt x="336" y="80"/>
                    <a:pt x="323" y="80"/>
                  </a:cubicBezTo>
                  <a:cubicBezTo>
                    <a:pt x="24" y="80"/>
                    <a:pt x="24" y="80"/>
                    <a:pt x="24" y="80"/>
                  </a:cubicBezTo>
                  <a:cubicBezTo>
                    <a:pt x="11" y="80"/>
                    <a:pt x="0" y="69"/>
                    <a:pt x="0" y="56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10"/>
                    <a:pt x="11" y="0"/>
                    <a:pt x="24" y="0"/>
                  </a:cubicBezTo>
                  <a:cubicBezTo>
                    <a:pt x="323" y="0"/>
                    <a:pt x="323" y="0"/>
                    <a:pt x="323" y="0"/>
                  </a:cubicBezTo>
                  <a:cubicBezTo>
                    <a:pt x="336" y="0"/>
                    <a:pt x="347" y="10"/>
                    <a:pt x="347" y="23"/>
                  </a:cubicBezTo>
                  <a:lnTo>
                    <a:pt x="347" y="5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50000"/>
                  </a:schemeClr>
                </a:gs>
                <a:gs pos="34000">
                  <a:schemeClr val="bg1">
                    <a:lumMod val="95000"/>
                  </a:schemeClr>
                </a:gs>
                <a:gs pos="67000">
                  <a:schemeClr val="accent2">
                    <a:lumMod val="50000"/>
                  </a:schemeClr>
                </a:gs>
                <a:gs pos="95000">
                  <a:schemeClr val="accent1">
                    <a:lumMod val="75000"/>
                  </a:schemeClr>
                </a:gs>
              </a:gsLst>
              <a:lin ang="5400000" scaled="1"/>
              <a:tileRect/>
            </a:gradFill>
            <a:ln w="38100">
              <a:gradFill>
                <a:gsLst>
                  <a:gs pos="0">
                    <a:schemeClr val="bg1"/>
                  </a:gs>
                  <a:gs pos="50000">
                    <a:schemeClr val="accent2">
                      <a:lumMod val="50000"/>
                    </a:schemeClr>
                  </a:gs>
                  <a:gs pos="100000">
                    <a:schemeClr val="accent2">
                      <a:lumMod val="50000"/>
                    </a:schemeClr>
                  </a:gs>
                </a:gsLst>
                <a:lin ang="5400000" scaled="0"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4" name="Freeform 8"/>
            <p:cNvSpPr>
              <a:spLocks/>
            </p:cNvSpPr>
            <p:nvPr/>
          </p:nvSpPr>
          <p:spPr bwMode="auto">
            <a:xfrm>
              <a:off x="8497152" y="6195210"/>
              <a:ext cx="1103312" cy="254300"/>
            </a:xfrm>
            <a:custGeom>
              <a:avLst/>
              <a:gdLst/>
              <a:ahLst/>
              <a:cxnLst>
                <a:cxn ang="0">
                  <a:pos x="347" y="56"/>
                </a:cxn>
                <a:cxn ang="0">
                  <a:pos x="323" y="80"/>
                </a:cxn>
                <a:cxn ang="0">
                  <a:pos x="24" y="80"/>
                </a:cxn>
                <a:cxn ang="0">
                  <a:pos x="0" y="56"/>
                </a:cxn>
                <a:cxn ang="0">
                  <a:pos x="0" y="23"/>
                </a:cxn>
                <a:cxn ang="0">
                  <a:pos x="24" y="0"/>
                </a:cxn>
                <a:cxn ang="0">
                  <a:pos x="323" y="0"/>
                </a:cxn>
                <a:cxn ang="0">
                  <a:pos x="347" y="23"/>
                </a:cxn>
                <a:cxn ang="0">
                  <a:pos x="347" y="56"/>
                </a:cxn>
              </a:cxnLst>
              <a:rect l="0" t="0" r="r" b="b"/>
              <a:pathLst>
                <a:path w="347" h="80">
                  <a:moveTo>
                    <a:pt x="347" y="56"/>
                  </a:moveTo>
                  <a:cubicBezTo>
                    <a:pt x="347" y="69"/>
                    <a:pt x="336" y="80"/>
                    <a:pt x="323" y="80"/>
                  </a:cubicBezTo>
                  <a:cubicBezTo>
                    <a:pt x="24" y="80"/>
                    <a:pt x="24" y="80"/>
                    <a:pt x="24" y="80"/>
                  </a:cubicBezTo>
                  <a:cubicBezTo>
                    <a:pt x="11" y="80"/>
                    <a:pt x="0" y="69"/>
                    <a:pt x="0" y="56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10"/>
                    <a:pt x="11" y="0"/>
                    <a:pt x="24" y="0"/>
                  </a:cubicBezTo>
                  <a:cubicBezTo>
                    <a:pt x="323" y="0"/>
                    <a:pt x="323" y="0"/>
                    <a:pt x="323" y="0"/>
                  </a:cubicBezTo>
                  <a:cubicBezTo>
                    <a:pt x="336" y="0"/>
                    <a:pt x="347" y="10"/>
                    <a:pt x="347" y="23"/>
                  </a:cubicBezTo>
                  <a:lnTo>
                    <a:pt x="347" y="5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50000"/>
                  </a:schemeClr>
                </a:gs>
                <a:gs pos="34000">
                  <a:schemeClr val="bg1">
                    <a:lumMod val="95000"/>
                  </a:schemeClr>
                </a:gs>
                <a:gs pos="67000">
                  <a:schemeClr val="accent2">
                    <a:lumMod val="50000"/>
                  </a:schemeClr>
                </a:gs>
                <a:gs pos="95000">
                  <a:schemeClr val="accent1">
                    <a:lumMod val="75000"/>
                  </a:schemeClr>
                </a:gs>
              </a:gsLst>
              <a:lin ang="5400000" scaled="1"/>
              <a:tileRect/>
            </a:gradFill>
            <a:ln w="38100">
              <a:gradFill>
                <a:gsLst>
                  <a:gs pos="0">
                    <a:schemeClr val="bg1"/>
                  </a:gs>
                  <a:gs pos="50000">
                    <a:schemeClr val="accent2">
                      <a:lumMod val="50000"/>
                    </a:schemeClr>
                  </a:gs>
                  <a:gs pos="100000">
                    <a:schemeClr val="accent2">
                      <a:lumMod val="50000"/>
                    </a:schemeClr>
                  </a:gs>
                </a:gsLst>
                <a:lin ang="5400000" scaled="0"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4989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4552296</TotalTime>
  <Words>43</Words>
  <Application>Microsoft Office PowerPoint</Application>
  <PresentationFormat>全屏显示(4:3)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굴림</vt:lpstr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DG-关联</dc:subject>
  <dc:creator/>
  <cp:keywords>TZ-固定图形;XG-高光;KJ-3D;DH-静态</cp:keywords>
  <dc:description/>
  <cp:lastModifiedBy>Shiqing Tian</cp:lastModifiedBy>
  <cp:revision>470</cp:revision>
  <dcterms:created xsi:type="dcterms:W3CDTF">2010-07-23T09:33:49Z</dcterms:created>
  <dcterms:modified xsi:type="dcterms:W3CDTF">2014-02-11T05:57:27Z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