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3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7"/>
          <p:cNvSpPr>
            <a:spLocks/>
          </p:cNvSpPr>
          <p:nvPr/>
        </p:nvSpPr>
        <p:spPr bwMode="auto">
          <a:xfrm>
            <a:off x="899160" y="2971800"/>
            <a:ext cx="1074419" cy="1664651"/>
          </a:xfrm>
          <a:custGeom>
            <a:avLst/>
            <a:gdLst/>
            <a:ahLst/>
            <a:cxnLst>
              <a:cxn ang="0">
                <a:pos x="767" y="345"/>
              </a:cxn>
              <a:cxn ang="0">
                <a:pos x="767" y="338"/>
              </a:cxn>
              <a:cxn ang="0">
                <a:pos x="385" y="0"/>
              </a:cxn>
              <a:cxn ang="0">
                <a:pos x="0" y="338"/>
              </a:cxn>
              <a:cxn ang="0">
                <a:pos x="0" y="851"/>
              </a:cxn>
              <a:cxn ang="0">
                <a:pos x="0" y="851"/>
              </a:cxn>
              <a:cxn ang="0">
                <a:pos x="0" y="855"/>
              </a:cxn>
              <a:cxn ang="0">
                <a:pos x="385" y="1193"/>
              </a:cxn>
              <a:cxn ang="0">
                <a:pos x="770" y="855"/>
              </a:cxn>
              <a:cxn ang="0">
                <a:pos x="770" y="343"/>
              </a:cxn>
              <a:cxn ang="0">
                <a:pos x="767" y="345"/>
              </a:cxn>
            </a:cxnLst>
            <a:rect l="0" t="0" r="r" b="b"/>
            <a:pathLst>
              <a:path w="770" h="1193">
                <a:moveTo>
                  <a:pt x="767" y="345"/>
                </a:moveTo>
                <a:lnTo>
                  <a:pt x="767" y="338"/>
                </a:lnTo>
                <a:lnTo>
                  <a:pt x="385" y="0"/>
                </a:lnTo>
                <a:lnTo>
                  <a:pt x="0" y="338"/>
                </a:lnTo>
                <a:lnTo>
                  <a:pt x="0" y="851"/>
                </a:lnTo>
                <a:lnTo>
                  <a:pt x="0" y="851"/>
                </a:lnTo>
                <a:lnTo>
                  <a:pt x="0" y="855"/>
                </a:lnTo>
                <a:lnTo>
                  <a:pt x="385" y="1193"/>
                </a:lnTo>
                <a:lnTo>
                  <a:pt x="770" y="855"/>
                </a:lnTo>
                <a:lnTo>
                  <a:pt x="770" y="343"/>
                </a:lnTo>
                <a:lnTo>
                  <a:pt x="767" y="345"/>
                </a:lnTo>
                <a:close/>
              </a:path>
            </a:pathLst>
          </a:cu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Chevron 25"/>
          <p:cNvSpPr/>
          <p:nvPr/>
        </p:nvSpPr>
        <p:spPr>
          <a:xfrm rot="16200000">
            <a:off x="849176" y="2095759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Chevron 26"/>
          <p:cNvSpPr/>
          <p:nvPr/>
        </p:nvSpPr>
        <p:spPr>
          <a:xfrm rot="16200000">
            <a:off x="849176" y="1166119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072640" y="1569720"/>
            <a:ext cx="6096000" cy="708660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 Box 394"/>
          <p:cNvSpPr txBox="1">
            <a:spLocks noChangeArrowheads="1"/>
          </p:cNvSpPr>
          <p:nvPr/>
        </p:nvSpPr>
        <p:spPr bwMode="auto">
          <a:xfrm>
            <a:off x="2242088" y="1691764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65020" y="2499360"/>
            <a:ext cx="6096000" cy="709951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 Box 394"/>
          <p:cNvSpPr txBox="1">
            <a:spLocks noChangeArrowheads="1"/>
          </p:cNvSpPr>
          <p:nvPr/>
        </p:nvSpPr>
        <p:spPr bwMode="auto">
          <a:xfrm>
            <a:off x="2242088" y="2607455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065020" y="3368040"/>
            <a:ext cx="6096000" cy="80991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2242088" y="3553239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065020" y="4373880"/>
            <a:ext cx="6096000" cy="688899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Chevron 35"/>
          <p:cNvSpPr/>
          <p:nvPr/>
        </p:nvSpPr>
        <p:spPr>
          <a:xfrm rot="5400000">
            <a:off x="849176" y="4435099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922149" y="146910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2242088" y="4460923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057400" y="5286207"/>
            <a:ext cx="6096000" cy="75296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Chevron 39"/>
          <p:cNvSpPr/>
          <p:nvPr/>
        </p:nvSpPr>
        <p:spPr>
          <a:xfrm rot="5400000">
            <a:off x="849176" y="5373392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922149" y="5760197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2242088" y="5437316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3" name="Text Box 394"/>
          <p:cNvSpPr txBox="1">
            <a:spLocks noChangeArrowheads="1"/>
          </p:cNvSpPr>
          <p:nvPr/>
        </p:nvSpPr>
        <p:spPr bwMode="auto">
          <a:xfrm>
            <a:off x="922149" y="242922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>
            <a:off x="922149" y="361032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922149" y="480666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164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131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