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4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5" name="Group 16"/>
          <p:cNvGrpSpPr/>
          <p:nvPr/>
        </p:nvGrpSpPr>
        <p:grpSpPr>
          <a:xfrm>
            <a:off x="0" y="762000"/>
            <a:ext cx="9144000" cy="4038600"/>
            <a:chOff x="-6781800" y="2819400"/>
            <a:chExt cx="9144000" cy="4038600"/>
          </a:xfrm>
        </p:grpSpPr>
        <p:sp>
          <p:nvSpPr>
            <p:cNvPr id="496" name="Rectangle 495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97" name="Rectangle 496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405" name="Group 404"/>
          <p:cNvGrpSpPr/>
          <p:nvPr/>
        </p:nvGrpSpPr>
        <p:grpSpPr>
          <a:xfrm rot="7229865">
            <a:off x="4698916" y="1963975"/>
            <a:ext cx="1706233" cy="3016420"/>
            <a:chOff x="2968603" y="1397000"/>
            <a:chExt cx="1751035" cy="3095626"/>
          </a:xfrm>
          <a:effectLst/>
        </p:grpSpPr>
        <p:grpSp>
          <p:nvGrpSpPr>
            <p:cNvPr id="406" name="Group 272"/>
            <p:cNvGrpSpPr/>
            <p:nvPr/>
          </p:nvGrpSpPr>
          <p:grpSpPr>
            <a:xfrm>
              <a:off x="3406775" y="3565526"/>
              <a:ext cx="869950" cy="927100"/>
              <a:chOff x="3406775" y="3565525"/>
              <a:chExt cx="869950" cy="927100"/>
            </a:xfrm>
          </p:grpSpPr>
          <p:sp>
            <p:nvSpPr>
              <p:cNvPr id="424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7" name="Group 273"/>
            <p:cNvGrpSpPr/>
            <p:nvPr/>
          </p:nvGrpSpPr>
          <p:grpSpPr>
            <a:xfrm>
              <a:off x="2968603" y="1397000"/>
              <a:ext cx="1751035" cy="2176463"/>
              <a:chOff x="2849541" y="2443163"/>
              <a:chExt cx="1751035" cy="2176463"/>
            </a:xfrm>
          </p:grpSpPr>
          <p:sp>
            <p:nvSpPr>
              <p:cNvPr id="408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6000">
                    <a:schemeClr val="bg1">
                      <a:lumMod val="50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2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Freeform 177"/>
              <p:cNvSpPr>
                <a:spLocks noEditPoints="1"/>
              </p:cNvSpPr>
              <p:nvPr/>
            </p:nvSpPr>
            <p:spPr bwMode="auto">
              <a:xfrm>
                <a:off x="2849541" y="2445863"/>
                <a:ext cx="1749467" cy="216788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12700">
                <a:solidFill>
                  <a:srgbClr val="6D6D6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Freeform 179"/>
              <p:cNvSpPr>
                <a:spLocks/>
              </p:cNvSpPr>
              <p:nvPr/>
            </p:nvSpPr>
            <p:spPr bwMode="auto">
              <a:xfrm>
                <a:off x="3197225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alpha val="8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0" name="Group 359"/>
          <p:cNvGrpSpPr/>
          <p:nvPr/>
        </p:nvGrpSpPr>
        <p:grpSpPr>
          <a:xfrm rot="2987331">
            <a:off x="6296080" y="2379754"/>
            <a:ext cx="1829410" cy="3234183"/>
            <a:chOff x="2968603" y="1397000"/>
            <a:chExt cx="1751035" cy="3095626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361" name="Group 272"/>
            <p:cNvGrpSpPr/>
            <p:nvPr/>
          </p:nvGrpSpPr>
          <p:grpSpPr>
            <a:xfrm>
              <a:off x="3406775" y="3565526"/>
              <a:ext cx="869950" cy="927100"/>
              <a:chOff x="3406775" y="3565525"/>
              <a:chExt cx="869950" cy="927100"/>
            </a:xfrm>
          </p:grpSpPr>
          <p:sp>
            <p:nvSpPr>
              <p:cNvPr id="379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62" name="Group 273"/>
            <p:cNvGrpSpPr/>
            <p:nvPr/>
          </p:nvGrpSpPr>
          <p:grpSpPr>
            <a:xfrm>
              <a:off x="2968603" y="1397000"/>
              <a:ext cx="1751035" cy="2176463"/>
              <a:chOff x="2849541" y="2443163"/>
              <a:chExt cx="1751035" cy="2176463"/>
            </a:xfrm>
          </p:grpSpPr>
          <p:sp>
            <p:nvSpPr>
              <p:cNvPr id="363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6000">
                    <a:schemeClr val="bg1">
                      <a:lumMod val="50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2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Freeform 177"/>
              <p:cNvSpPr>
                <a:spLocks noEditPoints="1"/>
              </p:cNvSpPr>
              <p:nvPr/>
            </p:nvSpPr>
            <p:spPr bwMode="auto">
              <a:xfrm>
                <a:off x="2849541" y="2445863"/>
                <a:ext cx="1749467" cy="216788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12700">
                <a:solidFill>
                  <a:srgbClr val="6D6D6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179"/>
              <p:cNvSpPr>
                <a:spLocks/>
              </p:cNvSpPr>
              <p:nvPr/>
            </p:nvSpPr>
            <p:spPr bwMode="auto">
              <a:xfrm>
                <a:off x="3197225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alpha val="8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50" name="Group 449"/>
          <p:cNvGrpSpPr/>
          <p:nvPr/>
        </p:nvGrpSpPr>
        <p:grpSpPr>
          <a:xfrm rot="13500000">
            <a:off x="2934036" y="1922313"/>
            <a:ext cx="1692376" cy="2991922"/>
            <a:chOff x="2968603" y="1397000"/>
            <a:chExt cx="1751035" cy="3095626"/>
          </a:xfrm>
          <a:effectLst/>
        </p:grpSpPr>
        <p:grpSp>
          <p:nvGrpSpPr>
            <p:cNvPr id="451" name="Group 272"/>
            <p:cNvGrpSpPr/>
            <p:nvPr/>
          </p:nvGrpSpPr>
          <p:grpSpPr>
            <a:xfrm>
              <a:off x="3406775" y="3565526"/>
              <a:ext cx="869950" cy="927100"/>
              <a:chOff x="3406775" y="3565525"/>
              <a:chExt cx="869950" cy="927100"/>
            </a:xfrm>
          </p:grpSpPr>
          <p:sp>
            <p:nvSpPr>
              <p:cNvPr id="469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2" name="Group 273"/>
            <p:cNvGrpSpPr/>
            <p:nvPr/>
          </p:nvGrpSpPr>
          <p:grpSpPr>
            <a:xfrm>
              <a:off x="2968603" y="1397000"/>
              <a:ext cx="1751035" cy="2176463"/>
              <a:chOff x="2849541" y="2443163"/>
              <a:chExt cx="1751035" cy="2176463"/>
            </a:xfrm>
          </p:grpSpPr>
          <p:sp>
            <p:nvSpPr>
              <p:cNvPr id="453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6000">
                    <a:schemeClr val="bg1">
                      <a:lumMod val="50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2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Freeform 177"/>
              <p:cNvSpPr>
                <a:spLocks noEditPoints="1"/>
              </p:cNvSpPr>
              <p:nvPr/>
            </p:nvSpPr>
            <p:spPr bwMode="auto">
              <a:xfrm>
                <a:off x="2849541" y="2445863"/>
                <a:ext cx="1749467" cy="216788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12700">
                <a:solidFill>
                  <a:srgbClr val="6D6D6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Freeform 179"/>
              <p:cNvSpPr>
                <a:spLocks/>
              </p:cNvSpPr>
              <p:nvPr/>
            </p:nvSpPr>
            <p:spPr bwMode="auto">
              <a:xfrm>
                <a:off x="3197225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alpha val="8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5" name="Group 314"/>
          <p:cNvGrpSpPr/>
          <p:nvPr/>
        </p:nvGrpSpPr>
        <p:grpSpPr>
          <a:xfrm rot="4536400">
            <a:off x="5908399" y="3008206"/>
            <a:ext cx="2127168" cy="3760585"/>
            <a:chOff x="2968603" y="1397000"/>
            <a:chExt cx="1751035" cy="3095626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316" name="Group 272"/>
            <p:cNvGrpSpPr/>
            <p:nvPr/>
          </p:nvGrpSpPr>
          <p:grpSpPr>
            <a:xfrm>
              <a:off x="3406775" y="3565526"/>
              <a:ext cx="869950" cy="927100"/>
              <a:chOff x="3406775" y="3565525"/>
              <a:chExt cx="869950" cy="927100"/>
            </a:xfrm>
          </p:grpSpPr>
          <p:sp>
            <p:nvSpPr>
              <p:cNvPr id="334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7" name="Group 273"/>
            <p:cNvGrpSpPr/>
            <p:nvPr/>
          </p:nvGrpSpPr>
          <p:grpSpPr>
            <a:xfrm>
              <a:off x="2968603" y="1397000"/>
              <a:ext cx="1751035" cy="2176463"/>
              <a:chOff x="2849541" y="2443163"/>
              <a:chExt cx="1751035" cy="2176463"/>
            </a:xfrm>
          </p:grpSpPr>
          <p:sp>
            <p:nvSpPr>
              <p:cNvPr id="318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6000">
                    <a:schemeClr val="bg1">
                      <a:lumMod val="50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2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177"/>
              <p:cNvSpPr>
                <a:spLocks noEditPoints="1"/>
              </p:cNvSpPr>
              <p:nvPr/>
            </p:nvSpPr>
            <p:spPr bwMode="auto">
              <a:xfrm>
                <a:off x="2849541" y="2445863"/>
                <a:ext cx="1749467" cy="216788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12700">
                <a:solidFill>
                  <a:srgbClr val="6D6D6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179"/>
              <p:cNvSpPr>
                <a:spLocks/>
              </p:cNvSpPr>
              <p:nvPr/>
            </p:nvSpPr>
            <p:spPr bwMode="auto">
              <a:xfrm>
                <a:off x="3197225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alpha val="8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LAMP IDEA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6" name="Group 55"/>
          <p:cNvGrpSpPr/>
          <p:nvPr/>
        </p:nvGrpSpPr>
        <p:grpSpPr>
          <a:xfrm>
            <a:off x="3317610" y="1905001"/>
            <a:ext cx="2107792" cy="3713356"/>
            <a:chOff x="3547543" y="1675574"/>
            <a:chExt cx="2329382" cy="4103739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39" name="Group 227"/>
            <p:cNvGrpSpPr/>
            <p:nvPr/>
          </p:nvGrpSpPr>
          <p:grpSpPr>
            <a:xfrm>
              <a:off x="4134105" y="4551552"/>
              <a:ext cx="1152081" cy="1227761"/>
              <a:chOff x="3406775" y="3565525"/>
              <a:chExt cx="869950" cy="927100"/>
            </a:xfrm>
          </p:grpSpPr>
          <p:sp>
            <p:nvSpPr>
              <p:cNvPr id="157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" name="Group 228"/>
            <p:cNvGrpSpPr/>
            <p:nvPr/>
          </p:nvGrpSpPr>
          <p:grpSpPr>
            <a:xfrm>
              <a:off x="3547543" y="1675574"/>
              <a:ext cx="2329382" cy="2886502"/>
              <a:chOff x="2844801" y="2439988"/>
              <a:chExt cx="1758950" cy="2179638"/>
            </a:xfrm>
            <a:effectLst/>
          </p:grpSpPr>
          <p:sp>
            <p:nvSpPr>
              <p:cNvPr id="141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tx2">
                      <a:lumMod val="50000"/>
                    </a:schemeClr>
                  </a:gs>
                  <a:gs pos="42000">
                    <a:schemeClr val="bg2">
                      <a:lumMod val="75000"/>
                    </a:schemeClr>
                  </a:gs>
                  <a:gs pos="15000">
                    <a:schemeClr val="bg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7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69" name="Rectangle 268"/>
          <p:cNvSpPr/>
          <p:nvPr/>
        </p:nvSpPr>
        <p:spPr>
          <a:xfrm>
            <a:off x="457200" y="1000036"/>
            <a:ext cx="32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grpSp>
        <p:nvGrpSpPr>
          <p:cNvPr id="270" name="Group 269"/>
          <p:cNvGrpSpPr/>
          <p:nvPr/>
        </p:nvGrpSpPr>
        <p:grpSpPr>
          <a:xfrm rot="16909660">
            <a:off x="1028255" y="2919423"/>
            <a:ext cx="1852489" cy="3274984"/>
            <a:chOff x="2968603" y="1397000"/>
            <a:chExt cx="1751035" cy="3095626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271" name="Group 272"/>
            <p:cNvGrpSpPr/>
            <p:nvPr/>
          </p:nvGrpSpPr>
          <p:grpSpPr>
            <a:xfrm>
              <a:off x="3406775" y="3565526"/>
              <a:ext cx="869950" cy="927100"/>
              <a:chOff x="3406775" y="3565525"/>
              <a:chExt cx="869950" cy="927100"/>
            </a:xfrm>
          </p:grpSpPr>
          <p:sp>
            <p:nvSpPr>
              <p:cNvPr id="289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2" name="Group 273"/>
            <p:cNvGrpSpPr/>
            <p:nvPr/>
          </p:nvGrpSpPr>
          <p:grpSpPr>
            <a:xfrm>
              <a:off x="2968603" y="1397000"/>
              <a:ext cx="1751035" cy="2176463"/>
              <a:chOff x="2849541" y="2443163"/>
              <a:chExt cx="1751035" cy="2176463"/>
            </a:xfrm>
          </p:grpSpPr>
          <p:sp>
            <p:nvSpPr>
              <p:cNvPr id="273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6000">
                    <a:schemeClr val="bg1">
                      <a:lumMod val="50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2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77"/>
              <p:cNvSpPr>
                <a:spLocks noEditPoints="1"/>
              </p:cNvSpPr>
              <p:nvPr/>
            </p:nvSpPr>
            <p:spPr bwMode="auto">
              <a:xfrm>
                <a:off x="2849541" y="2445863"/>
                <a:ext cx="1749467" cy="216788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12700">
                <a:solidFill>
                  <a:srgbClr val="6D6D6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179"/>
              <p:cNvSpPr>
                <a:spLocks/>
              </p:cNvSpPr>
              <p:nvPr/>
            </p:nvSpPr>
            <p:spPr bwMode="auto">
              <a:xfrm>
                <a:off x="3197225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alpha val="8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67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4552486</TotalTime>
  <Words>30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1_Scrum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474</cp:revision>
  <dcterms:created xsi:type="dcterms:W3CDTF">2010-07-23T09:33:49Z</dcterms:created>
  <dcterms:modified xsi:type="dcterms:W3CDTF">2014-02-11T05:59:57Z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