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9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228600"/>
            <a:ext cx="5867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3D  Puzzles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66800" y="2667000"/>
            <a:ext cx="7031414" cy="2972116"/>
            <a:chOff x="1066800" y="2590800"/>
            <a:chExt cx="7031414" cy="2972116"/>
          </a:xfrm>
        </p:grpSpPr>
        <p:sp>
          <p:nvSpPr>
            <p:cNvPr id="2101" name="Rectangle 53"/>
            <p:cNvSpPr>
              <a:spLocks noChangeArrowheads="1"/>
            </p:cNvSpPr>
            <p:nvPr/>
          </p:nvSpPr>
          <p:spPr bwMode="auto">
            <a:xfrm>
              <a:off x="1066800" y="5225690"/>
              <a:ext cx="2275017" cy="332193"/>
            </a:xfrm>
            <a:prstGeom prst="rect">
              <a:avLst/>
            </a:prstGeom>
            <a:gradFill flip="none" rotWithShape="1">
              <a:gsLst>
                <a:gs pos="0">
                  <a:srgbClr val="3A3A3A">
                    <a:shade val="30000"/>
                    <a:satMod val="115000"/>
                  </a:srgbClr>
                </a:gs>
                <a:gs pos="50000">
                  <a:srgbClr val="3A3A3A">
                    <a:shade val="67500"/>
                    <a:satMod val="115000"/>
                  </a:srgbClr>
                </a:gs>
                <a:gs pos="100000">
                  <a:srgbClr val="3A3A3A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2" name="Rectangle 54"/>
            <p:cNvSpPr>
              <a:spLocks noChangeArrowheads="1"/>
            </p:cNvSpPr>
            <p:nvPr/>
          </p:nvSpPr>
          <p:spPr bwMode="auto">
            <a:xfrm>
              <a:off x="3432415" y="5225690"/>
              <a:ext cx="2275017" cy="337226"/>
            </a:xfrm>
            <a:prstGeom prst="rect">
              <a:avLst/>
            </a:prstGeom>
            <a:gradFill flip="none" rotWithShape="1">
              <a:gsLst>
                <a:gs pos="0">
                  <a:srgbClr val="808080">
                    <a:shade val="30000"/>
                    <a:satMod val="115000"/>
                  </a:srgbClr>
                </a:gs>
                <a:gs pos="50000">
                  <a:srgbClr val="808080">
                    <a:shade val="67500"/>
                    <a:satMod val="115000"/>
                  </a:srgbClr>
                </a:gs>
                <a:gs pos="100000">
                  <a:srgbClr val="8080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3" name="Rectangle 55"/>
            <p:cNvSpPr>
              <a:spLocks noChangeArrowheads="1"/>
            </p:cNvSpPr>
            <p:nvPr/>
          </p:nvSpPr>
          <p:spPr bwMode="auto">
            <a:xfrm>
              <a:off x="5798031" y="5225690"/>
              <a:ext cx="2300183" cy="337226"/>
            </a:xfrm>
            <a:prstGeom prst="rect">
              <a:avLst/>
            </a:prstGeom>
            <a:gradFill flip="none" rotWithShape="1">
              <a:gsLst>
                <a:gs pos="0">
                  <a:srgbClr val="808080">
                    <a:shade val="30000"/>
                    <a:satMod val="115000"/>
                  </a:srgbClr>
                </a:gs>
                <a:gs pos="50000">
                  <a:srgbClr val="808080">
                    <a:shade val="67500"/>
                    <a:satMod val="115000"/>
                  </a:srgbClr>
                </a:gs>
                <a:gs pos="100000">
                  <a:srgbClr val="80808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>
              <a:off x="1066800" y="4362494"/>
              <a:ext cx="2999802" cy="868231"/>
            </a:xfrm>
            <a:custGeom>
              <a:avLst/>
              <a:gdLst/>
              <a:ahLst/>
              <a:cxnLst>
                <a:cxn ang="0">
                  <a:pos x="455" y="54"/>
                </a:cxn>
                <a:cxn ang="0">
                  <a:pos x="421" y="58"/>
                </a:cxn>
                <a:cxn ang="0">
                  <a:pos x="416" y="60"/>
                </a:cxn>
                <a:cxn ang="0">
                  <a:pos x="399" y="62"/>
                </a:cxn>
                <a:cxn ang="0">
                  <a:pos x="410" y="0"/>
                </a:cxn>
                <a:cxn ang="0">
                  <a:pos x="283" y="0"/>
                </a:cxn>
                <a:cxn ang="0">
                  <a:pos x="286" y="2"/>
                </a:cxn>
                <a:cxn ang="0">
                  <a:pos x="297" y="20"/>
                </a:cxn>
                <a:cxn ang="0">
                  <a:pos x="232" y="45"/>
                </a:cxn>
                <a:cxn ang="0">
                  <a:pos x="184" y="20"/>
                </a:cxn>
                <a:cxn ang="0">
                  <a:pos x="203" y="4"/>
                </a:cxn>
                <a:cxn ang="0">
                  <a:pos x="209" y="1"/>
                </a:cxn>
                <a:cxn ang="0">
                  <a:pos x="211" y="0"/>
                </a:cxn>
                <a:cxn ang="0">
                  <a:pos x="69" y="0"/>
                </a:cxn>
                <a:cxn ang="0">
                  <a:pos x="0" y="146"/>
                </a:cxn>
                <a:cxn ang="0">
                  <a:pos x="383" y="146"/>
                </a:cxn>
                <a:cxn ang="0">
                  <a:pos x="395" y="83"/>
                </a:cxn>
                <a:cxn ang="0">
                  <a:pos x="413" y="86"/>
                </a:cxn>
                <a:cxn ang="0">
                  <a:pos x="449" y="92"/>
                </a:cxn>
                <a:cxn ang="0">
                  <a:pos x="504" y="73"/>
                </a:cxn>
                <a:cxn ang="0">
                  <a:pos x="455" y="54"/>
                </a:cxn>
              </a:cxnLst>
              <a:rect l="0" t="0" r="r" b="b"/>
              <a:pathLst>
                <a:path w="505" h="146">
                  <a:moveTo>
                    <a:pt x="455" y="54"/>
                  </a:moveTo>
                  <a:cubicBezTo>
                    <a:pt x="442" y="54"/>
                    <a:pt x="430" y="56"/>
                    <a:pt x="421" y="58"/>
                  </a:cubicBezTo>
                  <a:cubicBezTo>
                    <a:pt x="419" y="59"/>
                    <a:pt x="418" y="59"/>
                    <a:pt x="416" y="60"/>
                  </a:cubicBezTo>
                  <a:cubicBezTo>
                    <a:pt x="411" y="61"/>
                    <a:pt x="404" y="62"/>
                    <a:pt x="399" y="62"/>
                  </a:cubicBezTo>
                  <a:cubicBezTo>
                    <a:pt x="410" y="0"/>
                    <a:pt x="410" y="0"/>
                    <a:pt x="410" y="0"/>
                  </a:cubicBezTo>
                  <a:cubicBezTo>
                    <a:pt x="283" y="0"/>
                    <a:pt x="283" y="0"/>
                    <a:pt x="283" y="0"/>
                  </a:cubicBezTo>
                  <a:cubicBezTo>
                    <a:pt x="284" y="1"/>
                    <a:pt x="285" y="2"/>
                    <a:pt x="286" y="2"/>
                  </a:cubicBezTo>
                  <a:cubicBezTo>
                    <a:pt x="288" y="4"/>
                    <a:pt x="299" y="12"/>
                    <a:pt x="297" y="20"/>
                  </a:cubicBezTo>
                  <a:cubicBezTo>
                    <a:pt x="293" y="34"/>
                    <a:pt x="264" y="45"/>
                    <a:pt x="232" y="45"/>
                  </a:cubicBezTo>
                  <a:cubicBezTo>
                    <a:pt x="200" y="45"/>
                    <a:pt x="179" y="34"/>
                    <a:pt x="184" y="20"/>
                  </a:cubicBezTo>
                  <a:cubicBezTo>
                    <a:pt x="186" y="14"/>
                    <a:pt x="193" y="8"/>
                    <a:pt x="203" y="4"/>
                  </a:cubicBezTo>
                  <a:cubicBezTo>
                    <a:pt x="205" y="3"/>
                    <a:pt x="207" y="2"/>
                    <a:pt x="209" y="1"/>
                  </a:cubicBezTo>
                  <a:cubicBezTo>
                    <a:pt x="210" y="1"/>
                    <a:pt x="210" y="1"/>
                    <a:pt x="211" y="0"/>
                  </a:cubicBezTo>
                  <a:cubicBezTo>
                    <a:pt x="69" y="0"/>
                    <a:pt x="69" y="0"/>
                    <a:pt x="69" y="0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383" y="146"/>
                    <a:pt x="383" y="146"/>
                    <a:pt x="383" y="146"/>
                  </a:cubicBezTo>
                  <a:cubicBezTo>
                    <a:pt x="395" y="83"/>
                    <a:pt x="395" y="83"/>
                    <a:pt x="395" y="83"/>
                  </a:cubicBezTo>
                  <a:cubicBezTo>
                    <a:pt x="401" y="84"/>
                    <a:pt x="409" y="85"/>
                    <a:pt x="413" y="86"/>
                  </a:cubicBezTo>
                  <a:cubicBezTo>
                    <a:pt x="416" y="88"/>
                    <a:pt x="433" y="92"/>
                    <a:pt x="449" y="92"/>
                  </a:cubicBezTo>
                  <a:cubicBezTo>
                    <a:pt x="478" y="92"/>
                    <a:pt x="503" y="83"/>
                    <a:pt x="504" y="73"/>
                  </a:cubicBezTo>
                  <a:cubicBezTo>
                    <a:pt x="505" y="62"/>
                    <a:pt x="483" y="54"/>
                    <a:pt x="455" y="5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6666">
                    <a:shade val="30000"/>
                    <a:satMod val="115000"/>
                  </a:srgbClr>
                </a:gs>
                <a:gs pos="50000">
                  <a:srgbClr val="666666">
                    <a:shade val="67500"/>
                    <a:satMod val="115000"/>
                  </a:srgbClr>
                </a:gs>
                <a:gs pos="100000">
                  <a:srgbClr val="66666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>
              <a:off x="5458289" y="2590800"/>
              <a:ext cx="1897525" cy="863198"/>
            </a:xfrm>
            <a:custGeom>
              <a:avLst/>
              <a:gdLst/>
              <a:ahLst/>
              <a:cxnLst>
                <a:cxn ang="0">
                  <a:pos x="139" y="141"/>
                </a:cxn>
                <a:cxn ang="0">
                  <a:pos x="123" y="124"/>
                </a:cxn>
                <a:cxn ang="0">
                  <a:pos x="164" y="99"/>
                </a:cxn>
                <a:cxn ang="0">
                  <a:pos x="218" y="124"/>
                </a:cxn>
                <a:cxn ang="0">
                  <a:pos x="210" y="142"/>
                </a:cxn>
                <a:cxn ang="0">
                  <a:pos x="207" y="145"/>
                </a:cxn>
                <a:cxn ang="0">
                  <a:pos x="319" y="145"/>
                </a:cxn>
                <a:cxn ang="0">
                  <a:pos x="258" y="0"/>
                </a:cxn>
                <a:cxn ang="0">
                  <a:pos x="0" y="0"/>
                </a:cxn>
                <a:cxn ang="0">
                  <a:pos x="8" y="61"/>
                </a:cxn>
                <a:cxn ang="0">
                  <a:pos x="10" y="60"/>
                </a:cxn>
                <a:cxn ang="0">
                  <a:pos x="14" y="58"/>
                </a:cxn>
                <a:cxn ang="0">
                  <a:pos x="44" y="52"/>
                </a:cxn>
                <a:cxn ang="0">
                  <a:pos x="97" y="76"/>
                </a:cxn>
                <a:cxn ang="0">
                  <a:pos x="52" y="99"/>
                </a:cxn>
                <a:cxn ang="0">
                  <a:pos x="16" y="92"/>
                </a:cxn>
                <a:cxn ang="0">
                  <a:pos x="12" y="91"/>
                </a:cxn>
                <a:cxn ang="0">
                  <a:pos x="18" y="145"/>
                </a:cxn>
                <a:cxn ang="0">
                  <a:pos x="146" y="145"/>
                </a:cxn>
                <a:cxn ang="0">
                  <a:pos x="143" y="143"/>
                </a:cxn>
                <a:cxn ang="0">
                  <a:pos x="139" y="141"/>
                </a:cxn>
              </a:cxnLst>
              <a:rect l="0" t="0" r="r" b="b"/>
              <a:pathLst>
                <a:path w="319" h="145">
                  <a:moveTo>
                    <a:pt x="139" y="141"/>
                  </a:moveTo>
                  <a:cubicBezTo>
                    <a:pt x="131" y="137"/>
                    <a:pt x="125" y="131"/>
                    <a:pt x="123" y="124"/>
                  </a:cubicBezTo>
                  <a:cubicBezTo>
                    <a:pt x="120" y="110"/>
                    <a:pt x="138" y="99"/>
                    <a:pt x="164" y="99"/>
                  </a:cubicBezTo>
                  <a:cubicBezTo>
                    <a:pt x="189" y="99"/>
                    <a:pt x="214" y="110"/>
                    <a:pt x="218" y="124"/>
                  </a:cubicBezTo>
                  <a:cubicBezTo>
                    <a:pt x="221" y="132"/>
                    <a:pt x="212" y="141"/>
                    <a:pt x="210" y="142"/>
                  </a:cubicBezTo>
                  <a:cubicBezTo>
                    <a:pt x="209" y="143"/>
                    <a:pt x="208" y="144"/>
                    <a:pt x="207" y="145"/>
                  </a:cubicBezTo>
                  <a:cubicBezTo>
                    <a:pt x="319" y="145"/>
                    <a:pt x="319" y="145"/>
                    <a:pt x="319" y="145"/>
                  </a:cubicBezTo>
                  <a:cubicBezTo>
                    <a:pt x="258" y="0"/>
                    <a:pt x="258" y="0"/>
                    <a:pt x="25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" y="61"/>
                    <a:pt x="8" y="61"/>
                    <a:pt x="8" y="61"/>
                  </a:cubicBezTo>
                  <a:cubicBezTo>
                    <a:pt x="9" y="60"/>
                    <a:pt x="9" y="60"/>
                    <a:pt x="10" y="60"/>
                  </a:cubicBezTo>
                  <a:cubicBezTo>
                    <a:pt x="11" y="59"/>
                    <a:pt x="12" y="58"/>
                    <a:pt x="14" y="58"/>
                  </a:cubicBezTo>
                  <a:cubicBezTo>
                    <a:pt x="22" y="54"/>
                    <a:pt x="32" y="52"/>
                    <a:pt x="44" y="52"/>
                  </a:cubicBezTo>
                  <a:cubicBezTo>
                    <a:pt x="70" y="52"/>
                    <a:pt x="94" y="63"/>
                    <a:pt x="97" y="76"/>
                  </a:cubicBezTo>
                  <a:cubicBezTo>
                    <a:pt x="99" y="89"/>
                    <a:pt x="79" y="99"/>
                    <a:pt x="52" y="99"/>
                  </a:cubicBezTo>
                  <a:cubicBezTo>
                    <a:pt x="37" y="99"/>
                    <a:pt x="19" y="94"/>
                    <a:pt x="16" y="92"/>
                  </a:cubicBezTo>
                  <a:cubicBezTo>
                    <a:pt x="14" y="92"/>
                    <a:pt x="13" y="91"/>
                    <a:pt x="12" y="91"/>
                  </a:cubicBezTo>
                  <a:cubicBezTo>
                    <a:pt x="18" y="145"/>
                    <a:pt x="18" y="145"/>
                    <a:pt x="18" y="145"/>
                  </a:cubicBezTo>
                  <a:cubicBezTo>
                    <a:pt x="146" y="145"/>
                    <a:pt x="146" y="145"/>
                    <a:pt x="146" y="145"/>
                  </a:cubicBezTo>
                  <a:cubicBezTo>
                    <a:pt x="145" y="144"/>
                    <a:pt x="144" y="144"/>
                    <a:pt x="143" y="143"/>
                  </a:cubicBezTo>
                  <a:cubicBezTo>
                    <a:pt x="142" y="142"/>
                    <a:pt x="140" y="142"/>
                    <a:pt x="139" y="14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666666">
                    <a:shade val="30000"/>
                    <a:satMod val="115000"/>
                  </a:srgbClr>
                </a:gs>
                <a:gs pos="50000">
                  <a:srgbClr val="666666">
                    <a:shade val="67500"/>
                    <a:satMod val="115000"/>
                  </a:srgbClr>
                </a:gs>
                <a:gs pos="100000">
                  <a:srgbClr val="666666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494624" y="2590800"/>
              <a:ext cx="6603590" cy="2639925"/>
              <a:chOff x="1494624" y="2590800"/>
              <a:chExt cx="6603590" cy="2639925"/>
            </a:xfr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grpSpPr>
          <p:sp>
            <p:nvSpPr>
              <p:cNvPr id="2108" name="Freeform 60"/>
              <p:cNvSpPr>
                <a:spLocks/>
              </p:cNvSpPr>
              <p:nvPr/>
            </p:nvSpPr>
            <p:spPr bwMode="auto">
              <a:xfrm>
                <a:off x="3424866" y="4100766"/>
                <a:ext cx="2282568" cy="1129959"/>
              </a:xfrm>
              <a:custGeom>
                <a:avLst/>
                <a:gdLst/>
                <a:ahLst/>
                <a:cxnLst>
                  <a:cxn ang="0">
                    <a:pos x="327" y="93"/>
                  </a:cxn>
                  <a:cxn ang="0">
                    <a:pos x="368" y="99"/>
                  </a:cxn>
                  <a:cxn ang="0">
                    <a:pos x="374" y="101"/>
                  </a:cxn>
                  <a:cxn ang="0">
                    <a:pos x="367" y="44"/>
                  </a:cxn>
                  <a:cxn ang="0">
                    <a:pos x="220" y="44"/>
                  </a:cxn>
                  <a:cxn ang="0">
                    <a:pos x="220" y="43"/>
                  </a:cxn>
                  <a:cxn ang="0">
                    <a:pos x="227" y="35"/>
                  </a:cxn>
                  <a:cxn ang="0">
                    <a:pos x="240" y="20"/>
                  </a:cxn>
                  <a:cxn ang="0">
                    <a:pos x="196" y="0"/>
                  </a:cxn>
                  <a:cxn ang="0">
                    <a:pos x="151" y="20"/>
                  </a:cxn>
                  <a:cxn ang="0">
                    <a:pos x="161" y="34"/>
                  </a:cxn>
                  <a:cxn ang="0">
                    <a:pos x="165" y="35"/>
                  </a:cxn>
                  <a:cxn ang="0">
                    <a:pos x="170" y="42"/>
                  </a:cxn>
                  <a:cxn ang="0">
                    <a:pos x="170" y="44"/>
                  </a:cxn>
                  <a:cxn ang="0">
                    <a:pos x="26" y="44"/>
                  </a:cxn>
                  <a:cxn ang="0">
                    <a:pos x="16" y="100"/>
                  </a:cxn>
                  <a:cxn ang="0">
                    <a:pos x="18" y="99"/>
                  </a:cxn>
                  <a:cxn ang="0">
                    <a:pos x="59" y="93"/>
                  </a:cxn>
                  <a:cxn ang="0">
                    <a:pos x="120" y="117"/>
                  </a:cxn>
                  <a:cxn ang="0">
                    <a:pos x="53" y="140"/>
                  </a:cxn>
                  <a:cxn ang="0">
                    <a:pos x="10" y="134"/>
                  </a:cxn>
                  <a:cxn ang="0">
                    <a:pos x="0" y="190"/>
                  </a:cxn>
                  <a:cxn ang="0">
                    <a:pos x="384" y="190"/>
                  </a:cxn>
                  <a:cxn ang="0">
                    <a:pos x="377" y="133"/>
                  </a:cxn>
                  <a:cxn ang="0">
                    <a:pos x="376" y="133"/>
                  </a:cxn>
                  <a:cxn ang="0">
                    <a:pos x="331" y="140"/>
                  </a:cxn>
                  <a:cxn ang="0">
                    <a:pos x="265" y="117"/>
                  </a:cxn>
                  <a:cxn ang="0">
                    <a:pos x="327" y="93"/>
                  </a:cxn>
                </a:cxnLst>
                <a:rect l="0" t="0" r="r" b="b"/>
                <a:pathLst>
                  <a:path w="384" h="190">
                    <a:moveTo>
                      <a:pt x="327" y="93"/>
                    </a:moveTo>
                    <a:cubicBezTo>
                      <a:pt x="342" y="93"/>
                      <a:pt x="357" y="96"/>
                      <a:pt x="368" y="99"/>
                    </a:cubicBezTo>
                    <a:cubicBezTo>
                      <a:pt x="370" y="100"/>
                      <a:pt x="372" y="100"/>
                      <a:pt x="374" y="101"/>
                    </a:cubicBezTo>
                    <a:cubicBezTo>
                      <a:pt x="367" y="44"/>
                      <a:pt x="367" y="44"/>
                      <a:pt x="367" y="44"/>
                    </a:cubicBezTo>
                    <a:cubicBezTo>
                      <a:pt x="220" y="44"/>
                      <a:pt x="220" y="44"/>
                      <a:pt x="220" y="44"/>
                    </a:cubicBezTo>
                    <a:cubicBezTo>
                      <a:pt x="220" y="44"/>
                      <a:pt x="220" y="43"/>
                      <a:pt x="220" y="43"/>
                    </a:cubicBezTo>
                    <a:cubicBezTo>
                      <a:pt x="220" y="40"/>
                      <a:pt x="223" y="37"/>
                      <a:pt x="227" y="35"/>
                    </a:cubicBezTo>
                    <a:cubicBezTo>
                      <a:pt x="229" y="33"/>
                      <a:pt x="240" y="26"/>
                      <a:pt x="240" y="20"/>
                    </a:cubicBezTo>
                    <a:cubicBezTo>
                      <a:pt x="240" y="9"/>
                      <a:pt x="220" y="0"/>
                      <a:pt x="196" y="0"/>
                    </a:cubicBezTo>
                    <a:cubicBezTo>
                      <a:pt x="172" y="0"/>
                      <a:pt x="152" y="9"/>
                      <a:pt x="151" y="20"/>
                    </a:cubicBezTo>
                    <a:cubicBezTo>
                      <a:pt x="151" y="25"/>
                      <a:pt x="154" y="30"/>
                      <a:pt x="161" y="34"/>
                    </a:cubicBezTo>
                    <a:cubicBezTo>
                      <a:pt x="162" y="34"/>
                      <a:pt x="163" y="35"/>
                      <a:pt x="165" y="35"/>
                    </a:cubicBezTo>
                    <a:cubicBezTo>
                      <a:pt x="167" y="37"/>
                      <a:pt x="170" y="40"/>
                      <a:pt x="170" y="42"/>
                    </a:cubicBezTo>
                    <a:cubicBezTo>
                      <a:pt x="170" y="43"/>
                      <a:pt x="170" y="44"/>
                      <a:pt x="170" y="44"/>
                    </a:cubicBezTo>
                    <a:cubicBezTo>
                      <a:pt x="26" y="44"/>
                      <a:pt x="26" y="44"/>
                      <a:pt x="26" y="44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7" y="99"/>
                      <a:pt x="17" y="99"/>
                      <a:pt x="18" y="99"/>
                    </a:cubicBezTo>
                    <a:cubicBezTo>
                      <a:pt x="29" y="96"/>
                      <a:pt x="44" y="93"/>
                      <a:pt x="59" y="93"/>
                    </a:cubicBezTo>
                    <a:cubicBezTo>
                      <a:pt x="94" y="93"/>
                      <a:pt x="121" y="104"/>
                      <a:pt x="120" y="117"/>
                    </a:cubicBezTo>
                    <a:cubicBezTo>
                      <a:pt x="119" y="130"/>
                      <a:pt x="89" y="140"/>
                      <a:pt x="53" y="140"/>
                    </a:cubicBezTo>
                    <a:cubicBezTo>
                      <a:pt x="36" y="140"/>
                      <a:pt x="17" y="136"/>
                      <a:pt x="10" y="134"/>
                    </a:cubicBezTo>
                    <a:cubicBezTo>
                      <a:pt x="0" y="190"/>
                      <a:pt x="0" y="190"/>
                      <a:pt x="0" y="190"/>
                    </a:cubicBezTo>
                    <a:cubicBezTo>
                      <a:pt x="384" y="190"/>
                      <a:pt x="384" y="190"/>
                      <a:pt x="384" y="190"/>
                    </a:cubicBezTo>
                    <a:cubicBezTo>
                      <a:pt x="377" y="133"/>
                      <a:pt x="377" y="133"/>
                      <a:pt x="377" y="133"/>
                    </a:cubicBezTo>
                    <a:cubicBezTo>
                      <a:pt x="377" y="133"/>
                      <a:pt x="376" y="133"/>
                      <a:pt x="376" y="133"/>
                    </a:cubicBezTo>
                    <a:cubicBezTo>
                      <a:pt x="371" y="135"/>
                      <a:pt x="350" y="140"/>
                      <a:pt x="331" y="140"/>
                    </a:cubicBezTo>
                    <a:cubicBezTo>
                      <a:pt x="295" y="140"/>
                      <a:pt x="265" y="130"/>
                      <a:pt x="265" y="117"/>
                    </a:cubicBezTo>
                    <a:cubicBezTo>
                      <a:pt x="264" y="104"/>
                      <a:pt x="292" y="93"/>
                      <a:pt x="327" y="9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9" name="Freeform 61"/>
              <p:cNvSpPr>
                <a:spLocks/>
              </p:cNvSpPr>
              <p:nvPr/>
            </p:nvSpPr>
            <p:spPr bwMode="auto">
              <a:xfrm>
                <a:off x="1909866" y="2590800"/>
                <a:ext cx="2335416" cy="863198"/>
              </a:xfrm>
              <a:custGeom>
                <a:avLst/>
                <a:gdLst/>
                <a:ahLst/>
                <a:cxnLst>
                  <a:cxn ang="0">
                    <a:pos x="355" y="57"/>
                  </a:cxn>
                  <a:cxn ang="0">
                    <a:pos x="328" y="61"/>
                  </a:cxn>
                  <a:cxn ang="0">
                    <a:pos x="325" y="63"/>
                  </a:cxn>
                  <a:cxn ang="0">
                    <a:pos x="312" y="65"/>
                  </a:cxn>
                  <a:cxn ang="0">
                    <a:pos x="324" y="0"/>
                  </a:cxn>
                  <a:cxn ang="0">
                    <a:pos x="69" y="0"/>
                  </a:cxn>
                  <a:cxn ang="0">
                    <a:pos x="0" y="145"/>
                  </a:cxn>
                  <a:cxn ang="0">
                    <a:pos x="124" y="145"/>
                  </a:cxn>
                  <a:cxn ang="0">
                    <a:pos x="123" y="144"/>
                  </a:cxn>
                  <a:cxn ang="0">
                    <a:pos x="119" y="142"/>
                  </a:cxn>
                  <a:cxn ang="0">
                    <a:pos x="114" y="125"/>
                  </a:cxn>
                  <a:cxn ang="0">
                    <a:pos x="169" y="100"/>
                  </a:cxn>
                  <a:cxn ang="0">
                    <a:pos x="208" y="125"/>
                  </a:cxn>
                  <a:cxn ang="0">
                    <a:pos x="189" y="143"/>
                  </a:cxn>
                  <a:cxn ang="0">
                    <a:pos x="186" y="145"/>
                  </a:cxn>
                  <a:cxn ang="0">
                    <a:pos x="297" y="145"/>
                  </a:cxn>
                  <a:cxn ang="0">
                    <a:pos x="308" y="86"/>
                  </a:cxn>
                  <a:cxn ang="0">
                    <a:pos x="321" y="89"/>
                  </a:cxn>
                  <a:cxn ang="0">
                    <a:pos x="349" y="95"/>
                  </a:cxn>
                  <a:cxn ang="0">
                    <a:pos x="392" y="76"/>
                  </a:cxn>
                  <a:cxn ang="0">
                    <a:pos x="355" y="57"/>
                  </a:cxn>
                </a:cxnLst>
                <a:rect l="0" t="0" r="r" b="b"/>
                <a:pathLst>
                  <a:path w="393" h="145">
                    <a:moveTo>
                      <a:pt x="355" y="57"/>
                    </a:moveTo>
                    <a:cubicBezTo>
                      <a:pt x="345" y="57"/>
                      <a:pt x="336" y="58"/>
                      <a:pt x="328" y="61"/>
                    </a:cubicBezTo>
                    <a:cubicBezTo>
                      <a:pt x="327" y="62"/>
                      <a:pt x="326" y="62"/>
                      <a:pt x="325" y="63"/>
                    </a:cubicBezTo>
                    <a:cubicBezTo>
                      <a:pt x="321" y="64"/>
                      <a:pt x="316" y="65"/>
                      <a:pt x="312" y="65"/>
                    </a:cubicBezTo>
                    <a:cubicBezTo>
                      <a:pt x="324" y="0"/>
                      <a:pt x="324" y="0"/>
                      <a:pt x="324" y="0"/>
                    </a:cubicBezTo>
                    <a:cubicBezTo>
                      <a:pt x="69" y="0"/>
                      <a:pt x="69" y="0"/>
                      <a:pt x="69" y="0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124" y="145"/>
                      <a:pt x="124" y="145"/>
                      <a:pt x="124" y="145"/>
                    </a:cubicBezTo>
                    <a:cubicBezTo>
                      <a:pt x="123" y="145"/>
                      <a:pt x="123" y="144"/>
                      <a:pt x="123" y="144"/>
                    </a:cubicBezTo>
                    <a:cubicBezTo>
                      <a:pt x="121" y="143"/>
                      <a:pt x="120" y="142"/>
                      <a:pt x="119" y="142"/>
                    </a:cubicBezTo>
                    <a:cubicBezTo>
                      <a:pt x="114" y="137"/>
                      <a:pt x="111" y="131"/>
                      <a:pt x="114" y="125"/>
                    </a:cubicBezTo>
                    <a:cubicBezTo>
                      <a:pt x="119" y="111"/>
                      <a:pt x="144" y="100"/>
                      <a:pt x="169" y="100"/>
                    </a:cubicBezTo>
                    <a:cubicBezTo>
                      <a:pt x="195" y="100"/>
                      <a:pt x="212" y="111"/>
                      <a:pt x="208" y="125"/>
                    </a:cubicBezTo>
                    <a:cubicBezTo>
                      <a:pt x="206" y="133"/>
                      <a:pt x="193" y="141"/>
                      <a:pt x="189" y="143"/>
                    </a:cubicBezTo>
                    <a:cubicBezTo>
                      <a:pt x="188" y="144"/>
                      <a:pt x="187" y="144"/>
                      <a:pt x="186" y="145"/>
                    </a:cubicBezTo>
                    <a:cubicBezTo>
                      <a:pt x="297" y="145"/>
                      <a:pt x="297" y="145"/>
                      <a:pt x="297" y="145"/>
                    </a:cubicBezTo>
                    <a:cubicBezTo>
                      <a:pt x="308" y="86"/>
                      <a:pt x="308" y="86"/>
                      <a:pt x="308" y="86"/>
                    </a:cubicBezTo>
                    <a:cubicBezTo>
                      <a:pt x="313" y="86"/>
                      <a:pt x="318" y="88"/>
                      <a:pt x="321" y="89"/>
                    </a:cubicBezTo>
                    <a:cubicBezTo>
                      <a:pt x="324" y="90"/>
                      <a:pt x="337" y="95"/>
                      <a:pt x="349" y="95"/>
                    </a:cubicBezTo>
                    <a:cubicBezTo>
                      <a:pt x="371" y="95"/>
                      <a:pt x="390" y="86"/>
                      <a:pt x="392" y="76"/>
                    </a:cubicBezTo>
                    <a:cubicBezTo>
                      <a:pt x="393" y="65"/>
                      <a:pt x="376" y="57"/>
                      <a:pt x="355" y="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1" name="Freeform 63"/>
              <p:cNvSpPr>
                <a:spLocks/>
              </p:cNvSpPr>
              <p:nvPr/>
            </p:nvSpPr>
            <p:spPr bwMode="auto">
              <a:xfrm>
                <a:off x="5073246" y="4083149"/>
                <a:ext cx="3024968" cy="1147574"/>
              </a:xfrm>
              <a:custGeom>
                <a:avLst/>
                <a:gdLst/>
                <a:ahLst/>
                <a:cxnLst>
                  <a:cxn ang="0">
                    <a:pos x="311" y="47"/>
                  </a:cxn>
                  <a:cxn ang="0">
                    <a:pos x="308" y="43"/>
                  </a:cxn>
                  <a:cxn ang="0">
                    <a:pos x="313" y="35"/>
                  </a:cxn>
                  <a:cxn ang="0">
                    <a:pos x="321" y="21"/>
                  </a:cxn>
                  <a:cxn ang="0">
                    <a:pos x="271" y="0"/>
                  </a:cxn>
                  <a:cxn ang="0">
                    <a:pos x="233" y="21"/>
                  </a:cxn>
                  <a:cxn ang="0">
                    <a:pos x="247" y="34"/>
                  </a:cxn>
                  <a:cxn ang="0">
                    <a:pos x="251" y="36"/>
                  </a:cxn>
                  <a:cxn ang="0">
                    <a:pos x="259" y="43"/>
                  </a:cxn>
                  <a:cxn ang="0">
                    <a:pos x="259" y="47"/>
                  </a:cxn>
                  <a:cxn ang="0">
                    <a:pos x="103" y="47"/>
                  </a:cxn>
                  <a:cxn ang="0">
                    <a:pos x="110" y="109"/>
                  </a:cxn>
                  <a:cxn ang="0">
                    <a:pos x="107" y="110"/>
                  </a:cxn>
                  <a:cxn ang="0">
                    <a:pos x="90" y="107"/>
                  </a:cxn>
                  <a:cxn ang="0">
                    <a:pos x="85" y="105"/>
                  </a:cxn>
                  <a:cxn ang="0">
                    <a:pos x="51" y="101"/>
                  </a:cxn>
                  <a:cxn ang="0">
                    <a:pos x="1" y="120"/>
                  </a:cxn>
                  <a:cxn ang="0">
                    <a:pos x="54" y="139"/>
                  </a:cxn>
                  <a:cxn ang="0">
                    <a:pos x="91" y="133"/>
                  </a:cxn>
                  <a:cxn ang="0">
                    <a:pos x="110" y="130"/>
                  </a:cxn>
                  <a:cxn ang="0">
                    <a:pos x="113" y="130"/>
                  </a:cxn>
                  <a:cxn ang="0">
                    <a:pos x="121" y="193"/>
                  </a:cxn>
                  <a:cxn ang="0">
                    <a:pos x="509" y="193"/>
                  </a:cxn>
                  <a:cxn ang="0">
                    <a:pos x="448" y="47"/>
                  </a:cxn>
                  <a:cxn ang="0">
                    <a:pos x="311" y="47"/>
                  </a:cxn>
                </a:cxnLst>
                <a:rect l="0" t="0" r="r" b="b"/>
                <a:pathLst>
                  <a:path w="509" h="193">
                    <a:moveTo>
                      <a:pt x="311" y="47"/>
                    </a:moveTo>
                    <a:cubicBezTo>
                      <a:pt x="309" y="46"/>
                      <a:pt x="309" y="45"/>
                      <a:pt x="308" y="43"/>
                    </a:cubicBezTo>
                    <a:cubicBezTo>
                      <a:pt x="307" y="40"/>
                      <a:pt x="310" y="37"/>
                      <a:pt x="313" y="35"/>
                    </a:cubicBezTo>
                    <a:cubicBezTo>
                      <a:pt x="315" y="34"/>
                      <a:pt x="323" y="27"/>
                      <a:pt x="321" y="21"/>
                    </a:cubicBezTo>
                    <a:cubicBezTo>
                      <a:pt x="318" y="9"/>
                      <a:pt x="295" y="0"/>
                      <a:pt x="271" y="0"/>
                    </a:cubicBezTo>
                    <a:cubicBezTo>
                      <a:pt x="247" y="0"/>
                      <a:pt x="230" y="9"/>
                      <a:pt x="233" y="21"/>
                    </a:cubicBezTo>
                    <a:cubicBezTo>
                      <a:pt x="234" y="26"/>
                      <a:pt x="239" y="30"/>
                      <a:pt x="247" y="34"/>
                    </a:cubicBezTo>
                    <a:cubicBezTo>
                      <a:pt x="248" y="35"/>
                      <a:pt x="249" y="35"/>
                      <a:pt x="251" y="36"/>
                    </a:cubicBezTo>
                    <a:cubicBezTo>
                      <a:pt x="254" y="37"/>
                      <a:pt x="258" y="40"/>
                      <a:pt x="259" y="43"/>
                    </a:cubicBezTo>
                    <a:cubicBezTo>
                      <a:pt x="259" y="45"/>
                      <a:pt x="259" y="46"/>
                      <a:pt x="259" y="47"/>
                    </a:cubicBezTo>
                    <a:cubicBezTo>
                      <a:pt x="103" y="47"/>
                      <a:pt x="103" y="47"/>
                      <a:pt x="103" y="47"/>
                    </a:cubicBezTo>
                    <a:cubicBezTo>
                      <a:pt x="110" y="109"/>
                      <a:pt x="110" y="109"/>
                      <a:pt x="110" y="109"/>
                    </a:cubicBezTo>
                    <a:cubicBezTo>
                      <a:pt x="109" y="109"/>
                      <a:pt x="108" y="110"/>
                      <a:pt x="107" y="110"/>
                    </a:cubicBezTo>
                    <a:cubicBezTo>
                      <a:pt x="101" y="110"/>
                      <a:pt x="94" y="108"/>
                      <a:pt x="90" y="107"/>
                    </a:cubicBezTo>
                    <a:cubicBezTo>
                      <a:pt x="88" y="106"/>
                      <a:pt x="87" y="106"/>
                      <a:pt x="85" y="105"/>
                    </a:cubicBezTo>
                    <a:cubicBezTo>
                      <a:pt x="76" y="103"/>
                      <a:pt x="64" y="101"/>
                      <a:pt x="51" y="101"/>
                    </a:cubicBezTo>
                    <a:cubicBezTo>
                      <a:pt x="23" y="101"/>
                      <a:pt x="0" y="109"/>
                      <a:pt x="1" y="120"/>
                    </a:cubicBezTo>
                    <a:cubicBezTo>
                      <a:pt x="1" y="130"/>
                      <a:pt x="25" y="139"/>
                      <a:pt x="54" y="139"/>
                    </a:cubicBezTo>
                    <a:cubicBezTo>
                      <a:pt x="70" y="139"/>
                      <a:pt x="87" y="135"/>
                      <a:pt x="91" y="133"/>
                    </a:cubicBezTo>
                    <a:cubicBezTo>
                      <a:pt x="95" y="132"/>
                      <a:pt x="104" y="130"/>
                      <a:pt x="110" y="130"/>
                    </a:cubicBezTo>
                    <a:cubicBezTo>
                      <a:pt x="111" y="130"/>
                      <a:pt x="112" y="130"/>
                      <a:pt x="113" y="130"/>
                    </a:cubicBezTo>
                    <a:cubicBezTo>
                      <a:pt x="121" y="193"/>
                      <a:pt x="121" y="193"/>
                      <a:pt x="121" y="193"/>
                    </a:cubicBezTo>
                    <a:cubicBezTo>
                      <a:pt x="509" y="193"/>
                      <a:pt x="509" y="193"/>
                      <a:pt x="509" y="193"/>
                    </a:cubicBezTo>
                    <a:cubicBezTo>
                      <a:pt x="448" y="47"/>
                      <a:pt x="448" y="47"/>
                      <a:pt x="448" y="47"/>
                    </a:cubicBezTo>
                    <a:lnTo>
                      <a:pt x="311" y="47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auto">
              <a:xfrm>
                <a:off x="5571536" y="3209886"/>
                <a:ext cx="2151704" cy="1122408"/>
              </a:xfrm>
              <a:custGeom>
                <a:avLst/>
                <a:gdLst/>
                <a:ahLst/>
                <a:cxnLst>
                  <a:cxn ang="0">
                    <a:pos x="181" y="46"/>
                  </a:cxn>
                  <a:cxn ang="0">
                    <a:pos x="180" y="43"/>
                  </a:cxn>
                  <a:cxn ang="0">
                    <a:pos x="184" y="36"/>
                  </a:cxn>
                  <a:cxn ang="0">
                    <a:pos x="190" y="21"/>
                  </a:cxn>
                  <a:cxn ang="0">
                    <a:pos x="146" y="0"/>
                  </a:cxn>
                  <a:cxn ang="0">
                    <a:pos x="113" y="21"/>
                  </a:cxn>
                  <a:cxn ang="0">
                    <a:pos x="126" y="34"/>
                  </a:cxn>
                  <a:cxn ang="0">
                    <a:pos x="130" y="36"/>
                  </a:cxn>
                  <a:cxn ang="0">
                    <a:pos x="137" y="43"/>
                  </a:cxn>
                  <a:cxn ang="0">
                    <a:pos x="137" y="46"/>
                  </a:cxn>
                  <a:cxn ang="0">
                    <a:pos x="0" y="46"/>
                  </a:cxn>
                  <a:cxn ang="0">
                    <a:pos x="7" y="104"/>
                  </a:cxn>
                  <a:cxn ang="0">
                    <a:pos x="11" y="102"/>
                  </a:cxn>
                  <a:cxn ang="0">
                    <a:pos x="16" y="100"/>
                  </a:cxn>
                  <a:cxn ang="0">
                    <a:pos x="51" y="95"/>
                  </a:cxn>
                  <a:cxn ang="0">
                    <a:pos x="111" y="118"/>
                  </a:cxn>
                  <a:cxn ang="0">
                    <a:pos x="59" y="142"/>
                  </a:cxn>
                  <a:cxn ang="0">
                    <a:pos x="17" y="135"/>
                  </a:cxn>
                  <a:cxn ang="0">
                    <a:pos x="11" y="133"/>
                  </a:cxn>
                  <a:cxn ang="0">
                    <a:pos x="18" y="189"/>
                  </a:cxn>
                  <a:cxn ang="0">
                    <a:pos x="166" y="189"/>
                  </a:cxn>
                  <a:cxn ang="0">
                    <a:pos x="161" y="186"/>
                  </a:cxn>
                  <a:cxn ang="0">
                    <a:pos x="156" y="184"/>
                  </a:cxn>
                  <a:cxn ang="0">
                    <a:pos x="139" y="167"/>
                  </a:cxn>
                  <a:cxn ang="0">
                    <a:pos x="186" y="142"/>
                  </a:cxn>
                  <a:cxn ang="0">
                    <a:pos x="247" y="167"/>
                  </a:cxn>
                  <a:cxn ang="0">
                    <a:pos x="237" y="185"/>
                  </a:cxn>
                  <a:cxn ang="0">
                    <a:pos x="233" y="189"/>
                  </a:cxn>
                  <a:cxn ang="0">
                    <a:pos x="362" y="189"/>
                  </a:cxn>
                  <a:cxn ang="0">
                    <a:pos x="302" y="46"/>
                  </a:cxn>
                  <a:cxn ang="0">
                    <a:pos x="181" y="46"/>
                  </a:cxn>
                </a:cxnLst>
                <a:rect l="0" t="0" r="r" b="b"/>
                <a:pathLst>
                  <a:path w="362" h="189">
                    <a:moveTo>
                      <a:pt x="181" y="46"/>
                    </a:moveTo>
                    <a:cubicBezTo>
                      <a:pt x="181" y="45"/>
                      <a:pt x="180" y="44"/>
                      <a:pt x="180" y="43"/>
                    </a:cubicBezTo>
                    <a:cubicBezTo>
                      <a:pt x="179" y="41"/>
                      <a:pt x="181" y="37"/>
                      <a:pt x="184" y="36"/>
                    </a:cubicBezTo>
                    <a:cubicBezTo>
                      <a:pt x="186" y="34"/>
                      <a:pt x="192" y="27"/>
                      <a:pt x="190" y="21"/>
                    </a:cubicBezTo>
                    <a:cubicBezTo>
                      <a:pt x="187" y="10"/>
                      <a:pt x="167" y="0"/>
                      <a:pt x="146" y="0"/>
                    </a:cubicBezTo>
                    <a:cubicBezTo>
                      <a:pt x="125" y="0"/>
                      <a:pt x="111" y="10"/>
                      <a:pt x="113" y="21"/>
                    </a:cubicBezTo>
                    <a:cubicBezTo>
                      <a:pt x="115" y="26"/>
                      <a:pt x="119" y="31"/>
                      <a:pt x="126" y="34"/>
                    </a:cubicBezTo>
                    <a:cubicBezTo>
                      <a:pt x="127" y="35"/>
                      <a:pt x="128" y="35"/>
                      <a:pt x="130" y="36"/>
                    </a:cubicBezTo>
                    <a:cubicBezTo>
                      <a:pt x="133" y="38"/>
                      <a:pt x="136" y="41"/>
                      <a:pt x="137" y="43"/>
                    </a:cubicBezTo>
                    <a:cubicBezTo>
                      <a:pt x="137" y="44"/>
                      <a:pt x="137" y="45"/>
                      <a:pt x="137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7" y="104"/>
                      <a:pt x="7" y="104"/>
                      <a:pt x="7" y="104"/>
                    </a:cubicBezTo>
                    <a:cubicBezTo>
                      <a:pt x="9" y="103"/>
                      <a:pt x="10" y="103"/>
                      <a:pt x="11" y="102"/>
                    </a:cubicBezTo>
                    <a:cubicBezTo>
                      <a:pt x="13" y="102"/>
                      <a:pt x="14" y="101"/>
                      <a:pt x="16" y="100"/>
                    </a:cubicBezTo>
                    <a:cubicBezTo>
                      <a:pt x="25" y="97"/>
                      <a:pt x="37" y="95"/>
                      <a:pt x="51" y="95"/>
                    </a:cubicBezTo>
                    <a:cubicBezTo>
                      <a:pt x="81" y="95"/>
                      <a:pt x="108" y="105"/>
                      <a:pt x="111" y="118"/>
                    </a:cubicBezTo>
                    <a:cubicBezTo>
                      <a:pt x="114" y="131"/>
                      <a:pt x="90" y="142"/>
                      <a:pt x="59" y="142"/>
                    </a:cubicBezTo>
                    <a:cubicBezTo>
                      <a:pt x="41" y="142"/>
                      <a:pt x="21" y="136"/>
                      <a:pt x="17" y="135"/>
                    </a:cubicBezTo>
                    <a:cubicBezTo>
                      <a:pt x="15" y="134"/>
                      <a:pt x="13" y="134"/>
                      <a:pt x="11" y="133"/>
                    </a:cubicBezTo>
                    <a:cubicBezTo>
                      <a:pt x="18" y="189"/>
                      <a:pt x="18" y="189"/>
                      <a:pt x="18" y="189"/>
                    </a:cubicBezTo>
                    <a:cubicBezTo>
                      <a:pt x="166" y="189"/>
                      <a:pt x="166" y="189"/>
                      <a:pt x="166" y="189"/>
                    </a:cubicBezTo>
                    <a:cubicBezTo>
                      <a:pt x="164" y="188"/>
                      <a:pt x="163" y="187"/>
                      <a:pt x="161" y="186"/>
                    </a:cubicBezTo>
                    <a:cubicBezTo>
                      <a:pt x="159" y="185"/>
                      <a:pt x="157" y="184"/>
                      <a:pt x="156" y="184"/>
                    </a:cubicBezTo>
                    <a:cubicBezTo>
                      <a:pt x="146" y="179"/>
                      <a:pt x="140" y="173"/>
                      <a:pt x="139" y="167"/>
                    </a:cubicBezTo>
                    <a:cubicBezTo>
                      <a:pt x="135" y="153"/>
                      <a:pt x="156" y="142"/>
                      <a:pt x="186" y="142"/>
                    </a:cubicBezTo>
                    <a:cubicBezTo>
                      <a:pt x="215" y="142"/>
                      <a:pt x="242" y="153"/>
                      <a:pt x="247" y="167"/>
                    </a:cubicBezTo>
                    <a:cubicBezTo>
                      <a:pt x="250" y="175"/>
                      <a:pt x="240" y="183"/>
                      <a:pt x="237" y="185"/>
                    </a:cubicBezTo>
                    <a:cubicBezTo>
                      <a:pt x="235" y="186"/>
                      <a:pt x="234" y="188"/>
                      <a:pt x="233" y="189"/>
                    </a:cubicBezTo>
                    <a:cubicBezTo>
                      <a:pt x="362" y="189"/>
                      <a:pt x="362" y="189"/>
                      <a:pt x="362" y="189"/>
                    </a:cubicBezTo>
                    <a:cubicBezTo>
                      <a:pt x="302" y="46"/>
                      <a:pt x="302" y="46"/>
                      <a:pt x="302" y="46"/>
                    </a:cubicBezTo>
                    <a:lnTo>
                      <a:pt x="181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auto">
              <a:xfrm>
                <a:off x="3739442" y="2590800"/>
                <a:ext cx="2247335" cy="1134992"/>
              </a:xfrm>
              <a:custGeom>
                <a:avLst/>
                <a:gdLst/>
                <a:ahLst/>
                <a:cxnLst>
                  <a:cxn ang="0">
                    <a:pos x="333" y="57"/>
                  </a:cxn>
                  <a:cxn ang="0">
                    <a:pos x="308" y="61"/>
                  </a:cxn>
                  <a:cxn ang="0">
                    <a:pos x="305" y="63"/>
                  </a:cxn>
                  <a:cxn ang="0">
                    <a:pos x="292" y="65"/>
                  </a:cxn>
                  <a:cxn ang="0">
                    <a:pos x="287" y="65"/>
                  </a:cxn>
                  <a:cxn ang="0">
                    <a:pos x="280" y="0"/>
                  </a:cxn>
                  <a:cxn ang="0">
                    <a:pos x="25" y="0"/>
                  </a:cxn>
                  <a:cxn ang="0">
                    <a:pos x="15" y="58"/>
                  </a:cxn>
                  <a:cxn ang="0">
                    <a:pos x="16" y="58"/>
                  </a:cxn>
                  <a:cxn ang="0">
                    <a:pos x="48" y="52"/>
                  </a:cxn>
                  <a:cxn ang="0">
                    <a:pos x="93" y="76"/>
                  </a:cxn>
                  <a:cxn ang="0">
                    <a:pos x="41" y="99"/>
                  </a:cxn>
                  <a:cxn ang="0">
                    <a:pos x="9" y="93"/>
                  </a:cxn>
                  <a:cxn ang="0">
                    <a:pos x="0" y="145"/>
                  </a:cxn>
                  <a:cxn ang="0">
                    <a:pos x="125" y="145"/>
                  </a:cxn>
                  <a:cxn ang="0">
                    <a:pos x="125" y="148"/>
                  </a:cxn>
                  <a:cxn ang="0">
                    <a:pos x="119" y="155"/>
                  </a:cxn>
                  <a:cxn ang="0">
                    <a:pos x="116" y="157"/>
                  </a:cxn>
                  <a:cxn ang="0">
                    <a:pos x="105" y="170"/>
                  </a:cxn>
                  <a:cxn ang="0">
                    <a:pos x="145" y="191"/>
                  </a:cxn>
                  <a:cxn ang="0">
                    <a:pos x="186" y="170"/>
                  </a:cxn>
                  <a:cxn ang="0">
                    <a:pos x="174" y="156"/>
                  </a:cxn>
                  <a:cxn ang="0">
                    <a:pos x="168" y="148"/>
                  </a:cxn>
                  <a:cxn ang="0">
                    <a:pos x="169" y="145"/>
                  </a:cxn>
                  <a:cxn ang="0">
                    <a:pos x="297" y="145"/>
                  </a:cxn>
                  <a:cxn ang="0">
                    <a:pos x="290" y="86"/>
                  </a:cxn>
                  <a:cxn ang="0">
                    <a:pos x="294" y="86"/>
                  </a:cxn>
                  <a:cxn ang="0">
                    <a:pos x="310" y="89"/>
                  </a:cxn>
                  <a:cxn ang="0">
                    <a:pos x="339" y="95"/>
                  </a:cxn>
                  <a:cxn ang="0">
                    <a:pos x="376" y="76"/>
                  </a:cxn>
                  <a:cxn ang="0">
                    <a:pos x="333" y="57"/>
                  </a:cxn>
                </a:cxnLst>
                <a:rect l="0" t="0" r="r" b="b"/>
                <a:pathLst>
                  <a:path w="378" h="191">
                    <a:moveTo>
                      <a:pt x="333" y="57"/>
                    </a:moveTo>
                    <a:cubicBezTo>
                      <a:pt x="323" y="57"/>
                      <a:pt x="315" y="58"/>
                      <a:pt x="308" y="61"/>
                    </a:cubicBezTo>
                    <a:cubicBezTo>
                      <a:pt x="307" y="62"/>
                      <a:pt x="306" y="62"/>
                      <a:pt x="305" y="63"/>
                    </a:cubicBezTo>
                    <a:cubicBezTo>
                      <a:pt x="302" y="64"/>
                      <a:pt x="297" y="65"/>
                      <a:pt x="292" y="65"/>
                    </a:cubicBezTo>
                    <a:cubicBezTo>
                      <a:pt x="291" y="65"/>
                      <a:pt x="289" y="65"/>
                      <a:pt x="287" y="65"/>
                    </a:cubicBezTo>
                    <a:cubicBezTo>
                      <a:pt x="280" y="0"/>
                      <a:pt x="280" y="0"/>
                      <a:pt x="280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15" y="58"/>
                      <a:pt x="15" y="58"/>
                      <a:pt x="15" y="58"/>
                    </a:cubicBezTo>
                    <a:cubicBezTo>
                      <a:pt x="15" y="58"/>
                      <a:pt x="16" y="58"/>
                      <a:pt x="16" y="58"/>
                    </a:cubicBezTo>
                    <a:cubicBezTo>
                      <a:pt x="25" y="54"/>
                      <a:pt x="36" y="52"/>
                      <a:pt x="48" y="52"/>
                    </a:cubicBezTo>
                    <a:cubicBezTo>
                      <a:pt x="74" y="52"/>
                      <a:pt x="95" y="63"/>
                      <a:pt x="93" y="76"/>
                    </a:cubicBezTo>
                    <a:cubicBezTo>
                      <a:pt x="92" y="89"/>
                      <a:pt x="69" y="99"/>
                      <a:pt x="41" y="99"/>
                    </a:cubicBezTo>
                    <a:cubicBezTo>
                      <a:pt x="28" y="99"/>
                      <a:pt x="14" y="95"/>
                      <a:pt x="9" y="93"/>
                    </a:cubicBezTo>
                    <a:cubicBezTo>
                      <a:pt x="0" y="145"/>
                      <a:pt x="0" y="145"/>
                      <a:pt x="0" y="145"/>
                    </a:cubicBezTo>
                    <a:cubicBezTo>
                      <a:pt x="125" y="145"/>
                      <a:pt x="125" y="145"/>
                      <a:pt x="125" y="145"/>
                    </a:cubicBezTo>
                    <a:cubicBezTo>
                      <a:pt x="125" y="146"/>
                      <a:pt x="125" y="147"/>
                      <a:pt x="125" y="148"/>
                    </a:cubicBezTo>
                    <a:cubicBezTo>
                      <a:pt x="125" y="151"/>
                      <a:pt x="122" y="153"/>
                      <a:pt x="119" y="155"/>
                    </a:cubicBezTo>
                    <a:cubicBezTo>
                      <a:pt x="118" y="156"/>
                      <a:pt x="117" y="156"/>
                      <a:pt x="116" y="157"/>
                    </a:cubicBezTo>
                    <a:cubicBezTo>
                      <a:pt x="110" y="161"/>
                      <a:pt x="106" y="165"/>
                      <a:pt x="105" y="170"/>
                    </a:cubicBezTo>
                    <a:cubicBezTo>
                      <a:pt x="105" y="182"/>
                      <a:pt x="122" y="191"/>
                      <a:pt x="145" y="191"/>
                    </a:cubicBezTo>
                    <a:cubicBezTo>
                      <a:pt x="168" y="191"/>
                      <a:pt x="186" y="182"/>
                      <a:pt x="186" y="170"/>
                    </a:cubicBezTo>
                    <a:cubicBezTo>
                      <a:pt x="186" y="164"/>
                      <a:pt x="177" y="157"/>
                      <a:pt x="174" y="156"/>
                    </a:cubicBezTo>
                    <a:cubicBezTo>
                      <a:pt x="171" y="154"/>
                      <a:pt x="168" y="151"/>
                      <a:pt x="168" y="148"/>
                    </a:cubicBezTo>
                    <a:cubicBezTo>
                      <a:pt x="168" y="147"/>
                      <a:pt x="168" y="146"/>
                      <a:pt x="169" y="145"/>
                    </a:cubicBezTo>
                    <a:cubicBezTo>
                      <a:pt x="297" y="145"/>
                      <a:pt x="297" y="145"/>
                      <a:pt x="297" y="145"/>
                    </a:cubicBezTo>
                    <a:cubicBezTo>
                      <a:pt x="290" y="86"/>
                      <a:pt x="290" y="86"/>
                      <a:pt x="290" y="86"/>
                    </a:cubicBezTo>
                    <a:cubicBezTo>
                      <a:pt x="291" y="86"/>
                      <a:pt x="293" y="86"/>
                      <a:pt x="294" y="86"/>
                    </a:cubicBezTo>
                    <a:cubicBezTo>
                      <a:pt x="299" y="86"/>
                      <a:pt x="306" y="88"/>
                      <a:pt x="310" y="89"/>
                    </a:cubicBezTo>
                    <a:cubicBezTo>
                      <a:pt x="313" y="90"/>
                      <a:pt x="327" y="95"/>
                      <a:pt x="339" y="95"/>
                    </a:cubicBezTo>
                    <a:cubicBezTo>
                      <a:pt x="362" y="95"/>
                      <a:pt x="378" y="86"/>
                      <a:pt x="376" y="76"/>
                    </a:cubicBezTo>
                    <a:cubicBezTo>
                      <a:pt x="374" y="65"/>
                      <a:pt x="354" y="57"/>
                      <a:pt x="333" y="5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auto">
              <a:xfrm>
                <a:off x="1494624" y="3214919"/>
                <a:ext cx="2174353" cy="1386653"/>
              </a:xfrm>
              <a:custGeom>
                <a:avLst/>
                <a:gdLst/>
                <a:ahLst/>
                <a:cxnLst>
                  <a:cxn ang="0">
                    <a:pos x="312" y="94"/>
                  </a:cxn>
                  <a:cxn ang="0">
                    <a:pos x="346" y="99"/>
                  </a:cxn>
                  <a:cxn ang="0">
                    <a:pos x="351" y="101"/>
                  </a:cxn>
                  <a:cxn ang="0">
                    <a:pos x="355" y="103"/>
                  </a:cxn>
                  <a:cxn ang="0">
                    <a:pos x="366" y="45"/>
                  </a:cxn>
                  <a:cxn ang="0">
                    <a:pos x="245" y="45"/>
                  </a:cxn>
                  <a:cxn ang="0">
                    <a:pos x="245" y="43"/>
                  </a:cxn>
                  <a:cxn ang="0">
                    <a:pos x="254" y="35"/>
                  </a:cxn>
                  <a:cxn ang="0">
                    <a:pos x="270" y="21"/>
                  </a:cxn>
                  <a:cxn ang="0">
                    <a:pos x="238" y="0"/>
                  </a:cxn>
                  <a:cxn ang="0">
                    <a:pos x="192" y="21"/>
                  </a:cxn>
                  <a:cxn ang="0">
                    <a:pos x="197" y="34"/>
                  </a:cxn>
                  <a:cxn ang="0">
                    <a:pos x="200" y="36"/>
                  </a:cxn>
                  <a:cxn ang="0">
                    <a:pos x="202" y="43"/>
                  </a:cxn>
                  <a:cxn ang="0">
                    <a:pos x="201" y="45"/>
                  </a:cxn>
                  <a:cxn ang="0">
                    <a:pos x="68" y="45"/>
                  </a:cxn>
                  <a:cxn ang="0">
                    <a:pos x="0" y="188"/>
                  </a:cxn>
                  <a:cxn ang="0">
                    <a:pos x="152" y="188"/>
                  </a:cxn>
                  <a:cxn ang="0">
                    <a:pos x="151" y="191"/>
                  </a:cxn>
                  <a:cxn ang="0">
                    <a:pos x="143" y="197"/>
                  </a:cxn>
                  <a:cxn ang="0">
                    <a:pos x="138" y="199"/>
                  </a:cxn>
                  <a:cxn ang="0">
                    <a:pos x="122" y="213"/>
                  </a:cxn>
                  <a:cxn ang="0">
                    <a:pos x="162" y="233"/>
                  </a:cxn>
                  <a:cxn ang="0">
                    <a:pos x="214" y="213"/>
                  </a:cxn>
                  <a:cxn ang="0">
                    <a:pos x="205" y="198"/>
                  </a:cxn>
                  <a:cxn ang="0">
                    <a:pos x="201" y="190"/>
                  </a:cxn>
                  <a:cxn ang="0">
                    <a:pos x="202" y="188"/>
                  </a:cxn>
                  <a:cxn ang="0">
                    <a:pos x="339" y="188"/>
                  </a:cxn>
                  <a:cxn ang="0">
                    <a:pos x="350" y="132"/>
                  </a:cxn>
                  <a:cxn ang="0">
                    <a:pos x="343" y="134"/>
                  </a:cxn>
                  <a:cxn ang="0">
                    <a:pos x="301" y="141"/>
                  </a:cxn>
                  <a:cxn ang="0">
                    <a:pos x="250" y="117"/>
                  </a:cxn>
                  <a:cxn ang="0">
                    <a:pos x="312" y="94"/>
                  </a:cxn>
                </a:cxnLst>
                <a:rect l="0" t="0" r="r" b="b"/>
                <a:pathLst>
                  <a:path w="366" h="233">
                    <a:moveTo>
                      <a:pt x="312" y="94"/>
                    </a:moveTo>
                    <a:cubicBezTo>
                      <a:pt x="325" y="94"/>
                      <a:pt x="338" y="96"/>
                      <a:pt x="346" y="99"/>
                    </a:cubicBezTo>
                    <a:cubicBezTo>
                      <a:pt x="348" y="100"/>
                      <a:pt x="349" y="101"/>
                      <a:pt x="351" y="101"/>
                    </a:cubicBezTo>
                    <a:cubicBezTo>
                      <a:pt x="352" y="102"/>
                      <a:pt x="354" y="102"/>
                      <a:pt x="355" y="103"/>
                    </a:cubicBezTo>
                    <a:cubicBezTo>
                      <a:pt x="366" y="45"/>
                      <a:pt x="366" y="45"/>
                      <a:pt x="366" y="45"/>
                    </a:cubicBezTo>
                    <a:cubicBezTo>
                      <a:pt x="245" y="45"/>
                      <a:pt x="245" y="45"/>
                      <a:pt x="245" y="45"/>
                    </a:cubicBezTo>
                    <a:cubicBezTo>
                      <a:pt x="245" y="45"/>
                      <a:pt x="245" y="44"/>
                      <a:pt x="245" y="43"/>
                    </a:cubicBezTo>
                    <a:cubicBezTo>
                      <a:pt x="246" y="40"/>
                      <a:pt x="250" y="37"/>
                      <a:pt x="254" y="35"/>
                    </a:cubicBezTo>
                    <a:cubicBezTo>
                      <a:pt x="257" y="34"/>
                      <a:pt x="268" y="27"/>
                      <a:pt x="270" y="21"/>
                    </a:cubicBezTo>
                    <a:cubicBezTo>
                      <a:pt x="273" y="9"/>
                      <a:pt x="259" y="0"/>
                      <a:pt x="238" y="0"/>
                    </a:cubicBezTo>
                    <a:cubicBezTo>
                      <a:pt x="217" y="0"/>
                      <a:pt x="197" y="9"/>
                      <a:pt x="192" y="21"/>
                    </a:cubicBezTo>
                    <a:cubicBezTo>
                      <a:pt x="190" y="26"/>
                      <a:pt x="192" y="30"/>
                      <a:pt x="197" y="34"/>
                    </a:cubicBezTo>
                    <a:cubicBezTo>
                      <a:pt x="198" y="35"/>
                      <a:pt x="199" y="35"/>
                      <a:pt x="200" y="36"/>
                    </a:cubicBezTo>
                    <a:cubicBezTo>
                      <a:pt x="201" y="38"/>
                      <a:pt x="203" y="40"/>
                      <a:pt x="202" y="43"/>
                    </a:cubicBezTo>
                    <a:cubicBezTo>
                      <a:pt x="202" y="44"/>
                      <a:pt x="202" y="45"/>
                      <a:pt x="201" y="45"/>
                    </a:cubicBezTo>
                    <a:cubicBezTo>
                      <a:pt x="68" y="45"/>
                      <a:pt x="68" y="45"/>
                      <a:pt x="68" y="45"/>
                    </a:cubicBezTo>
                    <a:cubicBezTo>
                      <a:pt x="0" y="188"/>
                      <a:pt x="0" y="188"/>
                      <a:pt x="0" y="188"/>
                    </a:cubicBezTo>
                    <a:cubicBezTo>
                      <a:pt x="152" y="188"/>
                      <a:pt x="152" y="188"/>
                      <a:pt x="152" y="188"/>
                    </a:cubicBezTo>
                    <a:cubicBezTo>
                      <a:pt x="152" y="189"/>
                      <a:pt x="151" y="190"/>
                      <a:pt x="151" y="191"/>
                    </a:cubicBezTo>
                    <a:cubicBezTo>
                      <a:pt x="150" y="193"/>
                      <a:pt x="146" y="196"/>
                      <a:pt x="143" y="197"/>
                    </a:cubicBezTo>
                    <a:cubicBezTo>
                      <a:pt x="141" y="198"/>
                      <a:pt x="140" y="199"/>
                      <a:pt x="138" y="199"/>
                    </a:cubicBezTo>
                    <a:cubicBezTo>
                      <a:pt x="130" y="203"/>
                      <a:pt x="124" y="207"/>
                      <a:pt x="122" y="213"/>
                    </a:cubicBezTo>
                    <a:cubicBezTo>
                      <a:pt x="118" y="224"/>
                      <a:pt x="136" y="233"/>
                      <a:pt x="162" y="233"/>
                    </a:cubicBezTo>
                    <a:cubicBezTo>
                      <a:pt x="188" y="233"/>
                      <a:pt x="211" y="224"/>
                      <a:pt x="214" y="213"/>
                    </a:cubicBezTo>
                    <a:cubicBezTo>
                      <a:pt x="216" y="206"/>
                      <a:pt x="208" y="200"/>
                      <a:pt x="205" y="198"/>
                    </a:cubicBezTo>
                    <a:cubicBezTo>
                      <a:pt x="202" y="196"/>
                      <a:pt x="200" y="193"/>
                      <a:pt x="201" y="190"/>
                    </a:cubicBezTo>
                    <a:cubicBezTo>
                      <a:pt x="201" y="189"/>
                      <a:pt x="201" y="189"/>
                      <a:pt x="202" y="188"/>
                    </a:cubicBezTo>
                    <a:cubicBezTo>
                      <a:pt x="339" y="188"/>
                      <a:pt x="339" y="188"/>
                      <a:pt x="339" y="188"/>
                    </a:cubicBezTo>
                    <a:cubicBezTo>
                      <a:pt x="350" y="132"/>
                      <a:pt x="350" y="132"/>
                      <a:pt x="350" y="132"/>
                    </a:cubicBezTo>
                    <a:cubicBezTo>
                      <a:pt x="347" y="133"/>
                      <a:pt x="345" y="133"/>
                      <a:pt x="343" y="134"/>
                    </a:cubicBezTo>
                    <a:cubicBezTo>
                      <a:pt x="339" y="135"/>
                      <a:pt x="318" y="141"/>
                      <a:pt x="301" y="141"/>
                    </a:cubicBezTo>
                    <a:cubicBezTo>
                      <a:pt x="269" y="141"/>
                      <a:pt x="247" y="130"/>
                      <a:pt x="250" y="117"/>
                    </a:cubicBezTo>
                    <a:cubicBezTo>
                      <a:pt x="254" y="104"/>
                      <a:pt x="281" y="94"/>
                      <a:pt x="312" y="9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16" name="Freeform 68"/>
            <p:cNvSpPr>
              <a:spLocks/>
            </p:cNvSpPr>
            <p:nvPr/>
          </p:nvSpPr>
          <p:spPr bwMode="auto">
            <a:xfrm>
              <a:off x="3032275" y="3481680"/>
              <a:ext cx="3145765" cy="850614"/>
            </a:xfrm>
            <a:custGeom>
              <a:avLst/>
              <a:gdLst/>
              <a:ahLst/>
              <a:cxnLst>
                <a:cxn ang="0">
                  <a:pos x="477" y="53"/>
                </a:cxn>
                <a:cxn ang="0">
                  <a:pos x="449" y="58"/>
                </a:cxn>
                <a:cxn ang="0">
                  <a:pos x="445" y="59"/>
                </a:cxn>
                <a:cxn ang="0">
                  <a:pos x="431" y="62"/>
                </a:cxn>
                <a:cxn ang="0">
                  <a:pos x="423" y="62"/>
                </a:cxn>
                <a:cxn ang="0">
                  <a:pos x="416" y="0"/>
                </a:cxn>
                <a:cxn ang="0">
                  <a:pos x="296" y="0"/>
                </a:cxn>
                <a:cxn ang="0">
                  <a:pos x="300" y="3"/>
                </a:cxn>
                <a:cxn ang="0">
                  <a:pos x="314" y="21"/>
                </a:cxn>
                <a:cxn ang="0">
                  <a:pos x="264" y="46"/>
                </a:cxn>
                <a:cxn ang="0">
                  <a:pos x="215" y="21"/>
                </a:cxn>
                <a:cxn ang="0">
                  <a:pos x="228" y="4"/>
                </a:cxn>
                <a:cxn ang="0">
                  <a:pos x="233" y="2"/>
                </a:cxn>
                <a:cxn ang="0">
                  <a:pos x="235" y="0"/>
                </a:cxn>
                <a:cxn ang="0">
                  <a:pos x="118" y="0"/>
                </a:cxn>
                <a:cxn ang="0">
                  <a:pos x="107" y="62"/>
                </a:cxn>
                <a:cxn ang="0">
                  <a:pos x="99" y="62"/>
                </a:cxn>
                <a:cxn ang="0">
                  <a:pos x="85" y="59"/>
                </a:cxn>
                <a:cxn ang="0">
                  <a:pos x="81" y="58"/>
                </a:cxn>
                <a:cxn ang="0">
                  <a:pos x="53" y="53"/>
                </a:cxn>
                <a:cxn ang="0">
                  <a:pos x="3" y="72"/>
                </a:cxn>
                <a:cxn ang="0">
                  <a:pos x="44" y="91"/>
                </a:cxn>
                <a:cxn ang="0">
                  <a:pos x="78" y="86"/>
                </a:cxn>
                <a:cxn ang="0">
                  <a:pos x="96" y="83"/>
                </a:cxn>
                <a:cxn ang="0">
                  <a:pos x="103" y="83"/>
                </a:cxn>
                <a:cxn ang="0">
                  <a:pos x="93" y="143"/>
                </a:cxn>
                <a:cxn ang="0">
                  <a:pos x="225" y="143"/>
                </a:cxn>
                <a:cxn ang="0">
                  <a:pos x="224" y="142"/>
                </a:cxn>
                <a:cxn ang="0">
                  <a:pos x="219" y="140"/>
                </a:cxn>
                <a:cxn ang="0">
                  <a:pos x="207" y="124"/>
                </a:cxn>
                <a:cxn ang="0">
                  <a:pos x="262" y="98"/>
                </a:cxn>
                <a:cxn ang="0">
                  <a:pos x="316" y="124"/>
                </a:cxn>
                <a:cxn ang="0">
                  <a:pos x="300" y="142"/>
                </a:cxn>
                <a:cxn ang="0">
                  <a:pos x="298" y="143"/>
                </a:cxn>
                <a:cxn ang="0">
                  <a:pos x="433" y="143"/>
                </a:cxn>
                <a:cxn ang="0">
                  <a:pos x="426" y="83"/>
                </a:cxn>
                <a:cxn ang="0">
                  <a:pos x="432" y="83"/>
                </a:cxn>
                <a:cxn ang="0">
                  <a:pos x="450" y="86"/>
                </a:cxn>
                <a:cxn ang="0">
                  <a:pos x="484" y="91"/>
                </a:cxn>
                <a:cxn ang="0">
                  <a:pos x="526" y="72"/>
                </a:cxn>
                <a:cxn ang="0">
                  <a:pos x="477" y="53"/>
                </a:cxn>
              </a:cxnLst>
              <a:rect l="0" t="0" r="r" b="b"/>
              <a:pathLst>
                <a:path w="529" h="143">
                  <a:moveTo>
                    <a:pt x="477" y="53"/>
                  </a:moveTo>
                  <a:cubicBezTo>
                    <a:pt x="466" y="53"/>
                    <a:pt x="456" y="55"/>
                    <a:pt x="449" y="58"/>
                  </a:cubicBezTo>
                  <a:cubicBezTo>
                    <a:pt x="448" y="58"/>
                    <a:pt x="447" y="59"/>
                    <a:pt x="445" y="59"/>
                  </a:cubicBezTo>
                  <a:cubicBezTo>
                    <a:pt x="442" y="61"/>
                    <a:pt x="435" y="62"/>
                    <a:pt x="431" y="62"/>
                  </a:cubicBezTo>
                  <a:cubicBezTo>
                    <a:pt x="428" y="62"/>
                    <a:pt x="425" y="62"/>
                    <a:pt x="423" y="62"/>
                  </a:cubicBezTo>
                  <a:cubicBezTo>
                    <a:pt x="416" y="0"/>
                    <a:pt x="416" y="0"/>
                    <a:pt x="416" y="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7" y="1"/>
                    <a:pt x="298" y="2"/>
                    <a:pt x="300" y="3"/>
                  </a:cubicBezTo>
                  <a:cubicBezTo>
                    <a:pt x="303" y="5"/>
                    <a:pt x="314" y="13"/>
                    <a:pt x="314" y="21"/>
                  </a:cubicBezTo>
                  <a:cubicBezTo>
                    <a:pt x="314" y="35"/>
                    <a:pt x="292" y="46"/>
                    <a:pt x="264" y="46"/>
                  </a:cubicBezTo>
                  <a:cubicBezTo>
                    <a:pt x="236" y="46"/>
                    <a:pt x="214" y="35"/>
                    <a:pt x="215" y="21"/>
                  </a:cubicBezTo>
                  <a:cubicBezTo>
                    <a:pt x="216" y="15"/>
                    <a:pt x="221" y="9"/>
                    <a:pt x="228" y="4"/>
                  </a:cubicBezTo>
                  <a:cubicBezTo>
                    <a:pt x="230" y="4"/>
                    <a:pt x="231" y="3"/>
                    <a:pt x="233" y="2"/>
                  </a:cubicBezTo>
                  <a:cubicBezTo>
                    <a:pt x="233" y="2"/>
                    <a:pt x="234" y="1"/>
                    <a:pt x="23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105" y="62"/>
                    <a:pt x="102" y="62"/>
                    <a:pt x="99" y="62"/>
                  </a:cubicBezTo>
                  <a:cubicBezTo>
                    <a:pt x="94" y="62"/>
                    <a:pt x="88" y="61"/>
                    <a:pt x="85" y="59"/>
                  </a:cubicBezTo>
                  <a:cubicBezTo>
                    <a:pt x="83" y="59"/>
                    <a:pt x="82" y="58"/>
                    <a:pt x="81" y="58"/>
                  </a:cubicBezTo>
                  <a:cubicBezTo>
                    <a:pt x="74" y="55"/>
                    <a:pt x="64" y="53"/>
                    <a:pt x="53" y="53"/>
                  </a:cubicBezTo>
                  <a:cubicBezTo>
                    <a:pt x="28" y="53"/>
                    <a:pt x="5" y="62"/>
                    <a:pt x="3" y="72"/>
                  </a:cubicBezTo>
                  <a:cubicBezTo>
                    <a:pt x="0" y="83"/>
                    <a:pt x="18" y="91"/>
                    <a:pt x="44" y="91"/>
                  </a:cubicBezTo>
                  <a:cubicBezTo>
                    <a:pt x="58" y="91"/>
                    <a:pt x="75" y="87"/>
                    <a:pt x="78" y="86"/>
                  </a:cubicBezTo>
                  <a:cubicBezTo>
                    <a:pt x="83" y="84"/>
                    <a:pt x="90" y="83"/>
                    <a:pt x="96" y="83"/>
                  </a:cubicBezTo>
                  <a:cubicBezTo>
                    <a:pt x="99" y="83"/>
                    <a:pt x="101" y="83"/>
                    <a:pt x="103" y="83"/>
                  </a:cubicBezTo>
                  <a:cubicBezTo>
                    <a:pt x="93" y="143"/>
                    <a:pt x="93" y="143"/>
                    <a:pt x="93" y="143"/>
                  </a:cubicBezTo>
                  <a:cubicBezTo>
                    <a:pt x="225" y="143"/>
                    <a:pt x="225" y="143"/>
                    <a:pt x="225" y="143"/>
                  </a:cubicBezTo>
                  <a:cubicBezTo>
                    <a:pt x="224" y="143"/>
                    <a:pt x="224" y="143"/>
                    <a:pt x="224" y="142"/>
                  </a:cubicBezTo>
                  <a:cubicBezTo>
                    <a:pt x="222" y="142"/>
                    <a:pt x="220" y="141"/>
                    <a:pt x="219" y="140"/>
                  </a:cubicBezTo>
                  <a:cubicBezTo>
                    <a:pt x="211" y="136"/>
                    <a:pt x="207" y="130"/>
                    <a:pt x="207" y="124"/>
                  </a:cubicBezTo>
                  <a:cubicBezTo>
                    <a:pt x="208" y="110"/>
                    <a:pt x="233" y="98"/>
                    <a:pt x="262" y="98"/>
                  </a:cubicBezTo>
                  <a:cubicBezTo>
                    <a:pt x="292" y="98"/>
                    <a:pt x="316" y="110"/>
                    <a:pt x="316" y="124"/>
                  </a:cubicBezTo>
                  <a:cubicBezTo>
                    <a:pt x="316" y="131"/>
                    <a:pt x="303" y="140"/>
                    <a:pt x="300" y="142"/>
                  </a:cubicBezTo>
                  <a:cubicBezTo>
                    <a:pt x="299" y="142"/>
                    <a:pt x="298" y="143"/>
                    <a:pt x="298" y="143"/>
                  </a:cubicBezTo>
                  <a:cubicBezTo>
                    <a:pt x="433" y="143"/>
                    <a:pt x="433" y="143"/>
                    <a:pt x="433" y="143"/>
                  </a:cubicBezTo>
                  <a:cubicBezTo>
                    <a:pt x="426" y="83"/>
                    <a:pt x="426" y="83"/>
                    <a:pt x="426" y="83"/>
                  </a:cubicBezTo>
                  <a:cubicBezTo>
                    <a:pt x="428" y="83"/>
                    <a:pt x="430" y="83"/>
                    <a:pt x="432" y="83"/>
                  </a:cubicBezTo>
                  <a:cubicBezTo>
                    <a:pt x="438" y="83"/>
                    <a:pt x="446" y="84"/>
                    <a:pt x="450" y="86"/>
                  </a:cubicBezTo>
                  <a:cubicBezTo>
                    <a:pt x="454" y="87"/>
                    <a:pt x="470" y="91"/>
                    <a:pt x="484" y="91"/>
                  </a:cubicBezTo>
                  <a:cubicBezTo>
                    <a:pt x="510" y="91"/>
                    <a:pt x="529" y="83"/>
                    <a:pt x="526" y="72"/>
                  </a:cubicBezTo>
                  <a:cubicBezTo>
                    <a:pt x="524" y="62"/>
                    <a:pt x="502" y="53"/>
                    <a:pt x="477" y="5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shade val="30000"/>
                    <a:satMod val="115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5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0" y="0"/>
            <a:ext cx="9144000" cy="2057400"/>
          </a:xfrm>
          <a:prstGeom prst="rect">
            <a:avLst/>
          </a:prstGeom>
          <a:gradFill>
            <a:gsLst>
              <a:gs pos="54000">
                <a:schemeClr val="bg1">
                  <a:lumMod val="65000"/>
                  <a:alpha val="0"/>
                </a:schemeClr>
              </a:gs>
              <a:gs pos="100000">
                <a:srgbClr val="3A3A3A">
                  <a:alpha val="17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877669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39305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4552004</TotalTime>
  <Words>30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TZ-固定图形;XG-细微;KJ-3D;DH-静态</cp:keywords>
  <dc:description/>
  <cp:lastModifiedBy>Shiqing Tian</cp:lastModifiedBy>
  <cp:revision>383</cp:revision>
  <dcterms:created xsi:type="dcterms:W3CDTF">2010-07-23T09:33:49Z</dcterms:created>
  <dcterms:modified xsi:type="dcterms:W3CDTF">2014-02-11T05:56:55Z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