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roup 16"/>
          <p:cNvGrpSpPr/>
          <p:nvPr/>
        </p:nvGrpSpPr>
        <p:grpSpPr>
          <a:xfrm>
            <a:off x="0" y="2362200"/>
            <a:ext cx="9144000" cy="4038600"/>
            <a:chOff x="-6781800" y="2819400"/>
            <a:chExt cx="9144000" cy="4038600"/>
          </a:xfrm>
        </p:grpSpPr>
        <p:sp>
          <p:nvSpPr>
            <p:cNvPr id="233" name="Rectangle 232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LAMP IDEA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55"/>
          <p:cNvGrpSpPr/>
          <p:nvPr/>
        </p:nvGrpSpPr>
        <p:grpSpPr>
          <a:xfrm>
            <a:off x="1219200" y="1600200"/>
            <a:ext cx="2329382" cy="4103751"/>
            <a:chOff x="3547543" y="1675574"/>
            <a:chExt cx="2329382" cy="4103751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4" name="Group 227"/>
            <p:cNvGrpSpPr/>
            <p:nvPr/>
          </p:nvGrpSpPr>
          <p:grpSpPr>
            <a:xfrm>
              <a:off x="4134105" y="4551552"/>
              <a:ext cx="1152081" cy="1227761"/>
              <a:chOff x="3406775" y="3565525"/>
              <a:chExt cx="869950" cy="927100"/>
            </a:xfrm>
          </p:grpSpPr>
          <p:sp>
            <p:nvSpPr>
              <p:cNvPr id="2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tx2">
                      <a:lumMod val="50000"/>
                    </a:schemeClr>
                  </a:gs>
                  <a:gs pos="42000">
                    <a:schemeClr val="bg2">
                      <a:lumMod val="75000"/>
                    </a:schemeClr>
                  </a:gs>
                  <a:gs pos="15000">
                    <a:schemeClr val="bg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55"/>
          <p:cNvGrpSpPr/>
          <p:nvPr/>
        </p:nvGrpSpPr>
        <p:grpSpPr>
          <a:xfrm>
            <a:off x="5035615" y="3886200"/>
            <a:ext cx="1049312" cy="1848610"/>
            <a:chOff x="3547543" y="1675574"/>
            <a:chExt cx="2329382" cy="4103751"/>
          </a:xfrm>
          <a:effectLst/>
        </p:grpSpPr>
        <p:grpSp>
          <p:nvGrpSpPr>
            <p:cNvPr id="49" name="Group 227"/>
            <p:cNvGrpSpPr/>
            <p:nvPr/>
          </p:nvGrpSpPr>
          <p:grpSpPr>
            <a:xfrm>
              <a:off x="4134112" y="4551548"/>
              <a:ext cx="1152083" cy="1227761"/>
              <a:chOff x="3406775" y="3565525"/>
              <a:chExt cx="869950" cy="927100"/>
            </a:xfrm>
          </p:grpSpPr>
          <p:sp>
            <p:nvSpPr>
              <p:cNvPr id="6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5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accent2"/>
                  </a:gs>
                  <a:gs pos="48000">
                    <a:schemeClr val="accent1">
                      <a:lumMod val="60000"/>
                      <a:lumOff val="40000"/>
                    </a:schemeClr>
                  </a:gs>
                  <a:gs pos="21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accent2">
                  <a:alpha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3" name="Group 192"/>
          <p:cNvGrpSpPr/>
          <p:nvPr/>
        </p:nvGrpSpPr>
        <p:grpSpPr>
          <a:xfrm flipV="1">
            <a:off x="5026638" y="1290342"/>
            <a:ext cx="1074780" cy="1893474"/>
            <a:chOff x="2963863" y="1393825"/>
            <a:chExt cx="1758950" cy="3098800"/>
          </a:xfrm>
          <a:effectLst/>
        </p:grpSpPr>
        <p:grpSp>
          <p:nvGrpSpPr>
            <p:cNvPr id="94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11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5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9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50000"/>
                      <a:alpha val="74000"/>
                    </a:schemeClr>
                  </a:gs>
                  <a:gs pos="51000">
                    <a:schemeClr val="bg1">
                      <a:lumMod val="65000"/>
                      <a:alpha val="7000"/>
                    </a:schemeClr>
                  </a:gs>
                  <a:gs pos="37000">
                    <a:schemeClr val="bg1">
                      <a:lumMod val="75000"/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4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8" name="Group 502"/>
          <p:cNvGrpSpPr/>
          <p:nvPr/>
        </p:nvGrpSpPr>
        <p:grpSpPr>
          <a:xfrm flipV="1">
            <a:off x="6669101" y="1297386"/>
            <a:ext cx="1080194" cy="1903014"/>
            <a:chOff x="2963863" y="1393825"/>
            <a:chExt cx="1758950" cy="3098800"/>
          </a:xfrm>
          <a:effectLst/>
        </p:grpSpPr>
        <p:grpSp>
          <p:nvGrpSpPr>
            <p:cNvPr id="139" name="Group 272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15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27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14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3" name="Group 55"/>
          <p:cNvGrpSpPr/>
          <p:nvPr/>
        </p:nvGrpSpPr>
        <p:grpSpPr>
          <a:xfrm>
            <a:off x="6724181" y="3886200"/>
            <a:ext cx="1049312" cy="1848610"/>
            <a:chOff x="3547543" y="1675574"/>
            <a:chExt cx="2329382" cy="4103751"/>
          </a:xfrm>
          <a:effectLst/>
        </p:grpSpPr>
        <p:grpSp>
          <p:nvGrpSpPr>
            <p:cNvPr id="184" name="Group 227"/>
            <p:cNvGrpSpPr/>
            <p:nvPr/>
          </p:nvGrpSpPr>
          <p:grpSpPr>
            <a:xfrm>
              <a:off x="4134112" y="4551546"/>
              <a:ext cx="1152083" cy="1227761"/>
              <a:chOff x="3406775" y="3565525"/>
              <a:chExt cx="869950" cy="927100"/>
            </a:xfrm>
          </p:grpSpPr>
          <p:sp>
            <p:nvSpPr>
              <p:cNvPr id="20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18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accent5"/>
                  </a:gs>
                  <a:gs pos="63000">
                    <a:schemeClr val="accent5">
                      <a:lumMod val="60000"/>
                      <a:lumOff val="40000"/>
                    </a:schemeClr>
                  </a:gs>
                  <a:gs pos="15000">
                    <a:schemeClr val="accent5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accent6"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8" name="Rectangle 227"/>
          <p:cNvSpPr/>
          <p:nvPr/>
        </p:nvSpPr>
        <p:spPr>
          <a:xfrm flipH="1">
            <a:off x="5029200" y="32004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200" dirty="0"/>
          </a:p>
        </p:txBody>
      </p:sp>
      <p:sp>
        <p:nvSpPr>
          <p:cNvPr id="229" name="Rectangle 228"/>
          <p:cNvSpPr/>
          <p:nvPr/>
        </p:nvSpPr>
        <p:spPr>
          <a:xfrm flipH="1">
            <a:off x="6670382" y="32004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200" dirty="0"/>
          </a:p>
        </p:txBody>
      </p:sp>
      <p:sp>
        <p:nvSpPr>
          <p:cNvPr id="230" name="Rectangle 229"/>
          <p:cNvSpPr/>
          <p:nvPr/>
        </p:nvSpPr>
        <p:spPr>
          <a:xfrm flipH="1">
            <a:off x="5029200" y="57912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200" dirty="0"/>
          </a:p>
        </p:txBody>
      </p:sp>
      <p:sp>
        <p:nvSpPr>
          <p:cNvPr id="231" name="Rectangle 230"/>
          <p:cNvSpPr/>
          <p:nvPr/>
        </p:nvSpPr>
        <p:spPr>
          <a:xfrm flipH="1">
            <a:off x="6705600" y="57912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7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4552486</TotalTime>
  <Words>14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1_Scrum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474</cp:revision>
  <dcterms:created xsi:type="dcterms:W3CDTF">2010-07-23T09:33:49Z</dcterms:created>
  <dcterms:modified xsi:type="dcterms:W3CDTF">2014-02-11T05:59:59Z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