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DCF00-6342-4681-80B4-DAFCE94B88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6000">
              <a:schemeClr val="bg1"/>
            </a:gs>
            <a:gs pos="45000">
              <a:schemeClr val="tx1">
                <a:lumMod val="75000"/>
              </a:schemeClr>
            </a:gs>
            <a:gs pos="0">
              <a:srgbClr val="0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 smtClean="0"/>
            </a:lvl1pPr>
          </a:lstStyle>
          <a:p>
            <a:pPr>
              <a:defRPr/>
            </a:pPr>
            <a:fld id="{688099D1-4D1F-4967-A91D-4358E1648A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801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3200400" y="-1143000"/>
            <a:ext cx="9677400" cy="10089204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3" name="Picture 2" descr="D:\DONE\Silhouettes Teamwork\sten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245049"/>
            <a:ext cx="3808313" cy="3707951"/>
          </a:xfrm>
          <a:prstGeom prst="rect">
            <a:avLst/>
          </a:prstGeom>
          <a:noFill/>
        </p:spPr>
      </p:pic>
      <p:sp>
        <p:nvSpPr>
          <p:cNvPr id="4" name="Freeform 6"/>
          <p:cNvSpPr>
            <a:spLocks/>
          </p:cNvSpPr>
          <p:nvPr/>
        </p:nvSpPr>
        <p:spPr bwMode="auto">
          <a:xfrm>
            <a:off x="6781800" y="1752600"/>
            <a:ext cx="1680425" cy="3976385"/>
          </a:xfrm>
          <a:custGeom>
            <a:avLst/>
            <a:gdLst/>
            <a:ahLst/>
            <a:cxnLst>
              <a:cxn ang="0">
                <a:pos x="145" y="36"/>
              </a:cxn>
              <a:cxn ang="0">
                <a:pos x="148" y="71"/>
              </a:cxn>
              <a:cxn ang="0">
                <a:pos x="167" y="93"/>
              </a:cxn>
              <a:cxn ang="0">
                <a:pos x="140" y="114"/>
              </a:cxn>
              <a:cxn ang="0">
                <a:pos x="102" y="110"/>
              </a:cxn>
              <a:cxn ang="0">
                <a:pos x="61" y="94"/>
              </a:cxn>
              <a:cxn ang="0">
                <a:pos x="0" y="34"/>
              </a:cxn>
              <a:cxn ang="0">
                <a:pos x="41" y="95"/>
              </a:cxn>
              <a:cxn ang="0">
                <a:pos x="48" y="111"/>
              </a:cxn>
              <a:cxn ang="0">
                <a:pos x="69" y="120"/>
              </a:cxn>
              <a:cxn ang="0">
                <a:pos x="134" y="146"/>
              </a:cxn>
              <a:cxn ang="0">
                <a:pos x="116" y="203"/>
              </a:cxn>
              <a:cxn ang="0">
                <a:pos x="90" y="216"/>
              </a:cxn>
              <a:cxn ang="0">
                <a:pos x="85" y="224"/>
              </a:cxn>
              <a:cxn ang="0">
                <a:pos x="74" y="237"/>
              </a:cxn>
              <a:cxn ang="0">
                <a:pos x="103" y="248"/>
              </a:cxn>
              <a:cxn ang="0">
                <a:pos x="109" y="295"/>
              </a:cxn>
              <a:cxn ang="0">
                <a:pos x="127" y="357"/>
              </a:cxn>
              <a:cxn ang="0">
                <a:pos x="116" y="455"/>
              </a:cxn>
              <a:cxn ang="0">
                <a:pos x="112" y="473"/>
              </a:cxn>
              <a:cxn ang="0">
                <a:pos x="77" y="482"/>
              </a:cxn>
              <a:cxn ang="0">
                <a:pos x="120" y="490"/>
              </a:cxn>
              <a:cxn ang="0">
                <a:pos x="157" y="493"/>
              </a:cxn>
              <a:cxn ang="0">
                <a:pos x="152" y="518"/>
              </a:cxn>
              <a:cxn ang="0">
                <a:pos x="113" y="536"/>
              </a:cxn>
              <a:cxn ang="0">
                <a:pos x="178" y="537"/>
              </a:cxn>
              <a:cxn ang="0">
                <a:pos x="196" y="527"/>
              </a:cxn>
              <a:cxn ang="0">
                <a:pos x="197" y="378"/>
              </a:cxn>
              <a:cxn ang="0">
                <a:pos x="214" y="314"/>
              </a:cxn>
              <a:cxn ang="0">
                <a:pos x="220" y="207"/>
              </a:cxn>
              <a:cxn ang="0">
                <a:pos x="212" y="81"/>
              </a:cxn>
              <a:cxn ang="0">
                <a:pos x="201" y="68"/>
              </a:cxn>
              <a:cxn ang="0">
                <a:pos x="203" y="16"/>
              </a:cxn>
              <a:cxn ang="0">
                <a:pos x="189" y="3"/>
              </a:cxn>
              <a:cxn ang="0">
                <a:pos x="153" y="7"/>
              </a:cxn>
            </a:cxnLst>
            <a:rect l="0" t="0" r="r" b="b"/>
            <a:pathLst>
              <a:path w="231" h="547">
                <a:moveTo>
                  <a:pt x="149" y="22"/>
                </a:moveTo>
                <a:cubicBezTo>
                  <a:pt x="147" y="27"/>
                  <a:pt x="147" y="32"/>
                  <a:pt x="145" y="36"/>
                </a:cubicBezTo>
                <a:cubicBezTo>
                  <a:pt x="147" y="43"/>
                  <a:pt x="145" y="48"/>
                  <a:pt x="145" y="56"/>
                </a:cubicBezTo>
                <a:cubicBezTo>
                  <a:pt x="146" y="61"/>
                  <a:pt x="147" y="66"/>
                  <a:pt x="148" y="71"/>
                </a:cubicBezTo>
                <a:cubicBezTo>
                  <a:pt x="149" y="79"/>
                  <a:pt x="156" y="81"/>
                  <a:pt x="162" y="82"/>
                </a:cubicBezTo>
                <a:cubicBezTo>
                  <a:pt x="164" y="86"/>
                  <a:pt x="165" y="90"/>
                  <a:pt x="167" y="93"/>
                </a:cubicBezTo>
                <a:cubicBezTo>
                  <a:pt x="162" y="97"/>
                  <a:pt x="156" y="100"/>
                  <a:pt x="154" y="107"/>
                </a:cubicBezTo>
                <a:cubicBezTo>
                  <a:pt x="150" y="109"/>
                  <a:pt x="145" y="112"/>
                  <a:pt x="140" y="114"/>
                </a:cubicBezTo>
                <a:cubicBezTo>
                  <a:pt x="135" y="113"/>
                  <a:pt x="128" y="113"/>
                  <a:pt x="123" y="114"/>
                </a:cubicBezTo>
                <a:cubicBezTo>
                  <a:pt x="116" y="110"/>
                  <a:pt x="109" y="113"/>
                  <a:pt x="102" y="110"/>
                </a:cubicBezTo>
                <a:cubicBezTo>
                  <a:pt x="95" y="110"/>
                  <a:pt x="95" y="110"/>
                  <a:pt x="95" y="110"/>
                </a:cubicBezTo>
                <a:cubicBezTo>
                  <a:pt x="83" y="105"/>
                  <a:pt x="68" y="105"/>
                  <a:pt x="61" y="94"/>
                </a:cubicBezTo>
                <a:cubicBezTo>
                  <a:pt x="56" y="90"/>
                  <a:pt x="45" y="84"/>
                  <a:pt x="40" y="88"/>
                </a:cubicBezTo>
                <a:cubicBezTo>
                  <a:pt x="0" y="34"/>
                  <a:pt x="0" y="34"/>
                  <a:pt x="0" y="34"/>
                </a:cubicBezTo>
                <a:cubicBezTo>
                  <a:pt x="37" y="90"/>
                  <a:pt x="37" y="90"/>
                  <a:pt x="37" y="90"/>
                </a:cubicBezTo>
                <a:cubicBezTo>
                  <a:pt x="34" y="94"/>
                  <a:pt x="36" y="96"/>
                  <a:pt x="41" y="95"/>
                </a:cubicBezTo>
                <a:cubicBezTo>
                  <a:pt x="38" y="101"/>
                  <a:pt x="42" y="100"/>
                  <a:pt x="41" y="105"/>
                </a:cubicBezTo>
                <a:cubicBezTo>
                  <a:pt x="45" y="107"/>
                  <a:pt x="42" y="110"/>
                  <a:pt x="48" y="111"/>
                </a:cubicBezTo>
                <a:cubicBezTo>
                  <a:pt x="51" y="111"/>
                  <a:pt x="54" y="114"/>
                  <a:pt x="56" y="117"/>
                </a:cubicBezTo>
                <a:cubicBezTo>
                  <a:pt x="62" y="117"/>
                  <a:pt x="65" y="118"/>
                  <a:pt x="69" y="120"/>
                </a:cubicBezTo>
                <a:cubicBezTo>
                  <a:pt x="70" y="126"/>
                  <a:pt x="71" y="131"/>
                  <a:pt x="73" y="137"/>
                </a:cubicBezTo>
                <a:cubicBezTo>
                  <a:pt x="93" y="141"/>
                  <a:pt x="114" y="143"/>
                  <a:pt x="134" y="146"/>
                </a:cubicBezTo>
                <a:cubicBezTo>
                  <a:pt x="129" y="161"/>
                  <a:pt x="122" y="174"/>
                  <a:pt x="119" y="190"/>
                </a:cubicBezTo>
                <a:cubicBezTo>
                  <a:pt x="116" y="203"/>
                  <a:pt x="116" y="203"/>
                  <a:pt x="116" y="203"/>
                </a:cubicBezTo>
                <a:cubicBezTo>
                  <a:pt x="116" y="215"/>
                  <a:pt x="116" y="215"/>
                  <a:pt x="116" y="215"/>
                </a:cubicBezTo>
                <a:cubicBezTo>
                  <a:pt x="107" y="220"/>
                  <a:pt x="100" y="219"/>
                  <a:pt x="90" y="216"/>
                </a:cubicBezTo>
                <a:cubicBezTo>
                  <a:pt x="84" y="217"/>
                  <a:pt x="78" y="218"/>
                  <a:pt x="72" y="219"/>
                </a:cubicBezTo>
                <a:cubicBezTo>
                  <a:pt x="66" y="225"/>
                  <a:pt x="82" y="224"/>
                  <a:pt x="85" y="224"/>
                </a:cubicBezTo>
                <a:cubicBezTo>
                  <a:pt x="80" y="228"/>
                  <a:pt x="75" y="230"/>
                  <a:pt x="69" y="233"/>
                </a:cubicBezTo>
                <a:cubicBezTo>
                  <a:pt x="70" y="236"/>
                  <a:pt x="71" y="236"/>
                  <a:pt x="74" y="237"/>
                </a:cubicBezTo>
                <a:cubicBezTo>
                  <a:pt x="74" y="241"/>
                  <a:pt x="75" y="243"/>
                  <a:pt x="79" y="243"/>
                </a:cubicBezTo>
                <a:cubicBezTo>
                  <a:pt x="87" y="249"/>
                  <a:pt x="93" y="250"/>
                  <a:pt x="103" y="248"/>
                </a:cubicBezTo>
                <a:cubicBezTo>
                  <a:pt x="106" y="253"/>
                  <a:pt x="108" y="258"/>
                  <a:pt x="110" y="263"/>
                </a:cubicBezTo>
                <a:cubicBezTo>
                  <a:pt x="109" y="295"/>
                  <a:pt x="109" y="295"/>
                  <a:pt x="109" y="295"/>
                </a:cubicBezTo>
                <a:cubicBezTo>
                  <a:pt x="111" y="304"/>
                  <a:pt x="121" y="311"/>
                  <a:pt x="127" y="319"/>
                </a:cubicBezTo>
                <a:cubicBezTo>
                  <a:pt x="128" y="332"/>
                  <a:pt x="129" y="344"/>
                  <a:pt x="127" y="357"/>
                </a:cubicBezTo>
                <a:cubicBezTo>
                  <a:pt x="126" y="374"/>
                  <a:pt x="128" y="390"/>
                  <a:pt x="127" y="406"/>
                </a:cubicBezTo>
                <a:cubicBezTo>
                  <a:pt x="123" y="422"/>
                  <a:pt x="119" y="439"/>
                  <a:pt x="116" y="455"/>
                </a:cubicBezTo>
                <a:cubicBezTo>
                  <a:pt x="119" y="464"/>
                  <a:pt x="119" y="464"/>
                  <a:pt x="119" y="464"/>
                </a:cubicBezTo>
                <a:cubicBezTo>
                  <a:pt x="112" y="473"/>
                  <a:pt x="112" y="473"/>
                  <a:pt x="112" y="473"/>
                </a:cubicBezTo>
                <a:cubicBezTo>
                  <a:pt x="102" y="474"/>
                  <a:pt x="93" y="474"/>
                  <a:pt x="83" y="477"/>
                </a:cubicBezTo>
                <a:cubicBezTo>
                  <a:pt x="79" y="477"/>
                  <a:pt x="79" y="478"/>
                  <a:pt x="77" y="482"/>
                </a:cubicBezTo>
                <a:cubicBezTo>
                  <a:pt x="85" y="489"/>
                  <a:pt x="94" y="490"/>
                  <a:pt x="104" y="491"/>
                </a:cubicBezTo>
                <a:cubicBezTo>
                  <a:pt x="120" y="490"/>
                  <a:pt x="120" y="490"/>
                  <a:pt x="120" y="490"/>
                </a:cubicBezTo>
                <a:cubicBezTo>
                  <a:pt x="130" y="491"/>
                  <a:pt x="137" y="496"/>
                  <a:pt x="148" y="496"/>
                </a:cubicBezTo>
                <a:cubicBezTo>
                  <a:pt x="152" y="492"/>
                  <a:pt x="152" y="490"/>
                  <a:pt x="157" y="493"/>
                </a:cubicBezTo>
                <a:cubicBezTo>
                  <a:pt x="157" y="499"/>
                  <a:pt x="157" y="505"/>
                  <a:pt x="157" y="510"/>
                </a:cubicBezTo>
                <a:cubicBezTo>
                  <a:pt x="152" y="518"/>
                  <a:pt x="152" y="518"/>
                  <a:pt x="152" y="518"/>
                </a:cubicBezTo>
                <a:cubicBezTo>
                  <a:pt x="139" y="524"/>
                  <a:pt x="128" y="526"/>
                  <a:pt x="115" y="530"/>
                </a:cubicBezTo>
                <a:cubicBezTo>
                  <a:pt x="113" y="536"/>
                  <a:pt x="113" y="536"/>
                  <a:pt x="113" y="536"/>
                </a:cubicBezTo>
                <a:cubicBezTo>
                  <a:pt x="120" y="547"/>
                  <a:pt x="143" y="545"/>
                  <a:pt x="155" y="544"/>
                </a:cubicBezTo>
                <a:cubicBezTo>
                  <a:pt x="163" y="542"/>
                  <a:pt x="171" y="539"/>
                  <a:pt x="178" y="537"/>
                </a:cubicBezTo>
                <a:cubicBezTo>
                  <a:pt x="184" y="537"/>
                  <a:pt x="189" y="537"/>
                  <a:pt x="194" y="536"/>
                </a:cubicBezTo>
                <a:cubicBezTo>
                  <a:pt x="196" y="527"/>
                  <a:pt x="196" y="527"/>
                  <a:pt x="196" y="527"/>
                </a:cubicBezTo>
                <a:cubicBezTo>
                  <a:pt x="203" y="525"/>
                  <a:pt x="203" y="525"/>
                  <a:pt x="203" y="525"/>
                </a:cubicBezTo>
                <a:cubicBezTo>
                  <a:pt x="210" y="475"/>
                  <a:pt x="204" y="427"/>
                  <a:pt x="197" y="378"/>
                </a:cubicBezTo>
                <a:cubicBezTo>
                  <a:pt x="197" y="361"/>
                  <a:pt x="197" y="343"/>
                  <a:pt x="197" y="325"/>
                </a:cubicBezTo>
                <a:cubicBezTo>
                  <a:pt x="205" y="322"/>
                  <a:pt x="209" y="320"/>
                  <a:pt x="214" y="314"/>
                </a:cubicBezTo>
                <a:cubicBezTo>
                  <a:pt x="213" y="289"/>
                  <a:pt x="213" y="289"/>
                  <a:pt x="213" y="289"/>
                </a:cubicBezTo>
                <a:cubicBezTo>
                  <a:pt x="214" y="261"/>
                  <a:pt x="217" y="234"/>
                  <a:pt x="220" y="207"/>
                </a:cubicBezTo>
                <a:cubicBezTo>
                  <a:pt x="224" y="184"/>
                  <a:pt x="229" y="161"/>
                  <a:pt x="231" y="138"/>
                </a:cubicBezTo>
                <a:cubicBezTo>
                  <a:pt x="229" y="117"/>
                  <a:pt x="223" y="99"/>
                  <a:pt x="212" y="81"/>
                </a:cubicBezTo>
                <a:cubicBezTo>
                  <a:pt x="212" y="76"/>
                  <a:pt x="209" y="71"/>
                  <a:pt x="208" y="66"/>
                </a:cubicBezTo>
                <a:cubicBezTo>
                  <a:pt x="201" y="68"/>
                  <a:pt x="201" y="68"/>
                  <a:pt x="201" y="68"/>
                </a:cubicBezTo>
                <a:cubicBezTo>
                  <a:pt x="201" y="61"/>
                  <a:pt x="202" y="57"/>
                  <a:pt x="204" y="51"/>
                </a:cubicBezTo>
                <a:cubicBezTo>
                  <a:pt x="208" y="41"/>
                  <a:pt x="206" y="27"/>
                  <a:pt x="203" y="16"/>
                </a:cubicBezTo>
                <a:cubicBezTo>
                  <a:pt x="199" y="8"/>
                  <a:pt x="199" y="8"/>
                  <a:pt x="199" y="8"/>
                </a:cubicBezTo>
                <a:cubicBezTo>
                  <a:pt x="189" y="3"/>
                  <a:pt x="189" y="3"/>
                  <a:pt x="189" y="3"/>
                </a:cubicBezTo>
                <a:cubicBezTo>
                  <a:pt x="178" y="0"/>
                  <a:pt x="171" y="0"/>
                  <a:pt x="160" y="2"/>
                </a:cubicBezTo>
                <a:cubicBezTo>
                  <a:pt x="153" y="7"/>
                  <a:pt x="153" y="7"/>
                  <a:pt x="153" y="7"/>
                </a:cubicBezTo>
                <a:cubicBezTo>
                  <a:pt x="150" y="13"/>
                  <a:pt x="146" y="16"/>
                  <a:pt x="149" y="22"/>
                </a:cubicBez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flipH="1">
            <a:off x="609600" y="1295400"/>
            <a:ext cx="2667000" cy="4724400"/>
          </a:xfrm>
          <a:prstGeom prst="rect">
            <a:avLst/>
          </a:prstGeom>
          <a:gradFill>
            <a:gsLst>
              <a:gs pos="56000">
                <a:schemeClr val="bg1">
                  <a:lumMod val="8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H="1">
            <a:off x="762000" y="4641503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Lorem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7" name="Rectangle 6"/>
          <p:cNvSpPr/>
          <p:nvPr/>
        </p:nvSpPr>
        <p:spPr>
          <a:xfrm flipH="1">
            <a:off x="762000" y="3455313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Lorem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762000" y="2236113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   Lorem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9" name="Rectangle 8"/>
          <p:cNvSpPr/>
          <p:nvPr/>
        </p:nvSpPr>
        <p:spPr>
          <a:xfrm flipH="1">
            <a:off x="762000" y="2633990"/>
            <a:ext cx="2667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   Lorem is simp dummy text of then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762000" y="5224790"/>
            <a:ext cx="2667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Lorem is simp dummy text of then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3275012"/>
            <a:ext cx="26289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9600" y="4343400"/>
            <a:ext cx="2628900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 flipH="1">
            <a:off x="609600" y="990600"/>
            <a:ext cx="2667000" cy="30777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400" kern="0" dirty="0" smtClean="0">
                <a:solidFill>
                  <a:schemeClr val="tx1">
                    <a:lumMod val="75000"/>
                  </a:schemeClr>
                </a:solidFill>
                <a:ea typeface="굴림" charset="-127"/>
                <a:cs typeface="Arial" pitchFamily="34" charset="0"/>
              </a:rPr>
              <a:t>Your Text Here</a:t>
            </a:r>
            <a:endParaRPr lang="en-US" sz="14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14400" y="1524000"/>
            <a:ext cx="22098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</a:t>
            </a:r>
            <a:endParaRPr lang="ru-RU" altLang="ko-KR" sz="1100" kern="0" dirty="0" smtClean="0">
              <a:solidFill>
                <a:schemeClr val="bg1"/>
              </a:solidFill>
              <a:latin typeface="+mn-lt"/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And</a:t>
            </a:r>
            <a:r>
              <a:rPr lang="ru-RU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scrambled it to make a </a:t>
            </a:r>
            <a:endParaRPr lang="ru-RU" altLang="ko-KR" sz="1100" kern="0" dirty="0" smtClean="0">
              <a:solidFill>
                <a:schemeClr val="bg1"/>
              </a:solidFill>
              <a:latin typeface="+mn-lt"/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type specimen book.</a:t>
            </a:r>
          </a:p>
        </p:txBody>
      </p:sp>
      <p:sp>
        <p:nvSpPr>
          <p:cNvPr id="15" name="AutoShape 64"/>
          <p:cNvSpPr>
            <a:spLocks noChangeArrowheads="1"/>
          </p:cNvSpPr>
          <p:nvPr/>
        </p:nvSpPr>
        <p:spPr bwMode="gray">
          <a:xfrm>
            <a:off x="457200" y="228600"/>
            <a:ext cx="7924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Businesspeople Silhouettes </a:t>
            </a:r>
            <a:r>
              <a:rPr lang="en-US" sz="28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329502333"/>
      </p:ext>
    </p:extLst>
  </p:cSld>
  <p:clrMapOvr>
    <a:masterClrMapping/>
  </p:clrMapOvr>
</p:sld>
</file>

<file path=ppt/theme/theme1.xml><?xml version="1.0" encoding="utf-8"?>
<a:theme xmlns:a="http://schemas.openxmlformats.org/drawingml/2006/main" name="Finance Set (dark background)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4552777</TotalTime>
  <Words>78</Words>
  <Application>Microsoft Office PowerPoint</Application>
  <PresentationFormat>全屏显示(4:3)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굴림</vt:lpstr>
      <vt:lpstr>Arial</vt:lpstr>
      <vt:lpstr>Finance Set (dark background)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TZ-固定图形;XG-细微;KJ-3D;DH-静态</cp:keywords>
  <dc:description/>
  <cp:lastModifiedBy>Shiqing Tian</cp:lastModifiedBy>
  <cp:revision>550</cp:revision>
  <dcterms:created xsi:type="dcterms:W3CDTF">2010-07-23T09:33:49Z</dcterms:created>
  <dcterms:modified xsi:type="dcterms:W3CDTF">2014-02-11T05:57:15Z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