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9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LAMP IDEA </a:t>
            </a:r>
            <a:r>
              <a:rPr lang="en-US" sz="28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621" name="Rectangle 620"/>
          <p:cNvSpPr/>
          <p:nvPr/>
        </p:nvSpPr>
        <p:spPr>
          <a:xfrm>
            <a:off x="4430099" y="1447800"/>
            <a:ext cx="129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 smtClean="0">
                <a:solidFill>
                  <a:schemeClr val="bg1">
                    <a:lumMod val="8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Example text</a:t>
            </a:r>
          </a:p>
          <a:p>
            <a:pPr algn="ctr">
              <a:defRPr/>
            </a:pPr>
            <a:r>
              <a:rPr lang="en-US" sz="12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This  is  an  </a:t>
            </a:r>
          </a:p>
          <a:p>
            <a:pPr algn="ctr">
              <a:defRPr/>
            </a:pPr>
            <a:r>
              <a:rPr lang="en-US" sz="12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</a:t>
            </a:r>
            <a:r>
              <a:rPr lang="en-US" altLang="ko-KR" sz="12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xample text</a:t>
            </a:r>
          </a:p>
        </p:txBody>
      </p:sp>
      <p:grpSp>
        <p:nvGrpSpPr>
          <p:cNvPr id="7" name="Group 192"/>
          <p:cNvGrpSpPr/>
          <p:nvPr/>
        </p:nvGrpSpPr>
        <p:grpSpPr>
          <a:xfrm flipH="1">
            <a:off x="2629874" y="3124200"/>
            <a:ext cx="1408726" cy="2481798"/>
            <a:chOff x="2963863" y="1393825"/>
            <a:chExt cx="1758950" cy="3098800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8" name="Group 224"/>
            <p:cNvGrpSpPr/>
            <p:nvPr/>
          </p:nvGrpSpPr>
          <p:grpSpPr>
            <a:xfrm>
              <a:off x="3406775" y="3565525"/>
              <a:ext cx="869950" cy="927100"/>
              <a:chOff x="3406775" y="3565525"/>
              <a:chExt cx="869950" cy="927100"/>
            </a:xfrm>
          </p:grpSpPr>
          <p:sp>
            <p:nvSpPr>
              <p:cNvPr id="415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223"/>
            <p:cNvGrpSpPr/>
            <p:nvPr/>
          </p:nvGrpSpPr>
          <p:grpSpPr>
            <a:xfrm>
              <a:off x="2963863" y="1393825"/>
              <a:ext cx="1758950" cy="2179638"/>
              <a:chOff x="2844801" y="2439988"/>
              <a:chExt cx="1758950" cy="2179638"/>
            </a:xfrm>
          </p:grpSpPr>
          <p:sp>
            <p:nvSpPr>
              <p:cNvPr id="399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chemeClr val="bg1">
                      <a:lumMod val="65000"/>
                      <a:alpha val="74000"/>
                    </a:schemeClr>
                  </a:gs>
                  <a:gs pos="57000">
                    <a:schemeClr val="bg1">
                      <a:lumMod val="65000"/>
                      <a:alpha val="29000"/>
                    </a:schemeClr>
                  </a:gs>
                  <a:gs pos="33000">
                    <a:schemeClr val="bg1">
                      <a:lumMod val="75000"/>
                      <a:alpha val="2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3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5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6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7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8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3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4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chemeClr val="bg1">
                  <a:alpha val="37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0" name="Group 349"/>
          <p:cNvGrpSpPr/>
          <p:nvPr/>
        </p:nvGrpSpPr>
        <p:grpSpPr>
          <a:xfrm>
            <a:off x="4273989" y="2209800"/>
            <a:ext cx="1661912" cy="3433322"/>
            <a:chOff x="3806290" y="2209800"/>
            <a:chExt cx="1661912" cy="3433322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351" name="Freeform 59"/>
            <p:cNvSpPr>
              <a:spLocks/>
            </p:cNvSpPr>
            <p:nvPr/>
          </p:nvSpPr>
          <p:spPr bwMode="auto">
            <a:xfrm>
              <a:off x="4257838" y="5003685"/>
              <a:ext cx="692533" cy="607121"/>
            </a:xfrm>
            <a:custGeom>
              <a:avLst/>
              <a:gdLst/>
              <a:ahLst/>
              <a:cxnLst>
                <a:cxn ang="0">
                  <a:pos x="60" y="3"/>
                </a:cxn>
                <a:cxn ang="0">
                  <a:pos x="0" y="3"/>
                </a:cxn>
                <a:cxn ang="0">
                  <a:pos x="6" y="13"/>
                </a:cxn>
                <a:cxn ang="0">
                  <a:pos x="7" y="29"/>
                </a:cxn>
                <a:cxn ang="0">
                  <a:pos x="8" y="36"/>
                </a:cxn>
                <a:cxn ang="0">
                  <a:pos x="7" y="45"/>
                </a:cxn>
                <a:cxn ang="0">
                  <a:pos x="7" y="52"/>
                </a:cxn>
                <a:cxn ang="0">
                  <a:pos x="7" y="60"/>
                </a:cxn>
                <a:cxn ang="0">
                  <a:pos x="6" y="68"/>
                </a:cxn>
                <a:cxn ang="0">
                  <a:pos x="11" y="81"/>
                </a:cxn>
                <a:cxn ang="0">
                  <a:pos x="26" y="92"/>
                </a:cxn>
                <a:cxn ang="0">
                  <a:pos x="38" y="101"/>
                </a:cxn>
                <a:cxn ang="0">
                  <a:pos x="78" y="111"/>
                </a:cxn>
                <a:cxn ang="0">
                  <a:pos x="78" y="111"/>
                </a:cxn>
                <a:cxn ang="0">
                  <a:pos x="83" y="102"/>
                </a:cxn>
                <a:cxn ang="0">
                  <a:pos x="96" y="95"/>
                </a:cxn>
                <a:cxn ang="0">
                  <a:pos x="109" y="83"/>
                </a:cxn>
                <a:cxn ang="0">
                  <a:pos x="112" y="76"/>
                </a:cxn>
                <a:cxn ang="0">
                  <a:pos x="114" y="70"/>
                </a:cxn>
                <a:cxn ang="0">
                  <a:pos x="114" y="62"/>
                </a:cxn>
                <a:cxn ang="0">
                  <a:pos x="114" y="54"/>
                </a:cxn>
                <a:cxn ang="0">
                  <a:pos x="114" y="47"/>
                </a:cxn>
                <a:cxn ang="0">
                  <a:pos x="114" y="39"/>
                </a:cxn>
                <a:cxn ang="0">
                  <a:pos x="115" y="31"/>
                </a:cxn>
                <a:cxn ang="0">
                  <a:pos x="116" y="25"/>
                </a:cxn>
                <a:cxn ang="0">
                  <a:pos x="122" y="2"/>
                </a:cxn>
                <a:cxn ang="0">
                  <a:pos x="60" y="3"/>
                </a:cxn>
              </a:cxnLst>
              <a:rect l="0" t="0" r="r" b="b"/>
              <a:pathLst>
                <a:path w="127" h="111">
                  <a:moveTo>
                    <a:pt x="6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3" y="6"/>
                    <a:pt x="6" y="6"/>
                    <a:pt x="6" y="13"/>
                  </a:cubicBezTo>
                  <a:cubicBezTo>
                    <a:pt x="6" y="21"/>
                    <a:pt x="5" y="26"/>
                    <a:pt x="7" y="29"/>
                  </a:cubicBezTo>
                  <a:cubicBezTo>
                    <a:pt x="9" y="32"/>
                    <a:pt x="10" y="34"/>
                    <a:pt x="8" y="36"/>
                  </a:cubicBezTo>
                  <a:cubicBezTo>
                    <a:pt x="6" y="38"/>
                    <a:pt x="5" y="42"/>
                    <a:pt x="7" y="45"/>
                  </a:cubicBezTo>
                  <a:cubicBezTo>
                    <a:pt x="9" y="48"/>
                    <a:pt x="9" y="51"/>
                    <a:pt x="7" y="52"/>
                  </a:cubicBezTo>
                  <a:cubicBezTo>
                    <a:pt x="5" y="54"/>
                    <a:pt x="4" y="57"/>
                    <a:pt x="7" y="60"/>
                  </a:cubicBezTo>
                  <a:cubicBezTo>
                    <a:pt x="9" y="63"/>
                    <a:pt x="10" y="64"/>
                    <a:pt x="6" y="68"/>
                  </a:cubicBezTo>
                  <a:cubicBezTo>
                    <a:pt x="2" y="72"/>
                    <a:pt x="9" y="74"/>
                    <a:pt x="11" y="81"/>
                  </a:cubicBezTo>
                  <a:cubicBezTo>
                    <a:pt x="11" y="83"/>
                    <a:pt x="13" y="89"/>
                    <a:pt x="26" y="92"/>
                  </a:cubicBezTo>
                  <a:cubicBezTo>
                    <a:pt x="36" y="96"/>
                    <a:pt x="36" y="98"/>
                    <a:pt x="38" y="101"/>
                  </a:cubicBezTo>
                  <a:cubicBezTo>
                    <a:pt x="52" y="107"/>
                    <a:pt x="68" y="110"/>
                    <a:pt x="78" y="111"/>
                  </a:cubicBezTo>
                  <a:cubicBezTo>
                    <a:pt x="78" y="111"/>
                    <a:pt x="78" y="111"/>
                    <a:pt x="78" y="111"/>
                  </a:cubicBezTo>
                  <a:cubicBezTo>
                    <a:pt x="80" y="107"/>
                    <a:pt x="80" y="104"/>
                    <a:pt x="83" y="102"/>
                  </a:cubicBezTo>
                  <a:cubicBezTo>
                    <a:pt x="89" y="97"/>
                    <a:pt x="94" y="95"/>
                    <a:pt x="96" y="95"/>
                  </a:cubicBezTo>
                  <a:cubicBezTo>
                    <a:pt x="105" y="91"/>
                    <a:pt x="108" y="87"/>
                    <a:pt x="109" y="83"/>
                  </a:cubicBezTo>
                  <a:cubicBezTo>
                    <a:pt x="113" y="82"/>
                    <a:pt x="113" y="79"/>
                    <a:pt x="112" y="76"/>
                  </a:cubicBezTo>
                  <a:cubicBezTo>
                    <a:pt x="112" y="72"/>
                    <a:pt x="113" y="71"/>
                    <a:pt x="114" y="70"/>
                  </a:cubicBezTo>
                  <a:cubicBezTo>
                    <a:pt x="116" y="68"/>
                    <a:pt x="117" y="66"/>
                    <a:pt x="114" y="62"/>
                  </a:cubicBezTo>
                  <a:cubicBezTo>
                    <a:pt x="111" y="58"/>
                    <a:pt x="112" y="56"/>
                    <a:pt x="114" y="54"/>
                  </a:cubicBezTo>
                  <a:cubicBezTo>
                    <a:pt x="117" y="51"/>
                    <a:pt x="116" y="49"/>
                    <a:pt x="114" y="47"/>
                  </a:cubicBezTo>
                  <a:cubicBezTo>
                    <a:pt x="111" y="44"/>
                    <a:pt x="112" y="40"/>
                    <a:pt x="114" y="39"/>
                  </a:cubicBezTo>
                  <a:cubicBezTo>
                    <a:pt x="116" y="37"/>
                    <a:pt x="117" y="35"/>
                    <a:pt x="115" y="31"/>
                  </a:cubicBezTo>
                  <a:cubicBezTo>
                    <a:pt x="112" y="27"/>
                    <a:pt x="116" y="27"/>
                    <a:pt x="116" y="25"/>
                  </a:cubicBezTo>
                  <a:cubicBezTo>
                    <a:pt x="116" y="22"/>
                    <a:pt x="115" y="6"/>
                    <a:pt x="122" y="2"/>
                  </a:cubicBezTo>
                  <a:cubicBezTo>
                    <a:pt x="127" y="0"/>
                    <a:pt x="60" y="3"/>
                    <a:pt x="60" y="3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46000">
                  <a:schemeClr val="bg1">
                    <a:lumMod val="65000"/>
                  </a:schemeClr>
                </a:gs>
                <a:gs pos="98000">
                  <a:srgbClr val="000000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Freeform 60"/>
            <p:cNvSpPr>
              <a:spLocks noEditPoints="1"/>
            </p:cNvSpPr>
            <p:nvPr/>
          </p:nvSpPr>
          <p:spPr bwMode="auto">
            <a:xfrm>
              <a:off x="4343251" y="5047544"/>
              <a:ext cx="530942" cy="463997"/>
            </a:xfrm>
            <a:custGeom>
              <a:avLst/>
              <a:gdLst/>
              <a:ahLst/>
              <a:cxnLst>
                <a:cxn ang="0">
                  <a:pos x="91" y="60"/>
                </a:cxn>
                <a:cxn ang="0">
                  <a:pos x="78" y="60"/>
                </a:cxn>
                <a:cxn ang="0">
                  <a:pos x="84" y="55"/>
                </a:cxn>
                <a:cxn ang="0">
                  <a:pos x="77" y="49"/>
                </a:cxn>
                <a:cxn ang="0">
                  <a:pos x="86" y="45"/>
                </a:cxn>
                <a:cxn ang="0">
                  <a:pos x="78" y="43"/>
                </a:cxn>
                <a:cxn ang="0">
                  <a:pos x="86" y="37"/>
                </a:cxn>
                <a:cxn ang="0">
                  <a:pos x="74" y="33"/>
                </a:cxn>
                <a:cxn ang="0">
                  <a:pos x="88" y="30"/>
                </a:cxn>
                <a:cxn ang="0">
                  <a:pos x="77" y="26"/>
                </a:cxn>
                <a:cxn ang="0">
                  <a:pos x="84" y="24"/>
                </a:cxn>
                <a:cxn ang="0">
                  <a:pos x="75" y="19"/>
                </a:cxn>
                <a:cxn ang="0">
                  <a:pos x="86" y="3"/>
                </a:cxn>
                <a:cxn ang="0">
                  <a:pos x="58" y="2"/>
                </a:cxn>
                <a:cxn ang="0">
                  <a:pos x="5" y="2"/>
                </a:cxn>
                <a:cxn ang="0">
                  <a:pos x="2" y="2"/>
                </a:cxn>
                <a:cxn ang="0">
                  <a:pos x="2" y="16"/>
                </a:cxn>
                <a:cxn ang="0">
                  <a:pos x="16" y="19"/>
                </a:cxn>
                <a:cxn ang="0">
                  <a:pos x="12" y="20"/>
                </a:cxn>
                <a:cxn ang="0">
                  <a:pos x="15" y="21"/>
                </a:cxn>
                <a:cxn ang="0">
                  <a:pos x="13" y="28"/>
                </a:cxn>
                <a:cxn ang="0">
                  <a:pos x="9" y="30"/>
                </a:cxn>
                <a:cxn ang="0">
                  <a:pos x="19" y="36"/>
                </a:cxn>
                <a:cxn ang="0">
                  <a:pos x="10" y="38"/>
                </a:cxn>
                <a:cxn ang="0">
                  <a:pos x="11" y="42"/>
                </a:cxn>
                <a:cxn ang="0">
                  <a:pos x="2" y="45"/>
                </a:cxn>
                <a:cxn ang="0">
                  <a:pos x="10" y="49"/>
                </a:cxn>
                <a:cxn ang="0">
                  <a:pos x="5" y="55"/>
                </a:cxn>
                <a:cxn ang="0">
                  <a:pos x="15" y="60"/>
                </a:cxn>
                <a:cxn ang="0">
                  <a:pos x="9" y="64"/>
                </a:cxn>
                <a:cxn ang="0">
                  <a:pos x="18" y="68"/>
                </a:cxn>
                <a:cxn ang="0">
                  <a:pos x="21" y="68"/>
                </a:cxn>
                <a:cxn ang="0">
                  <a:pos x="18" y="74"/>
                </a:cxn>
                <a:cxn ang="0">
                  <a:pos x="28" y="83"/>
                </a:cxn>
                <a:cxn ang="0">
                  <a:pos x="47" y="83"/>
                </a:cxn>
                <a:cxn ang="0">
                  <a:pos x="65" y="82"/>
                </a:cxn>
                <a:cxn ang="0">
                  <a:pos x="71" y="81"/>
                </a:cxn>
                <a:cxn ang="0">
                  <a:pos x="75" y="78"/>
                </a:cxn>
                <a:cxn ang="0">
                  <a:pos x="85" y="74"/>
                </a:cxn>
                <a:cxn ang="0">
                  <a:pos x="87" y="70"/>
                </a:cxn>
                <a:cxn ang="0">
                  <a:pos x="82" y="67"/>
                </a:cxn>
                <a:cxn ang="0">
                  <a:pos x="75" y="67"/>
                </a:cxn>
                <a:cxn ang="0">
                  <a:pos x="73" y="66"/>
                </a:cxn>
                <a:cxn ang="0">
                  <a:pos x="91" y="60"/>
                </a:cxn>
                <a:cxn ang="0">
                  <a:pos x="14" y="48"/>
                </a:cxn>
                <a:cxn ang="0">
                  <a:pos x="15" y="48"/>
                </a:cxn>
                <a:cxn ang="0">
                  <a:pos x="14" y="48"/>
                </a:cxn>
              </a:cxnLst>
              <a:rect l="0" t="0" r="r" b="b"/>
              <a:pathLst>
                <a:path w="97" h="85">
                  <a:moveTo>
                    <a:pt x="91" y="60"/>
                  </a:moveTo>
                  <a:cubicBezTo>
                    <a:pt x="87" y="58"/>
                    <a:pt x="82" y="60"/>
                    <a:pt x="78" y="60"/>
                  </a:cubicBezTo>
                  <a:cubicBezTo>
                    <a:pt x="76" y="55"/>
                    <a:pt x="83" y="58"/>
                    <a:pt x="84" y="55"/>
                  </a:cubicBezTo>
                  <a:cubicBezTo>
                    <a:pt x="86" y="49"/>
                    <a:pt x="76" y="53"/>
                    <a:pt x="77" y="49"/>
                  </a:cubicBezTo>
                  <a:cubicBezTo>
                    <a:pt x="77" y="47"/>
                    <a:pt x="85" y="48"/>
                    <a:pt x="86" y="45"/>
                  </a:cubicBezTo>
                  <a:cubicBezTo>
                    <a:pt x="88" y="40"/>
                    <a:pt x="81" y="42"/>
                    <a:pt x="78" y="43"/>
                  </a:cubicBezTo>
                  <a:cubicBezTo>
                    <a:pt x="79" y="40"/>
                    <a:pt x="84" y="39"/>
                    <a:pt x="86" y="37"/>
                  </a:cubicBezTo>
                  <a:cubicBezTo>
                    <a:pt x="82" y="35"/>
                    <a:pt x="77" y="36"/>
                    <a:pt x="74" y="33"/>
                  </a:cubicBezTo>
                  <a:cubicBezTo>
                    <a:pt x="77" y="30"/>
                    <a:pt x="86" y="33"/>
                    <a:pt x="88" y="30"/>
                  </a:cubicBezTo>
                  <a:cubicBezTo>
                    <a:pt x="91" y="24"/>
                    <a:pt x="79" y="26"/>
                    <a:pt x="77" y="26"/>
                  </a:cubicBezTo>
                  <a:cubicBezTo>
                    <a:pt x="79" y="25"/>
                    <a:pt x="82" y="24"/>
                    <a:pt x="84" y="24"/>
                  </a:cubicBezTo>
                  <a:cubicBezTo>
                    <a:pt x="83" y="19"/>
                    <a:pt x="77" y="22"/>
                    <a:pt x="75" y="19"/>
                  </a:cubicBezTo>
                  <a:cubicBezTo>
                    <a:pt x="79" y="16"/>
                    <a:pt x="97" y="10"/>
                    <a:pt x="86" y="3"/>
                  </a:cubicBezTo>
                  <a:cubicBezTo>
                    <a:pt x="80" y="0"/>
                    <a:pt x="64" y="2"/>
                    <a:pt x="58" y="2"/>
                  </a:cubicBezTo>
                  <a:cubicBezTo>
                    <a:pt x="40" y="2"/>
                    <a:pt x="22" y="2"/>
                    <a:pt x="5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4"/>
                    <a:pt x="0" y="14"/>
                    <a:pt x="2" y="16"/>
                  </a:cubicBezTo>
                  <a:cubicBezTo>
                    <a:pt x="5" y="20"/>
                    <a:pt x="12" y="17"/>
                    <a:pt x="16" y="19"/>
                  </a:cubicBezTo>
                  <a:cubicBezTo>
                    <a:pt x="15" y="19"/>
                    <a:pt x="13" y="20"/>
                    <a:pt x="12" y="20"/>
                  </a:cubicBezTo>
                  <a:cubicBezTo>
                    <a:pt x="13" y="20"/>
                    <a:pt x="14" y="21"/>
                    <a:pt x="15" y="21"/>
                  </a:cubicBezTo>
                  <a:cubicBezTo>
                    <a:pt x="8" y="19"/>
                    <a:pt x="8" y="26"/>
                    <a:pt x="13" y="28"/>
                  </a:cubicBezTo>
                  <a:cubicBezTo>
                    <a:pt x="11" y="28"/>
                    <a:pt x="10" y="29"/>
                    <a:pt x="9" y="30"/>
                  </a:cubicBezTo>
                  <a:cubicBezTo>
                    <a:pt x="6" y="34"/>
                    <a:pt x="15" y="35"/>
                    <a:pt x="19" y="36"/>
                  </a:cubicBezTo>
                  <a:cubicBezTo>
                    <a:pt x="16" y="36"/>
                    <a:pt x="11" y="35"/>
                    <a:pt x="10" y="38"/>
                  </a:cubicBezTo>
                  <a:cubicBezTo>
                    <a:pt x="10" y="40"/>
                    <a:pt x="10" y="41"/>
                    <a:pt x="11" y="42"/>
                  </a:cubicBezTo>
                  <a:cubicBezTo>
                    <a:pt x="7" y="41"/>
                    <a:pt x="3" y="42"/>
                    <a:pt x="2" y="45"/>
                  </a:cubicBezTo>
                  <a:cubicBezTo>
                    <a:pt x="2" y="49"/>
                    <a:pt x="6" y="49"/>
                    <a:pt x="10" y="49"/>
                  </a:cubicBezTo>
                  <a:cubicBezTo>
                    <a:pt x="7" y="49"/>
                    <a:pt x="6" y="51"/>
                    <a:pt x="5" y="55"/>
                  </a:cubicBezTo>
                  <a:cubicBezTo>
                    <a:pt x="5" y="64"/>
                    <a:pt x="9" y="58"/>
                    <a:pt x="15" y="60"/>
                  </a:cubicBezTo>
                  <a:cubicBezTo>
                    <a:pt x="12" y="60"/>
                    <a:pt x="9" y="61"/>
                    <a:pt x="9" y="64"/>
                  </a:cubicBezTo>
                  <a:cubicBezTo>
                    <a:pt x="10" y="68"/>
                    <a:pt x="15" y="67"/>
                    <a:pt x="18" y="68"/>
                  </a:cubicBezTo>
                  <a:cubicBezTo>
                    <a:pt x="19" y="68"/>
                    <a:pt x="20" y="68"/>
                    <a:pt x="21" y="68"/>
                  </a:cubicBezTo>
                  <a:cubicBezTo>
                    <a:pt x="19" y="70"/>
                    <a:pt x="18" y="72"/>
                    <a:pt x="18" y="74"/>
                  </a:cubicBezTo>
                  <a:cubicBezTo>
                    <a:pt x="18" y="78"/>
                    <a:pt x="25" y="81"/>
                    <a:pt x="28" y="83"/>
                  </a:cubicBezTo>
                  <a:cubicBezTo>
                    <a:pt x="34" y="85"/>
                    <a:pt x="41" y="84"/>
                    <a:pt x="47" y="83"/>
                  </a:cubicBezTo>
                  <a:cubicBezTo>
                    <a:pt x="53" y="82"/>
                    <a:pt x="59" y="82"/>
                    <a:pt x="65" y="82"/>
                  </a:cubicBezTo>
                  <a:cubicBezTo>
                    <a:pt x="67" y="82"/>
                    <a:pt x="69" y="82"/>
                    <a:pt x="71" y="81"/>
                  </a:cubicBezTo>
                  <a:cubicBezTo>
                    <a:pt x="74" y="80"/>
                    <a:pt x="73" y="79"/>
                    <a:pt x="75" y="78"/>
                  </a:cubicBezTo>
                  <a:cubicBezTo>
                    <a:pt x="78" y="76"/>
                    <a:pt x="82" y="76"/>
                    <a:pt x="85" y="74"/>
                  </a:cubicBezTo>
                  <a:cubicBezTo>
                    <a:pt x="87" y="72"/>
                    <a:pt x="88" y="73"/>
                    <a:pt x="87" y="70"/>
                  </a:cubicBezTo>
                  <a:cubicBezTo>
                    <a:pt x="87" y="67"/>
                    <a:pt x="84" y="67"/>
                    <a:pt x="82" y="67"/>
                  </a:cubicBezTo>
                  <a:cubicBezTo>
                    <a:pt x="80" y="67"/>
                    <a:pt x="77" y="68"/>
                    <a:pt x="75" y="67"/>
                  </a:cubicBezTo>
                  <a:cubicBezTo>
                    <a:pt x="74" y="67"/>
                    <a:pt x="73" y="67"/>
                    <a:pt x="73" y="66"/>
                  </a:cubicBezTo>
                  <a:cubicBezTo>
                    <a:pt x="77" y="65"/>
                    <a:pt x="89" y="63"/>
                    <a:pt x="91" y="60"/>
                  </a:cubicBezTo>
                  <a:close/>
                  <a:moveTo>
                    <a:pt x="14" y="48"/>
                  </a:moveTo>
                  <a:cubicBezTo>
                    <a:pt x="14" y="48"/>
                    <a:pt x="15" y="48"/>
                    <a:pt x="15" y="48"/>
                  </a:cubicBezTo>
                  <a:cubicBezTo>
                    <a:pt x="15" y="48"/>
                    <a:pt x="14" y="48"/>
                    <a:pt x="14" y="48"/>
                  </a:cubicBezTo>
                  <a:close/>
                </a:path>
              </a:pathLst>
            </a:custGeom>
            <a:gradFill>
              <a:gsLst>
                <a:gs pos="0">
                  <a:srgbClr val="4D4D4D"/>
                </a:gs>
                <a:gs pos="46000">
                  <a:schemeClr val="bg1">
                    <a:lumMod val="95000"/>
                  </a:schemeClr>
                </a:gs>
                <a:gs pos="98000">
                  <a:srgbClr val="4D4D4D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Freeform 61"/>
            <p:cNvSpPr>
              <a:spLocks/>
            </p:cNvSpPr>
            <p:nvPr/>
          </p:nvSpPr>
          <p:spPr bwMode="auto">
            <a:xfrm>
              <a:off x="4474832" y="5054470"/>
              <a:ext cx="251621" cy="420136"/>
            </a:xfrm>
            <a:custGeom>
              <a:avLst/>
              <a:gdLst/>
              <a:ahLst/>
              <a:cxnLst>
                <a:cxn ang="0">
                  <a:pos x="30" y="4"/>
                </a:cxn>
                <a:cxn ang="0">
                  <a:pos x="37" y="16"/>
                </a:cxn>
                <a:cxn ang="0">
                  <a:pos x="24" y="19"/>
                </a:cxn>
                <a:cxn ang="0">
                  <a:pos x="31" y="33"/>
                </a:cxn>
                <a:cxn ang="0">
                  <a:pos x="29" y="42"/>
                </a:cxn>
                <a:cxn ang="0">
                  <a:pos x="22" y="44"/>
                </a:cxn>
                <a:cxn ang="0">
                  <a:pos x="34" y="50"/>
                </a:cxn>
                <a:cxn ang="0">
                  <a:pos x="24" y="55"/>
                </a:cxn>
                <a:cxn ang="0">
                  <a:pos x="22" y="70"/>
                </a:cxn>
                <a:cxn ang="0">
                  <a:pos x="28" y="77"/>
                </a:cxn>
                <a:cxn ang="0">
                  <a:pos x="11" y="74"/>
                </a:cxn>
                <a:cxn ang="0">
                  <a:pos x="15" y="72"/>
                </a:cxn>
                <a:cxn ang="0">
                  <a:pos x="13" y="63"/>
                </a:cxn>
                <a:cxn ang="0">
                  <a:pos x="11" y="59"/>
                </a:cxn>
                <a:cxn ang="0">
                  <a:pos x="15" y="55"/>
                </a:cxn>
                <a:cxn ang="0">
                  <a:pos x="11" y="54"/>
                </a:cxn>
                <a:cxn ang="0">
                  <a:pos x="13" y="52"/>
                </a:cxn>
                <a:cxn ang="0">
                  <a:pos x="12" y="39"/>
                </a:cxn>
                <a:cxn ang="0">
                  <a:pos x="13" y="36"/>
                </a:cxn>
                <a:cxn ang="0">
                  <a:pos x="6" y="24"/>
                </a:cxn>
                <a:cxn ang="0">
                  <a:pos x="8" y="5"/>
                </a:cxn>
                <a:cxn ang="0">
                  <a:pos x="27" y="4"/>
                </a:cxn>
                <a:cxn ang="0">
                  <a:pos x="30" y="4"/>
                </a:cxn>
              </a:cxnLst>
              <a:rect l="0" t="0" r="r" b="b"/>
              <a:pathLst>
                <a:path w="46" h="77">
                  <a:moveTo>
                    <a:pt x="30" y="4"/>
                  </a:moveTo>
                  <a:cubicBezTo>
                    <a:pt x="38" y="5"/>
                    <a:pt x="46" y="10"/>
                    <a:pt x="37" y="16"/>
                  </a:cubicBezTo>
                  <a:cubicBezTo>
                    <a:pt x="33" y="18"/>
                    <a:pt x="27" y="17"/>
                    <a:pt x="24" y="19"/>
                  </a:cubicBezTo>
                  <a:cubicBezTo>
                    <a:pt x="30" y="23"/>
                    <a:pt x="22" y="32"/>
                    <a:pt x="31" y="33"/>
                  </a:cubicBezTo>
                  <a:cubicBezTo>
                    <a:pt x="27" y="34"/>
                    <a:pt x="21" y="39"/>
                    <a:pt x="29" y="42"/>
                  </a:cubicBezTo>
                  <a:cubicBezTo>
                    <a:pt x="27" y="43"/>
                    <a:pt x="25" y="44"/>
                    <a:pt x="22" y="44"/>
                  </a:cubicBezTo>
                  <a:cubicBezTo>
                    <a:pt x="23" y="51"/>
                    <a:pt x="30" y="49"/>
                    <a:pt x="34" y="50"/>
                  </a:cubicBezTo>
                  <a:cubicBezTo>
                    <a:pt x="30" y="51"/>
                    <a:pt x="22" y="48"/>
                    <a:pt x="24" y="55"/>
                  </a:cubicBezTo>
                  <a:cubicBezTo>
                    <a:pt x="20" y="60"/>
                    <a:pt x="31" y="69"/>
                    <a:pt x="22" y="70"/>
                  </a:cubicBezTo>
                  <a:cubicBezTo>
                    <a:pt x="25" y="71"/>
                    <a:pt x="27" y="73"/>
                    <a:pt x="28" y="77"/>
                  </a:cubicBezTo>
                  <a:cubicBezTo>
                    <a:pt x="23" y="75"/>
                    <a:pt x="14" y="77"/>
                    <a:pt x="11" y="74"/>
                  </a:cubicBezTo>
                  <a:cubicBezTo>
                    <a:pt x="12" y="73"/>
                    <a:pt x="14" y="72"/>
                    <a:pt x="15" y="72"/>
                  </a:cubicBezTo>
                  <a:cubicBezTo>
                    <a:pt x="17" y="65"/>
                    <a:pt x="6" y="66"/>
                    <a:pt x="13" y="63"/>
                  </a:cubicBezTo>
                  <a:cubicBezTo>
                    <a:pt x="12" y="62"/>
                    <a:pt x="12" y="60"/>
                    <a:pt x="11" y="59"/>
                  </a:cubicBezTo>
                  <a:cubicBezTo>
                    <a:pt x="13" y="58"/>
                    <a:pt x="14" y="56"/>
                    <a:pt x="15" y="55"/>
                  </a:cubicBezTo>
                  <a:cubicBezTo>
                    <a:pt x="14" y="54"/>
                    <a:pt x="13" y="54"/>
                    <a:pt x="11" y="54"/>
                  </a:cubicBezTo>
                  <a:cubicBezTo>
                    <a:pt x="11" y="53"/>
                    <a:pt x="13" y="52"/>
                    <a:pt x="13" y="52"/>
                  </a:cubicBezTo>
                  <a:cubicBezTo>
                    <a:pt x="0" y="54"/>
                    <a:pt x="18" y="44"/>
                    <a:pt x="12" y="39"/>
                  </a:cubicBezTo>
                  <a:cubicBezTo>
                    <a:pt x="12" y="38"/>
                    <a:pt x="13" y="37"/>
                    <a:pt x="13" y="36"/>
                  </a:cubicBezTo>
                  <a:cubicBezTo>
                    <a:pt x="8" y="32"/>
                    <a:pt x="14" y="25"/>
                    <a:pt x="6" y="24"/>
                  </a:cubicBezTo>
                  <a:cubicBezTo>
                    <a:pt x="11" y="16"/>
                    <a:pt x="2" y="11"/>
                    <a:pt x="8" y="5"/>
                  </a:cubicBezTo>
                  <a:cubicBezTo>
                    <a:pt x="13" y="0"/>
                    <a:pt x="22" y="0"/>
                    <a:pt x="27" y="4"/>
                  </a:cubicBezTo>
                  <a:lnTo>
                    <a:pt x="30" y="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Freeform 62"/>
            <p:cNvSpPr>
              <a:spLocks/>
            </p:cNvSpPr>
            <p:nvPr/>
          </p:nvSpPr>
          <p:spPr bwMode="auto">
            <a:xfrm>
              <a:off x="4317857" y="5130648"/>
              <a:ext cx="565569" cy="48478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104" y="0"/>
                </a:cxn>
                <a:cxn ang="0">
                  <a:pos x="3" y="9"/>
                </a:cxn>
                <a:cxn ang="0">
                  <a:pos x="5" y="5"/>
                </a:cxn>
              </a:cxnLst>
              <a:rect l="0" t="0" r="r" b="b"/>
              <a:pathLst>
                <a:path w="104" h="9">
                  <a:moveTo>
                    <a:pt x="5" y="5"/>
                  </a:moveTo>
                  <a:cubicBezTo>
                    <a:pt x="16" y="5"/>
                    <a:pt x="86" y="5"/>
                    <a:pt x="104" y="0"/>
                  </a:cubicBezTo>
                  <a:cubicBezTo>
                    <a:pt x="88" y="6"/>
                    <a:pt x="15" y="6"/>
                    <a:pt x="3" y="9"/>
                  </a:cubicBezTo>
                  <a:cubicBezTo>
                    <a:pt x="0" y="8"/>
                    <a:pt x="5" y="5"/>
                    <a:pt x="5" y="5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46000">
                  <a:schemeClr val="bg1">
                    <a:lumMod val="65000"/>
                  </a:schemeClr>
                </a:gs>
                <a:gs pos="98000">
                  <a:srgbClr val="000000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Freeform 63"/>
            <p:cNvSpPr>
              <a:spLocks/>
            </p:cNvSpPr>
            <p:nvPr/>
          </p:nvSpPr>
          <p:spPr bwMode="auto">
            <a:xfrm>
              <a:off x="4310933" y="5206827"/>
              <a:ext cx="563260" cy="43861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103" y="0"/>
                </a:cxn>
                <a:cxn ang="0">
                  <a:pos x="3" y="8"/>
                </a:cxn>
                <a:cxn ang="0">
                  <a:pos x="4" y="4"/>
                </a:cxn>
              </a:cxnLst>
              <a:rect l="0" t="0" r="r" b="b"/>
              <a:pathLst>
                <a:path w="103" h="8">
                  <a:moveTo>
                    <a:pt x="4" y="4"/>
                  </a:moveTo>
                  <a:cubicBezTo>
                    <a:pt x="15" y="4"/>
                    <a:pt x="86" y="4"/>
                    <a:pt x="103" y="0"/>
                  </a:cubicBezTo>
                  <a:cubicBezTo>
                    <a:pt x="87" y="6"/>
                    <a:pt x="15" y="6"/>
                    <a:pt x="3" y="8"/>
                  </a:cubicBezTo>
                  <a:cubicBezTo>
                    <a:pt x="0" y="7"/>
                    <a:pt x="4" y="4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46000">
                  <a:schemeClr val="bg1">
                    <a:lumMod val="65000"/>
                  </a:schemeClr>
                </a:gs>
                <a:gs pos="98000">
                  <a:srgbClr val="000000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Freeform 64"/>
            <p:cNvSpPr>
              <a:spLocks/>
            </p:cNvSpPr>
            <p:nvPr/>
          </p:nvSpPr>
          <p:spPr bwMode="auto">
            <a:xfrm>
              <a:off x="4317857" y="5259921"/>
              <a:ext cx="560952" cy="50786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103" y="0"/>
                </a:cxn>
                <a:cxn ang="0">
                  <a:pos x="3" y="9"/>
                </a:cxn>
                <a:cxn ang="0">
                  <a:pos x="5" y="5"/>
                </a:cxn>
              </a:cxnLst>
              <a:rect l="0" t="0" r="r" b="b"/>
              <a:pathLst>
                <a:path w="103" h="9">
                  <a:moveTo>
                    <a:pt x="5" y="5"/>
                  </a:moveTo>
                  <a:cubicBezTo>
                    <a:pt x="15" y="5"/>
                    <a:pt x="86" y="5"/>
                    <a:pt x="103" y="0"/>
                  </a:cubicBezTo>
                  <a:cubicBezTo>
                    <a:pt x="87" y="6"/>
                    <a:pt x="15" y="6"/>
                    <a:pt x="3" y="9"/>
                  </a:cubicBezTo>
                  <a:cubicBezTo>
                    <a:pt x="0" y="8"/>
                    <a:pt x="5" y="5"/>
                    <a:pt x="5" y="5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46000">
                  <a:schemeClr val="bg1">
                    <a:lumMod val="65000"/>
                  </a:schemeClr>
                </a:gs>
                <a:gs pos="98000">
                  <a:srgbClr val="000000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Freeform 65"/>
            <p:cNvSpPr>
              <a:spLocks/>
            </p:cNvSpPr>
            <p:nvPr/>
          </p:nvSpPr>
          <p:spPr bwMode="auto">
            <a:xfrm>
              <a:off x="4306316" y="5326866"/>
              <a:ext cx="567877" cy="48478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104" y="0"/>
                </a:cxn>
                <a:cxn ang="0">
                  <a:pos x="3" y="9"/>
                </a:cxn>
                <a:cxn ang="0">
                  <a:pos x="5" y="5"/>
                </a:cxn>
              </a:cxnLst>
              <a:rect l="0" t="0" r="r" b="b"/>
              <a:pathLst>
                <a:path w="104" h="9">
                  <a:moveTo>
                    <a:pt x="5" y="5"/>
                  </a:moveTo>
                  <a:cubicBezTo>
                    <a:pt x="16" y="5"/>
                    <a:pt x="86" y="5"/>
                    <a:pt x="104" y="0"/>
                  </a:cubicBezTo>
                  <a:cubicBezTo>
                    <a:pt x="88" y="6"/>
                    <a:pt x="15" y="6"/>
                    <a:pt x="3" y="9"/>
                  </a:cubicBezTo>
                  <a:cubicBezTo>
                    <a:pt x="0" y="8"/>
                    <a:pt x="5" y="5"/>
                    <a:pt x="5" y="5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46000">
                  <a:schemeClr val="bg1">
                    <a:lumMod val="65000"/>
                  </a:schemeClr>
                </a:gs>
                <a:gs pos="98000">
                  <a:srgbClr val="000000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Freeform 66"/>
            <p:cNvSpPr>
              <a:spLocks/>
            </p:cNvSpPr>
            <p:nvPr/>
          </p:nvSpPr>
          <p:spPr bwMode="auto">
            <a:xfrm>
              <a:off x="4317857" y="5391503"/>
              <a:ext cx="560952" cy="43861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103" y="0"/>
                </a:cxn>
                <a:cxn ang="0">
                  <a:pos x="3" y="8"/>
                </a:cxn>
                <a:cxn ang="0">
                  <a:pos x="5" y="4"/>
                </a:cxn>
              </a:cxnLst>
              <a:rect l="0" t="0" r="r" b="b"/>
              <a:pathLst>
                <a:path w="103" h="8">
                  <a:moveTo>
                    <a:pt x="5" y="4"/>
                  </a:moveTo>
                  <a:cubicBezTo>
                    <a:pt x="15" y="4"/>
                    <a:pt x="86" y="4"/>
                    <a:pt x="103" y="0"/>
                  </a:cubicBezTo>
                  <a:cubicBezTo>
                    <a:pt x="87" y="6"/>
                    <a:pt x="15" y="6"/>
                    <a:pt x="3" y="8"/>
                  </a:cubicBezTo>
                  <a:cubicBezTo>
                    <a:pt x="0" y="7"/>
                    <a:pt x="5" y="4"/>
                    <a:pt x="5" y="4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46000">
                  <a:schemeClr val="bg1">
                    <a:lumMod val="65000"/>
                  </a:schemeClr>
                </a:gs>
                <a:gs pos="98000">
                  <a:srgbClr val="000000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Freeform 67"/>
            <p:cNvSpPr>
              <a:spLocks/>
            </p:cNvSpPr>
            <p:nvPr/>
          </p:nvSpPr>
          <p:spPr bwMode="auto">
            <a:xfrm>
              <a:off x="4463290" y="5555401"/>
              <a:ext cx="219302" cy="554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0"/>
                </a:cxn>
                <a:cxn ang="0">
                  <a:pos x="40" y="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0" h="10">
                  <a:moveTo>
                    <a:pt x="0" y="0"/>
                  </a:moveTo>
                  <a:cubicBezTo>
                    <a:pt x="2" y="2"/>
                    <a:pt x="0" y="6"/>
                    <a:pt x="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30" y="9"/>
                    <a:pt x="14" y="6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Freeform 68"/>
            <p:cNvSpPr>
              <a:spLocks/>
            </p:cNvSpPr>
            <p:nvPr/>
          </p:nvSpPr>
          <p:spPr bwMode="auto">
            <a:xfrm>
              <a:off x="4479448" y="5610804"/>
              <a:ext cx="203143" cy="32318"/>
            </a:xfrm>
            <a:custGeom>
              <a:avLst/>
              <a:gdLst/>
              <a:ahLst/>
              <a:cxnLst>
                <a:cxn ang="0">
                  <a:pos x="18" y="6"/>
                </a:cxn>
                <a:cxn ang="0">
                  <a:pos x="37" y="0"/>
                </a:cxn>
                <a:cxn ang="0">
                  <a:pos x="0" y="0"/>
                </a:cxn>
                <a:cxn ang="0">
                  <a:pos x="18" y="6"/>
                </a:cxn>
              </a:cxnLst>
              <a:rect l="0" t="0" r="r" b="b"/>
              <a:pathLst>
                <a:path w="37" h="6">
                  <a:moveTo>
                    <a:pt x="18" y="6"/>
                  </a:moveTo>
                  <a:cubicBezTo>
                    <a:pt x="30" y="6"/>
                    <a:pt x="35" y="3"/>
                    <a:pt x="3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3"/>
                    <a:pt x="8" y="5"/>
                    <a:pt x="18" y="6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Freeform 69"/>
            <p:cNvSpPr>
              <a:spLocks/>
            </p:cNvSpPr>
            <p:nvPr/>
          </p:nvSpPr>
          <p:spPr bwMode="auto">
            <a:xfrm>
              <a:off x="3934656" y="4267292"/>
              <a:ext cx="1304271" cy="775636"/>
            </a:xfrm>
            <a:custGeom>
              <a:avLst/>
              <a:gdLst/>
              <a:ahLst/>
              <a:cxnLst>
                <a:cxn ang="0">
                  <a:pos x="239" y="18"/>
                </a:cxn>
                <a:cxn ang="0">
                  <a:pos x="238" y="0"/>
                </a:cxn>
                <a:cxn ang="0">
                  <a:pos x="2" y="0"/>
                </a:cxn>
                <a:cxn ang="0">
                  <a:pos x="0" y="18"/>
                </a:cxn>
                <a:cxn ang="0">
                  <a:pos x="54" y="128"/>
                </a:cxn>
                <a:cxn ang="0">
                  <a:pos x="53" y="132"/>
                </a:cxn>
                <a:cxn ang="0">
                  <a:pos x="62" y="142"/>
                </a:cxn>
                <a:cxn ang="0">
                  <a:pos x="176" y="142"/>
                </a:cxn>
                <a:cxn ang="0">
                  <a:pos x="185" y="132"/>
                </a:cxn>
                <a:cxn ang="0">
                  <a:pos x="185" y="129"/>
                </a:cxn>
                <a:cxn ang="0">
                  <a:pos x="239" y="18"/>
                </a:cxn>
              </a:cxnLst>
              <a:rect l="0" t="0" r="r" b="b"/>
              <a:pathLst>
                <a:path w="239" h="142">
                  <a:moveTo>
                    <a:pt x="239" y="18"/>
                  </a:moveTo>
                  <a:cubicBezTo>
                    <a:pt x="239" y="12"/>
                    <a:pt x="239" y="6"/>
                    <a:pt x="238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6"/>
                    <a:pt x="0" y="12"/>
                    <a:pt x="0" y="18"/>
                  </a:cubicBezTo>
                  <a:cubicBezTo>
                    <a:pt x="0" y="62"/>
                    <a:pt x="21" y="102"/>
                    <a:pt x="54" y="128"/>
                  </a:cubicBezTo>
                  <a:cubicBezTo>
                    <a:pt x="53" y="129"/>
                    <a:pt x="53" y="131"/>
                    <a:pt x="53" y="132"/>
                  </a:cubicBezTo>
                  <a:cubicBezTo>
                    <a:pt x="53" y="137"/>
                    <a:pt x="57" y="142"/>
                    <a:pt x="62" y="142"/>
                  </a:cubicBezTo>
                  <a:cubicBezTo>
                    <a:pt x="176" y="142"/>
                    <a:pt x="176" y="142"/>
                    <a:pt x="176" y="142"/>
                  </a:cubicBezTo>
                  <a:cubicBezTo>
                    <a:pt x="181" y="142"/>
                    <a:pt x="185" y="137"/>
                    <a:pt x="185" y="132"/>
                  </a:cubicBezTo>
                  <a:cubicBezTo>
                    <a:pt x="185" y="131"/>
                    <a:pt x="185" y="130"/>
                    <a:pt x="185" y="129"/>
                  </a:cubicBezTo>
                  <a:cubicBezTo>
                    <a:pt x="218" y="103"/>
                    <a:pt x="239" y="63"/>
                    <a:pt x="239" y="18"/>
                  </a:cubicBezTo>
                  <a:close/>
                </a:path>
              </a:pathLst>
            </a:custGeom>
            <a:gradFill>
              <a:gsLst>
                <a:gs pos="0">
                  <a:srgbClr val="4D4D4D"/>
                </a:gs>
                <a:gs pos="46000">
                  <a:schemeClr val="bg1">
                    <a:lumMod val="95000"/>
                  </a:schemeClr>
                </a:gs>
                <a:gs pos="98000">
                  <a:srgbClr val="4D4D4D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Oval 70"/>
            <p:cNvSpPr>
              <a:spLocks noChangeArrowheads="1"/>
            </p:cNvSpPr>
            <p:nvPr/>
          </p:nvSpPr>
          <p:spPr bwMode="auto">
            <a:xfrm>
              <a:off x="3946199" y="4181880"/>
              <a:ext cx="1288111" cy="16851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  <a:shade val="30000"/>
                    <a:satMod val="115000"/>
                    <a:alpha val="90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Oval 71"/>
            <p:cNvSpPr>
              <a:spLocks noChangeArrowheads="1"/>
            </p:cNvSpPr>
            <p:nvPr/>
          </p:nvSpPr>
          <p:spPr bwMode="auto">
            <a:xfrm>
              <a:off x="4802630" y="4110317"/>
              <a:ext cx="316257" cy="55403"/>
            </a:xfrm>
            <a:prstGeom prst="ellipse">
              <a:avLst/>
            </a:pr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Oval 72"/>
            <p:cNvSpPr>
              <a:spLocks noChangeArrowheads="1"/>
            </p:cNvSpPr>
            <p:nvPr/>
          </p:nvSpPr>
          <p:spPr bwMode="auto">
            <a:xfrm>
              <a:off x="4050078" y="4066458"/>
              <a:ext cx="316257" cy="55403"/>
            </a:xfrm>
            <a:prstGeom prst="ellipse">
              <a:avLst/>
            </a:pr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Freeform 225"/>
            <p:cNvSpPr>
              <a:spLocks/>
            </p:cNvSpPr>
            <p:nvPr/>
          </p:nvSpPr>
          <p:spPr bwMode="auto">
            <a:xfrm>
              <a:off x="4017760" y="4098774"/>
              <a:ext cx="380894" cy="15928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5" y="3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24"/>
                </a:cxn>
                <a:cxn ang="0">
                  <a:pos x="33" y="28"/>
                </a:cxn>
                <a:cxn ang="0">
                  <a:pos x="70" y="16"/>
                </a:cxn>
                <a:cxn ang="0">
                  <a:pos x="70" y="0"/>
                </a:cxn>
                <a:cxn ang="0">
                  <a:pos x="61" y="0"/>
                </a:cxn>
              </a:cxnLst>
              <a:rect l="0" t="0" r="r" b="b"/>
              <a:pathLst>
                <a:path w="70" h="29">
                  <a:moveTo>
                    <a:pt x="61" y="0"/>
                  </a:moveTo>
                  <a:cubicBezTo>
                    <a:pt x="56" y="1"/>
                    <a:pt x="46" y="3"/>
                    <a:pt x="35" y="3"/>
                  </a:cubicBezTo>
                  <a:cubicBezTo>
                    <a:pt x="24" y="3"/>
                    <a:pt x="15" y="1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8" y="28"/>
                    <a:pt x="20" y="29"/>
                    <a:pt x="33" y="28"/>
                  </a:cubicBezTo>
                  <a:cubicBezTo>
                    <a:pt x="49" y="27"/>
                    <a:pt x="63" y="22"/>
                    <a:pt x="70" y="16"/>
                  </a:cubicBezTo>
                  <a:cubicBezTo>
                    <a:pt x="70" y="0"/>
                    <a:pt x="70" y="0"/>
                    <a:pt x="70" y="0"/>
                  </a:cubicBezTo>
                  <a:lnTo>
                    <a:pt x="61" y="0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46000">
                  <a:schemeClr val="bg1">
                    <a:lumMod val="65000"/>
                  </a:schemeClr>
                </a:gs>
                <a:gs pos="98000">
                  <a:srgbClr val="000000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Freeform 226"/>
            <p:cNvSpPr>
              <a:spLocks/>
            </p:cNvSpPr>
            <p:nvPr/>
          </p:nvSpPr>
          <p:spPr bwMode="auto">
            <a:xfrm>
              <a:off x="4017760" y="4077999"/>
              <a:ext cx="380894" cy="64636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1"/>
                </a:cxn>
                <a:cxn ang="0">
                  <a:pos x="62" y="2"/>
                </a:cxn>
                <a:cxn ang="0">
                  <a:pos x="35" y="6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0" y="0"/>
                </a:cxn>
                <a:cxn ang="0">
                  <a:pos x="0" y="5"/>
                </a:cxn>
                <a:cxn ang="0">
                  <a:pos x="35" y="12"/>
                </a:cxn>
                <a:cxn ang="0">
                  <a:pos x="70" y="5"/>
                </a:cxn>
                <a:cxn ang="0">
                  <a:pos x="60" y="0"/>
                </a:cxn>
              </a:cxnLst>
              <a:rect l="0" t="0" r="r" b="b"/>
              <a:pathLst>
                <a:path w="70" h="12">
                  <a:moveTo>
                    <a:pt x="60" y="0"/>
                  </a:moveTo>
                  <a:cubicBezTo>
                    <a:pt x="60" y="1"/>
                    <a:pt x="60" y="1"/>
                    <a:pt x="60" y="1"/>
                  </a:cubicBezTo>
                  <a:cubicBezTo>
                    <a:pt x="61" y="1"/>
                    <a:pt x="62" y="2"/>
                    <a:pt x="62" y="2"/>
                  </a:cubicBezTo>
                  <a:cubicBezTo>
                    <a:pt x="62" y="5"/>
                    <a:pt x="50" y="6"/>
                    <a:pt x="35" y="6"/>
                  </a:cubicBezTo>
                  <a:cubicBezTo>
                    <a:pt x="21" y="6"/>
                    <a:pt x="9" y="5"/>
                    <a:pt x="9" y="2"/>
                  </a:cubicBezTo>
                  <a:cubicBezTo>
                    <a:pt x="9" y="2"/>
                    <a:pt x="9" y="1"/>
                    <a:pt x="10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1"/>
                    <a:pt x="0" y="3"/>
                    <a:pt x="0" y="5"/>
                  </a:cubicBezTo>
                  <a:cubicBezTo>
                    <a:pt x="0" y="9"/>
                    <a:pt x="16" y="12"/>
                    <a:pt x="35" y="12"/>
                  </a:cubicBezTo>
                  <a:cubicBezTo>
                    <a:pt x="55" y="12"/>
                    <a:pt x="70" y="9"/>
                    <a:pt x="70" y="5"/>
                  </a:cubicBezTo>
                  <a:cubicBezTo>
                    <a:pt x="70" y="3"/>
                    <a:pt x="66" y="1"/>
                    <a:pt x="60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Freeform 227"/>
            <p:cNvSpPr>
              <a:spLocks/>
            </p:cNvSpPr>
            <p:nvPr/>
          </p:nvSpPr>
          <p:spPr bwMode="auto">
            <a:xfrm>
              <a:off x="4770312" y="4142636"/>
              <a:ext cx="380894" cy="159283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35" y="3"/>
                </a:cxn>
                <a:cxn ang="0">
                  <a:pos x="60" y="0"/>
                </a:cxn>
                <a:cxn ang="0">
                  <a:pos x="70" y="0"/>
                </a:cxn>
                <a:cxn ang="0">
                  <a:pos x="70" y="25"/>
                </a:cxn>
                <a:cxn ang="0">
                  <a:pos x="37" y="28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70" h="29">
                  <a:moveTo>
                    <a:pt x="9" y="0"/>
                  </a:moveTo>
                  <a:cubicBezTo>
                    <a:pt x="14" y="2"/>
                    <a:pt x="24" y="3"/>
                    <a:pt x="35" y="3"/>
                  </a:cubicBezTo>
                  <a:cubicBezTo>
                    <a:pt x="46" y="3"/>
                    <a:pt x="55" y="2"/>
                    <a:pt x="6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25"/>
                    <a:pt x="70" y="25"/>
                    <a:pt x="70" y="25"/>
                  </a:cubicBezTo>
                  <a:cubicBezTo>
                    <a:pt x="62" y="28"/>
                    <a:pt x="50" y="29"/>
                    <a:pt x="37" y="28"/>
                  </a:cubicBezTo>
                  <a:cubicBezTo>
                    <a:pt x="21" y="27"/>
                    <a:pt x="7" y="23"/>
                    <a:pt x="0" y="1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9" y="0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46000">
                  <a:schemeClr val="bg1">
                    <a:lumMod val="65000"/>
                  </a:schemeClr>
                </a:gs>
                <a:gs pos="98000">
                  <a:srgbClr val="000000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Freeform 228"/>
            <p:cNvSpPr>
              <a:spLocks/>
            </p:cNvSpPr>
            <p:nvPr/>
          </p:nvSpPr>
          <p:spPr bwMode="auto">
            <a:xfrm>
              <a:off x="4770312" y="4121859"/>
              <a:ext cx="380894" cy="6925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1"/>
                </a:cxn>
                <a:cxn ang="0">
                  <a:pos x="8" y="3"/>
                </a:cxn>
                <a:cxn ang="0">
                  <a:pos x="35" y="7"/>
                </a:cxn>
                <a:cxn ang="0">
                  <a:pos x="61" y="3"/>
                </a:cxn>
                <a:cxn ang="0">
                  <a:pos x="60" y="1"/>
                </a:cxn>
                <a:cxn ang="0">
                  <a:pos x="60" y="0"/>
                </a:cxn>
                <a:cxn ang="0">
                  <a:pos x="70" y="5"/>
                </a:cxn>
                <a:cxn ang="0">
                  <a:pos x="35" y="13"/>
                </a:cxn>
                <a:cxn ang="0">
                  <a:pos x="0" y="5"/>
                </a:cxn>
                <a:cxn ang="0">
                  <a:pos x="10" y="0"/>
                </a:cxn>
              </a:cxnLst>
              <a:rect l="0" t="0" r="r" b="b"/>
              <a:pathLst>
                <a:path w="70" h="13">
                  <a:moveTo>
                    <a:pt x="10" y="0"/>
                  </a:moveTo>
                  <a:cubicBezTo>
                    <a:pt x="10" y="1"/>
                    <a:pt x="10" y="1"/>
                    <a:pt x="10" y="1"/>
                  </a:cubicBezTo>
                  <a:cubicBezTo>
                    <a:pt x="9" y="2"/>
                    <a:pt x="8" y="2"/>
                    <a:pt x="8" y="3"/>
                  </a:cubicBezTo>
                  <a:cubicBezTo>
                    <a:pt x="8" y="5"/>
                    <a:pt x="20" y="7"/>
                    <a:pt x="35" y="7"/>
                  </a:cubicBezTo>
                  <a:cubicBezTo>
                    <a:pt x="49" y="7"/>
                    <a:pt x="61" y="5"/>
                    <a:pt x="61" y="3"/>
                  </a:cubicBezTo>
                  <a:cubicBezTo>
                    <a:pt x="61" y="2"/>
                    <a:pt x="61" y="2"/>
                    <a:pt x="60" y="1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6" y="2"/>
                    <a:pt x="70" y="3"/>
                    <a:pt x="70" y="5"/>
                  </a:cubicBezTo>
                  <a:cubicBezTo>
                    <a:pt x="70" y="9"/>
                    <a:pt x="54" y="13"/>
                    <a:pt x="35" y="13"/>
                  </a:cubicBezTo>
                  <a:cubicBezTo>
                    <a:pt x="15" y="13"/>
                    <a:pt x="0" y="9"/>
                    <a:pt x="0" y="5"/>
                  </a:cubicBezTo>
                  <a:cubicBezTo>
                    <a:pt x="0" y="3"/>
                    <a:pt x="4" y="1"/>
                    <a:pt x="10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69" name="Group 440"/>
            <p:cNvGrpSpPr/>
            <p:nvPr/>
          </p:nvGrpSpPr>
          <p:grpSpPr>
            <a:xfrm>
              <a:off x="3806293" y="2209789"/>
              <a:ext cx="1661913" cy="1993358"/>
              <a:chOff x="1752600" y="2252242"/>
              <a:chExt cx="1635442" cy="1961618"/>
            </a:xfrm>
          </p:grpSpPr>
          <p:sp>
            <p:nvSpPr>
              <p:cNvPr id="370" name="Oval 63"/>
              <p:cNvSpPr>
                <a:spLocks noChangeArrowheads="1"/>
              </p:cNvSpPr>
              <p:nvPr/>
            </p:nvSpPr>
            <p:spPr bwMode="auto">
              <a:xfrm>
                <a:off x="2731128" y="4088408"/>
                <a:ext cx="312491" cy="54743"/>
              </a:xfrm>
              <a:prstGeom prst="ellipse">
                <a:avLst/>
              </a:pr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1" name="Oval 64"/>
              <p:cNvSpPr>
                <a:spLocks noChangeArrowheads="1"/>
              </p:cNvSpPr>
              <p:nvPr/>
            </p:nvSpPr>
            <p:spPr bwMode="auto">
              <a:xfrm>
                <a:off x="1987539" y="4045070"/>
                <a:ext cx="312491" cy="54743"/>
              </a:xfrm>
              <a:prstGeom prst="ellipse">
                <a:avLst/>
              </a:pr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2" name="Freeform 65"/>
              <p:cNvSpPr>
                <a:spLocks/>
              </p:cNvSpPr>
              <p:nvPr/>
            </p:nvSpPr>
            <p:spPr bwMode="auto">
              <a:xfrm>
                <a:off x="1887177" y="2252242"/>
                <a:ext cx="1275052" cy="419695"/>
              </a:xfrm>
              <a:custGeom>
                <a:avLst/>
                <a:gdLst/>
                <a:ahLst/>
                <a:cxnLst>
                  <a:cxn ang="0">
                    <a:pos x="237" y="23"/>
                  </a:cxn>
                  <a:cxn ang="0">
                    <a:pos x="150" y="6"/>
                  </a:cxn>
                  <a:cxn ang="0">
                    <a:pos x="100" y="5"/>
                  </a:cxn>
                  <a:cxn ang="0">
                    <a:pos x="33" y="16"/>
                  </a:cxn>
                  <a:cxn ang="0">
                    <a:pos x="1" y="41"/>
                  </a:cxn>
                  <a:cxn ang="0">
                    <a:pos x="16" y="64"/>
                  </a:cxn>
                  <a:cxn ang="0">
                    <a:pos x="204" y="63"/>
                  </a:cxn>
                  <a:cxn ang="0">
                    <a:pos x="237" y="23"/>
                  </a:cxn>
                </a:cxnLst>
                <a:rect l="0" t="0" r="r" b="b"/>
                <a:pathLst>
                  <a:path w="237" h="78">
                    <a:moveTo>
                      <a:pt x="237" y="23"/>
                    </a:moveTo>
                    <a:cubicBezTo>
                      <a:pt x="227" y="12"/>
                      <a:pt x="159" y="12"/>
                      <a:pt x="150" y="6"/>
                    </a:cubicBezTo>
                    <a:cubicBezTo>
                      <a:pt x="141" y="0"/>
                      <a:pt x="109" y="0"/>
                      <a:pt x="100" y="5"/>
                    </a:cubicBezTo>
                    <a:cubicBezTo>
                      <a:pt x="91" y="9"/>
                      <a:pt x="52" y="9"/>
                      <a:pt x="33" y="16"/>
                    </a:cubicBezTo>
                    <a:cubicBezTo>
                      <a:pt x="15" y="23"/>
                      <a:pt x="2" y="32"/>
                      <a:pt x="1" y="41"/>
                    </a:cubicBezTo>
                    <a:cubicBezTo>
                      <a:pt x="0" y="49"/>
                      <a:pt x="4" y="58"/>
                      <a:pt x="16" y="64"/>
                    </a:cubicBezTo>
                    <a:cubicBezTo>
                      <a:pt x="33" y="72"/>
                      <a:pt x="183" y="78"/>
                      <a:pt x="204" y="63"/>
                    </a:cubicBezTo>
                    <a:cubicBezTo>
                      <a:pt x="226" y="49"/>
                      <a:pt x="237" y="23"/>
                      <a:pt x="237" y="2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3" name="Freeform 66"/>
              <p:cNvSpPr>
                <a:spLocks/>
              </p:cNvSpPr>
              <p:nvPr/>
            </p:nvSpPr>
            <p:spPr bwMode="auto">
              <a:xfrm>
                <a:off x="1852962" y="3819256"/>
                <a:ext cx="431100" cy="367234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31" y="51"/>
                  </a:cxn>
                  <a:cxn ang="0">
                    <a:pos x="80" y="56"/>
                  </a:cxn>
                  <a:cxn ang="0">
                    <a:pos x="68" y="13"/>
                  </a:cxn>
                  <a:cxn ang="0">
                    <a:pos x="17" y="5"/>
                  </a:cxn>
                  <a:cxn ang="0">
                    <a:pos x="0" y="12"/>
                  </a:cxn>
                </a:cxnLst>
                <a:rect l="0" t="0" r="r" b="b"/>
                <a:pathLst>
                  <a:path w="80" h="68">
                    <a:moveTo>
                      <a:pt x="0" y="12"/>
                    </a:moveTo>
                    <a:cubicBezTo>
                      <a:pt x="14" y="24"/>
                      <a:pt x="29" y="35"/>
                      <a:pt x="31" y="51"/>
                    </a:cubicBezTo>
                    <a:cubicBezTo>
                      <a:pt x="32" y="55"/>
                      <a:pt x="41" y="68"/>
                      <a:pt x="80" y="56"/>
                    </a:cubicBezTo>
                    <a:cubicBezTo>
                      <a:pt x="80" y="56"/>
                      <a:pt x="79" y="25"/>
                      <a:pt x="68" y="13"/>
                    </a:cubicBezTo>
                    <a:cubicBezTo>
                      <a:pt x="58" y="0"/>
                      <a:pt x="17" y="5"/>
                      <a:pt x="17" y="5"/>
                    </a:cubicBezTo>
                    <a:lnTo>
                      <a:pt x="0" y="12"/>
                    </a:lnTo>
                    <a:close/>
                  </a:path>
                </a:pathLst>
              </a:custGeom>
              <a:gradFill>
                <a:gsLst>
                  <a:gs pos="46000">
                    <a:schemeClr val="accent3">
                      <a:lumMod val="75000"/>
                    </a:schemeClr>
                  </a:gs>
                  <a:gs pos="98000">
                    <a:schemeClr val="accent4">
                      <a:lumMod val="50000"/>
                    </a:schemeClr>
                  </a:gs>
                </a:gsLst>
                <a:lin ang="540000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4" name="Freeform 67"/>
              <p:cNvSpPr>
                <a:spLocks/>
              </p:cNvSpPr>
              <p:nvPr/>
            </p:nvSpPr>
            <p:spPr bwMode="auto">
              <a:xfrm>
                <a:off x="2742532" y="3620813"/>
                <a:ext cx="581643" cy="593047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83" y="46"/>
                  </a:cxn>
                  <a:cxn ang="0">
                    <a:pos x="52" y="98"/>
                  </a:cxn>
                  <a:cxn ang="0">
                    <a:pos x="3" y="99"/>
                  </a:cxn>
                  <a:cxn ang="0">
                    <a:pos x="29" y="30"/>
                  </a:cxn>
                  <a:cxn ang="0">
                    <a:pos x="94" y="0"/>
                  </a:cxn>
                </a:cxnLst>
                <a:rect l="0" t="0" r="r" b="b"/>
                <a:pathLst>
                  <a:path w="108" h="110">
                    <a:moveTo>
                      <a:pt x="94" y="0"/>
                    </a:moveTo>
                    <a:cubicBezTo>
                      <a:pt x="98" y="7"/>
                      <a:pt x="108" y="26"/>
                      <a:pt x="83" y="46"/>
                    </a:cubicBezTo>
                    <a:cubicBezTo>
                      <a:pt x="70" y="56"/>
                      <a:pt x="50" y="75"/>
                      <a:pt x="52" y="98"/>
                    </a:cubicBezTo>
                    <a:cubicBezTo>
                      <a:pt x="48" y="101"/>
                      <a:pt x="22" y="110"/>
                      <a:pt x="3" y="99"/>
                    </a:cubicBezTo>
                    <a:cubicBezTo>
                      <a:pt x="2" y="89"/>
                      <a:pt x="0" y="57"/>
                      <a:pt x="29" y="30"/>
                    </a:cubicBezTo>
                    <a:cubicBezTo>
                      <a:pt x="59" y="3"/>
                      <a:pt x="94" y="0"/>
                      <a:pt x="94" y="0"/>
                    </a:cubicBezTo>
                    <a:close/>
                  </a:path>
                </a:pathLst>
              </a:custGeom>
              <a:gradFill>
                <a:gsLst>
                  <a:gs pos="46000">
                    <a:schemeClr val="accent3">
                      <a:lumMod val="75000"/>
                    </a:schemeClr>
                  </a:gs>
                  <a:gs pos="98000">
                    <a:schemeClr val="accent4">
                      <a:lumMod val="50000"/>
                    </a:schemeClr>
                  </a:gs>
                </a:gsLst>
                <a:lin ang="540000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5" name="Freeform 68"/>
              <p:cNvSpPr>
                <a:spLocks/>
              </p:cNvSpPr>
              <p:nvPr/>
            </p:nvSpPr>
            <p:spPr bwMode="auto">
              <a:xfrm>
                <a:off x="1789095" y="3292356"/>
                <a:ext cx="1598947" cy="629543"/>
              </a:xfrm>
              <a:custGeom>
                <a:avLst/>
                <a:gdLst/>
                <a:ahLst/>
                <a:cxnLst>
                  <a:cxn ang="0">
                    <a:pos x="271" y="0"/>
                  </a:cxn>
                  <a:cxn ang="0">
                    <a:pos x="276" y="59"/>
                  </a:cxn>
                  <a:cxn ang="0">
                    <a:pos x="249" y="74"/>
                  </a:cxn>
                  <a:cxn ang="0">
                    <a:pos x="203" y="91"/>
                  </a:cxn>
                  <a:cxn ang="0">
                    <a:pos x="76" y="114"/>
                  </a:cxn>
                  <a:cxn ang="0">
                    <a:pos x="38" y="115"/>
                  </a:cxn>
                  <a:cxn ang="0">
                    <a:pos x="4" y="101"/>
                  </a:cxn>
                  <a:cxn ang="0">
                    <a:pos x="2" y="82"/>
                  </a:cxn>
                  <a:cxn ang="0">
                    <a:pos x="44" y="63"/>
                  </a:cxn>
                  <a:cxn ang="0">
                    <a:pos x="254" y="6"/>
                  </a:cxn>
                  <a:cxn ang="0">
                    <a:pos x="271" y="0"/>
                  </a:cxn>
                </a:cxnLst>
                <a:rect l="0" t="0" r="r" b="b"/>
                <a:pathLst>
                  <a:path w="297" h="117">
                    <a:moveTo>
                      <a:pt x="271" y="0"/>
                    </a:moveTo>
                    <a:cubicBezTo>
                      <a:pt x="283" y="12"/>
                      <a:pt x="297" y="31"/>
                      <a:pt x="276" y="59"/>
                    </a:cubicBezTo>
                    <a:cubicBezTo>
                      <a:pt x="272" y="66"/>
                      <a:pt x="256" y="71"/>
                      <a:pt x="249" y="74"/>
                    </a:cubicBezTo>
                    <a:cubicBezTo>
                      <a:pt x="234" y="81"/>
                      <a:pt x="219" y="86"/>
                      <a:pt x="203" y="91"/>
                    </a:cubicBezTo>
                    <a:cubicBezTo>
                      <a:pt x="161" y="103"/>
                      <a:pt x="119" y="110"/>
                      <a:pt x="76" y="114"/>
                    </a:cubicBezTo>
                    <a:cubicBezTo>
                      <a:pt x="63" y="116"/>
                      <a:pt x="51" y="117"/>
                      <a:pt x="38" y="115"/>
                    </a:cubicBezTo>
                    <a:cubicBezTo>
                      <a:pt x="26" y="114"/>
                      <a:pt x="11" y="113"/>
                      <a:pt x="4" y="101"/>
                    </a:cubicBezTo>
                    <a:cubicBezTo>
                      <a:pt x="1" y="95"/>
                      <a:pt x="0" y="88"/>
                      <a:pt x="2" y="82"/>
                    </a:cubicBezTo>
                    <a:cubicBezTo>
                      <a:pt x="7" y="61"/>
                      <a:pt x="28" y="64"/>
                      <a:pt x="44" y="63"/>
                    </a:cubicBezTo>
                    <a:cubicBezTo>
                      <a:pt x="56" y="63"/>
                      <a:pt x="232" y="58"/>
                      <a:pt x="254" y="6"/>
                    </a:cubicBezTo>
                    <a:cubicBezTo>
                      <a:pt x="265" y="0"/>
                      <a:pt x="271" y="0"/>
                      <a:pt x="271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3"/>
                  </a:gs>
                  <a:gs pos="46000">
                    <a:schemeClr val="accent3">
                      <a:lumMod val="20000"/>
                      <a:lumOff val="80000"/>
                    </a:schemeClr>
                  </a:gs>
                  <a:gs pos="98000">
                    <a:schemeClr val="accent3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6" name="Freeform 69"/>
              <p:cNvSpPr>
                <a:spLocks noEditPoints="1"/>
              </p:cNvSpPr>
              <p:nvPr/>
            </p:nvSpPr>
            <p:spPr bwMode="auto">
              <a:xfrm>
                <a:off x="1805063" y="3609409"/>
                <a:ext cx="1475775" cy="307929"/>
              </a:xfrm>
              <a:custGeom>
                <a:avLst/>
                <a:gdLst/>
                <a:ahLst/>
                <a:cxnLst>
                  <a:cxn ang="0">
                    <a:pos x="273" y="0"/>
                  </a:cxn>
                  <a:cxn ang="0">
                    <a:pos x="273" y="1"/>
                  </a:cxn>
                  <a:cxn ang="0">
                    <a:pos x="274" y="0"/>
                  </a:cxn>
                  <a:cxn ang="0">
                    <a:pos x="273" y="0"/>
                  </a:cxn>
                  <a:cxn ang="0">
                    <a:pos x="271" y="1"/>
                  </a:cxn>
                  <a:cxn ang="0">
                    <a:pos x="263" y="5"/>
                  </a:cxn>
                  <a:cxn ang="0">
                    <a:pos x="256" y="8"/>
                  </a:cxn>
                  <a:cxn ang="0">
                    <a:pos x="256" y="8"/>
                  </a:cxn>
                  <a:cxn ang="0">
                    <a:pos x="256" y="8"/>
                  </a:cxn>
                  <a:cxn ang="0">
                    <a:pos x="244" y="13"/>
                  </a:cxn>
                  <a:cxn ang="0">
                    <a:pos x="229" y="18"/>
                  </a:cxn>
                  <a:cxn ang="0">
                    <a:pos x="228" y="18"/>
                  </a:cxn>
                  <a:cxn ang="0">
                    <a:pos x="209" y="24"/>
                  </a:cxn>
                  <a:cxn ang="0">
                    <a:pos x="199" y="26"/>
                  </a:cxn>
                  <a:cxn ang="0">
                    <a:pos x="119" y="39"/>
                  </a:cxn>
                  <a:cxn ang="0">
                    <a:pos x="0" y="40"/>
                  </a:cxn>
                  <a:cxn ang="0">
                    <a:pos x="1" y="42"/>
                  </a:cxn>
                  <a:cxn ang="0">
                    <a:pos x="35" y="56"/>
                  </a:cxn>
                  <a:cxn ang="0">
                    <a:pos x="42" y="57"/>
                  </a:cxn>
                  <a:cxn ang="0">
                    <a:pos x="44" y="57"/>
                  </a:cxn>
                  <a:cxn ang="0">
                    <a:pos x="69" y="56"/>
                  </a:cxn>
                  <a:cxn ang="0">
                    <a:pos x="75" y="55"/>
                  </a:cxn>
                  <a:cxn ang="0">
                    <a:pos x="76" y="55"/>
                  </a:cxn>
                  <a:cxn ang="0">
                    <a:pos x="77" y="55"/>
                  </a:cxn>
                  <a:cxn ang="0">
                    <a:pos x="79" y="55"/>
                  </a:cxn>
                  <a:cxn ang="0">
                    <a:pos x="92" y="53"/>
                  </a:cxn>
                  <a:cxn ang="0">
                    <a:pos x="139" y="46"/>
                  </a:cxn>
                  <a:cxn ang="0">
                    <a:pos x="152" y="44"/>
                  </a:cxn>
                  <a:cxn ang="0">
                    <a:pos x="155" y="43"/>
                  </a:cxn>
                  <a:cxn ang="0">
                    <a:pos x="200" y="32"/>
                  </a:cxn>
                  <a:cxn ang="0">
                    <a:pos x="240" y="18"/>
                  </a:cxn>
                  <a:cxn ang="0">
                    <a:pos x="244" y="16"/>
                  </a:cxn>
                  <a:cxn ang="0">
                    <a:pos x="251" y="13"/>
                  </a:cxn>
                  <a:cxn ang="0">
                    <a:pos x="256" y="11"/>
                  </a:cxn>
                  <a:cxn ang="0">
                    <a:pos x="273" y="1"/>
                  </a:cxn>
                  <a:cxn ang="0">
                    <a:pos x="271" y="1"/>
                  </a:cxn>
                  <a:cxn ang="0">
                    <a:pos x="271" y="1"/>
                  </a:cxn>
                </a:cxnLst>
                <a:rect l="0" t="0" r="r" b="b"/>
                <a:pathLst>
                  <a:path w="274" h="57">
                    <a:moveTo>
                      <a:pt x="273" y="0"/>
                    </a:moveTo>
                    <a:cubicBezTo>
                      <a:pt x="273" y="0"/>
                      <a:pt x="273" y="0"/>
                      <a:pt x="273" y="1"/>
                    </a:cubicBezTo>
                    <a:cubicBezTo>
                      <a:pt x="273" y="0"/>
                      <a:pt x="274" y="0"/>
                      <a:pt x="274" y="0"/>
                    </a:cubicBezTo>
                    <a:cubicBezTo>
                      <a:pt x="273" y="0"/>
                      <a:pt x="273" y="0"/>
                      <a:pt x="273" y="0"/>
                    </a:cubicBezTo>
                    <a:close/>
                    <a:moveTo>
                      <a:pt x="271" y="1"/>
                    </a:moveTo>
                    <a:cubicBezTo>
                      <a:pt x="268" y="2"/>
                      <a:pt x="266" y="4"/>
                      <a:pt x="263" y="5"/>
                    </a:cubicBezTo>
                    <a:cubicBezTo>
                      <a:pt x="261" y="6"/>
                      <a:pt x="258" y="7"/>
                      <a:pt x="256" y="8"/>
                    </a:cubicBezTo>
                    <a:cubicBezTo>
                      <a:pt x="256" y="8"/>
                      <a:pt x="256" y="8"/>
                      <a:pt x="256" y="8"/>
                    </a:cubicBezTo>
                    <a:cubicBezTo>
                      <a:pt x="256" y="8"/>
                      <a:pt x="256" y="8"/>
                      <a:pt x="256" y="8"/>
                    </a:cubicBezTo>
                    <a:cubicBezTo>
                      <a:pt x="252" y="10"/>
                      <a:pt x="248" y="11"/>
                      <a:pt x="244" y="13"/>
                    </a:cubicBezTo>
                    <a:cubicBezTo>
                      <a:pt x="239" y="14"/>
                      <a:pt x="234" y="16"/>
                      <a:pt x="229" y="18"/>
                    </a:cubicBezTo>
                    <a:cubicBezTo>
                      <a:pt x="229" y="18"/>
                      <a:pt x="228" y="18"/>
                      <a:pt x="228" y="18"/>
                    </a:cubicBezTo>
                    <a:cubicBezTo>
                      <a:pt x="222" y="20"/>
                      <a:pt x="215" y="22"/>
                      <a:pt x="209" y="24"/>
                    </a:cubicBezTo>
                    <a:cubicBezTo>
                      <a:pt x="206" y="24"/>
                      <a:pt x="202" y="25"/>
                      <a:pt x="199" y="26"/>
                    </a:cubicBezTo>
                    <a:cubicBezTo>
                      <a:pt x="173" y="32"/>
                      <a:pt x="145" y="37"/>
                      <a:pt x="119" y="39"/>
                    </a:cubicBezTo>
                    <a:cubicBezTo>
                      <a:pt x="67" y="45"/>
                      <a:pt x="20" y="44"/>
                      <a:pt x="0" y="40"/>
                    </a:cubicBezTo>
                    <a:cubicBezTo>
                      <a:pt x="0" y="41"/>
                      <a:pt x="1" y="41"/>
                      <a:pt x="1" y="42"/>
                    </a:cubicBezTo>
                    <a:cubicBezTo>
                      <a:pt x="8" y="54"/>
                      <a:pt x="23" y="55"/>
                      <a:pt x="35" y="56"/>
                    </a:cubicBezTo>
                    <a:cubicBezTo>
                      <a:pt x="37" y="56"/>
                      <a:pt x="40" y="57"/>
                      <a:pt x="42" y="57"/>
                    </a:cubicBezTo>
                    <a:cubicBezTo>
                      <a:pt x="43" y="57"/>
                      <a:pt x="43" y="57"/>
                      <a:pt x="44" y="57"/>
                    </a:cubicBezTo>
                    <a:cubicBezTo>
                      <a:pt x="52" y="57"/>
                      <a:pt x="60" y="57"/>
                      <a:pt x="69" y="56"/>
                    </a:cubicBezTo>
                    <a:cubicBezTo>
                      <a:pt x="71" y="55"/>
                      <a:pt x="73" y="55"/>
                      <a:pt x="75" y="55"/>
                    </a:cubicBezTo>
                    <a:cubicBezTo>
                      <a:pt x="75" y="55"/>
                      <a:pt x="76" y="55"/>
                      <a:pt x="76" y="55"/>
                    </a:cubicBezTo>
                    <a:cubicBezTo>
                      <a:pt x="77" y="55"/>
                      <a:pt x="77" y="55"/>
                      <a:pt x="77" y="55"/>
                    </a:cubicBezTo>
                    <a:cubicBezTo>
                      <a:pt x="78" y="55"/>
                      <a:pt x="78" y="55"/>
                      <a:pt x="79" y="55"/>
                    </a:cubicBezTo>
                    <a:cubicBezTo>
                      <a:pt x="83" y="54"/>
                      <a:pt x="87" y="54"/>
                      <a:pt x="92" y="53"/>
                    </a:cubicBezTo>
                    <a:cubicBezTo>
                      <a:pt x="108" y="52"/>
                      <a:pt x="124" y="49"/>
                      <a:pt x="139" y="46"/>
                    </a:cubicBezTo>
                    <a:cubicBezTo>
                      <a:pt x="144" y="46"/>
                      <a:pt x="148" y="45"/>
                      <a:pt x="152" y="44"/>
                    </a:cubicBezTo>
                    <a:cubicBezTo>
                      <a:pt x="153" y="44"/>
                      <a:pt x="154" y="43"/>
                      <a:pt x="155" y="43"/>
                    </a:cubicBezTo>
                    <a:cubicBezTo>
                      <a:pt x="171" y="40"/>
                      <a:pt x="185" y="37"/>
                      <a:pt x="200" y="32"/>
                    </a:cubicBezTo>
                    <a:cubicBezTo>
                      <a:pt x="214" y="28"/>
                      <a:pt x="227" y="23"/>
                      <a:pt x="240" y="18"/>
                    </a:cubicBezTo>
                    <a:cubicBezTo>
                      <a:pt x="241" y="17"/>
                      <a:pt x="243" y="17"/>
                      <a:pt x="244" y="16"/>
                    </a:cubicBezTo>
                    <a:cubicBezTo>
                      <a:pt x="246" y="15"/>
                      <a:pt x="248" y="14"/>
                      <a:pt x="251" y="13"/>
                    </a:cubicBezTo>
                    <a:cubicBezTo>
                      <a:pt x="252" y="13"/>
                      <a:pt x="254" y="12"/>
                      <a:pt x="256" y="11"/>
                    </a:cubicBezTo>
                    <a:cubicBezTo>
                      <a:pt x="263" y="8"/>
                      <a:pt x="270" y="5"/>
                      <a:pt x="273" y="1"/>
                    </a:cubicBezTo>
                    <a:cubicBezTo>
                      <a:pt x="272" y="1"/>
                      <a:pt x="271" y="1"/>
                      <a:pt x="271" y="1"/>
                    </a:cubicBezTo>
                    <a:cubicBezTo>
                      <a:pt x="271" y="1"/>
                      <a:pt x="271" y="1"/>
                      <a:pt x="271" y="1"/>
                    </a:cubicBezTo>
                    <a:close/>
                  </a:path>
                </a:pathLst>
              </a:custGeom>
              <a:solidFill>
                <a:srgbClr val="00663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Freeform 70"/>
              <p:cNvSpPr>
                <a:spLocks/>
              </p:cNvSpPr>
              <p:nvPr/>
            </p:nvSpPr>
            <p:spPr bwMode="auto">
              <a:xfrm>
                <a:off x="1793657" y="3764513"/>
                <a:ext cx="802894" cy="77552"/>
              </a:xfrm>
              <a:custGeom>
                <a:avLst/>
                <a:gdLst/>
                <a:ahLst/>
                <a:cxnLst>
                  <a:cxn ang="0">
                    <a:pos x="148" y="5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58" y="14"/>
                  </a:cxn>
                  <a:cxn ang="0">
                    <a:pos x="115" y="11"/>
                  </a:cxn>
                  <a:cxn ang="0">
                    <a:pos x="149" y="7"/>
                  </a:cxn>
                  <a:cxn ang="0">
                    <a:pos x="148" y="5"/>
                  </a:cxn>
                </a:cxnLst>
                <a:rect l="0" t="0" r="r" b="b"/>
                <a:pathLst>
                  <a:path w="149" h="14">
                    <a:moveTo>
                      <a:pt x="148" y="5"/>
                    </a:moveTo>
                    <a:cubicBezTo>
                      <a:pt x="109" y="13"/>
                      <a:pt x="21" y="5"/>
                      <a:pt x="0" y="0"/>
                    </a:cubicBezTo>
                    <a:cubicBezTo>
                      <a:pt x="0" y="4"/>
                      <a:pt x="0" y="8"/>
                      <a:pt x="2" y="11"/>
                    </a:cubicBezTo>
                    <a:cubicBezTo>
                      <a:pt x="13" y="13"/>
                      <a:pt x="33" y="14"/>
                      <a:pt x="58" y="14"/>
                    </a:cubicBezTo>
                    <a:cubicBezTo>
                      <a:pt x="115" y="11"/>
                      <a:pt x="115" y="11"/>
                      <a:pt x="115" y="11"/>
                    </a:cubicBezTo>
                    <a:cubicBezTo>
                      <a:pt x="126" y="10"/>
                      <a:pt x="137" y="9"/>
                      <a:pt x="149" y="7"/>
                    </a:cubicBezTo>
                    <a:cubicBezTo>
                      <a:pt x="149" y="6"/>
                      <a:pt x="148" y="6"/>
                      <a:pt x="148" y="5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" name="Freeform 71"/>
              <p:cNvSpPr>
                <a:spLocks/>
              </p:cNvSpPr>
              <p:nvPr/>
            </p:nvSpPr>
            <p:spPr bwMode="auto">
              <a:xfrm>
                <a:off x="3285399" y="3506765"/>
                <a:ext cx="22810" cy="47901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1" y="9"/>
                  </a:cxn>
                  <a:cxn ang="0">
                    <a:pos x="3" y="5"/>
                  </a:cxn>
                  <a:cxn ang="0">
                    <a:pos x="3" y="1"/>
                  </a:cxn>
                  <a:cxn ang="0">
                    <a:pos x="1" y="4"/>
                  </a:cxn>
                </a:cxnLst>
                <a:rect l="0" t="0" r="r" b="b"/>
                <a:pathLst>
                  <a:path w="4" h="9">
                    <a:moveTo>
                      <a:pt x="1" y="4"/>
                    </a:moveTo>
                    <a:cubicBezTo>
                      <a:pt x="0" y="7"/>
                      <a:pt x="0" y="9"/>
                      <a:pt x="1" y="9"/>
                    </a:cubicBezTo>
                    <a:cubicBezTo>
                      <a:pt x="1" y="9"/>
                      <a:pt x="3" y="7"/>
                      <a:pt x="3" y="5"/>
                    </a:cubicBezTo>
                    <a:cubicBezTo>
                      <a:pt x="4" y="3"/>
                      <a:pt x="4" y="1"/>
                      <a:pt x="3" y="1"/>
                    </a:cubicBezTo>
                    <a:cubicBezTo>
                      <a:pt x="3" y="0"/>
                      <a:pt x="1" y="2"/>
                      <a:pt x="1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" name="Freeform 72"/>
              <p:cNvSpPr>
                <a:spLocks/>
              </p:cNvSpPr>
              <p:nvPr/>
            </p:nvSpPr>
            <p:spPr bwMode="auto">
              <a:xfrm>
                <a:off x="1752600" y="2961619"/>
                <a:ext cx="1626318" cy="631824"/>
              </a:xfrm>
              <a:custGeom>
                <a:avLst/>
                <a:gdLst/>
                <a:ahLst/>
                <a:cxnLst>
                  <a:cxn ang="0">
                    <a:pos x="275" y="0"/>
                  </a:cxn>
                  <a:cxn ang="0">
                    <a:pos x="281" y="59"/>
                  </a:cxn>
                  <a:cxn ang="0">
                    <a:pos x="253" y="74"/>
                  </a:cxn>
                  <a:cxn ang="0">
                    <a:pos x="206" y="91"/>
                  </a:cxn>
                  <a:cxn ang="0">
                    <a:pos x="77" y="114"/>
                  </a:cxn>
                  <a:cxn ang="0">
                    <a:pos x="38" y="115"/>
                  </a:cxn>
                  <a:cxn ang="0">
                    <a:pos x="3" y="101"/>
                  </a:cxn>
                  <a:cxn ang="0">
                    <a:pos x="1" y="82"/>
                  </a:cxn>
                  <a:cxn ang="0">
                    <a:pos x="45" y="63"/>
                  </a:cxn>
                  <a:cxn ang="0">
                    <a:pos x="258" y="6"/>
                  </a:cxn>
                  <a:cxn ang="0">
                    <a:pos x="275" y="0"/>
                  </a:cxn>
                </a:cxnLst>
                <a:rect l="0" t="0" r="r" b="b"/>
                <a:pathLst>
                  <a:path w="302" h="117">
                    <a:moveTo>
                      <a:pt x="275" y="0"/>
                    </a:moveTo>
                    <a:cubicBezTo>
                      <a:pt x="288" y="11"/>
                      <a:pt x="302" y="31"/>
                      <a:pt x="281" y="59"/>
                    </a:cubicBezTo>
                    <a:cubicBezTo>
                      <a:pt x="276" y="66"/>
                      <a:pt x="260" y="71"/>
                      <a:pt x="253" y="74"/>
                    </a:cubicBezTo>
                    <a:cubicBezTo>
                      <a:pt x="238" y="81"/>
                      <a:pt x="222" y="86"/>
                      <a:pt x="206" y="91"/>
                    </a:cubicBezTo>
                    <a:cubicBezTo>
                      <a:pt x="164" y="103"/>
                      <a:pt x="121" y="110"/>
                      <a:pt x="77" y="114"/>
                    </a:cubicBezTo>
                    <a:cubicBezTo>
                      <a:pt x="64" y="116"/>
                      <a:pt x="51" y="117"/>
                      <a:pt x="38" y="115"/>
                    </a:cubicBezTo>
                    <a:cubicBezTo>
                      <a:pt x="25" y="114"/>
                      <a:pt x="10" y="113"/>
                      <a:pt x="3" y="101"/>
                    </a:cubicBezTo>
                    <a:cubicBezTo>
                      <a:pt x="0" y="95"/>
                      <a:pt x="0" y="88"/>
                      <a:pt x="1" y="82"/>
                    </a:cubicBezTo>
                    <a:cubicBezTo>
                      <a:pt x="7" y="61"/>
                      <a:pt x="28" y="64"/>
                      <a:pt x="45" y="63"/>
                    </a:cubicBezTo>
                    <a:cubicBezTo>
                      <a:pt x="57" y="63"/>
                      <a:pt x="235" y="58"/>
                      <a:pt x="258" y="6"/>
                    </a:cubicBezTo>
                    <a:cubicBezTo>
                      <a:pt x="270" y="0"/>
                      <a:pt x="275" y="0"/>
                      <a:pt x="275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3"/>
                  </a:gs>
                  <a:gs pos="46000">
                    <a:schemeClr val="accent3">
                      <a:lumMod val="20000"/>
                      <a:lumOff val="80000"/>
                    </a:schemeClr>
                  </a:gs>
                  <a:gs pos="98000">
                    <a:schemeClr val="accent3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" name="Freeform 73"/>
              <p:cNvSpPr>
                <a:spLocks/>
              </p:cNvSpPr>
              <p:nvPr/>
            </p:nvSpPr>
            <p:spPr bwMode="auto">
              <a:xfrm>
                <a:off x="1761724" y="3280952"/>
                <a:ext cx="1503147" cy="305647"/>
              </a:xfrm>
              <a:custGeom>
                <a:avLst/>
                <a:gdLst/>
                <a:ahLst/>
                <a:cxnLst>
                  <a:cxn ang="0">
                    <a:pos x="279" y="0"/>
                  </a:cxn>
                  <a:cxn ang="0">
                    <a:pos x="275" y="2"/>
                  </a:cxn>
                  <a:cxn ang="0">
                    <a:pos x="274" y="2"/>
                  </a:cxn>
                  <a:cxn ang="0">
                    <a:pos x="274" y="2"/>
                  </a:cxn>
                  <a:cxn ang="0">
                    <a:pos x="258" y="9"/>
                  </a:cxn>
                  <a:cxn ang="0">
                    <a:pos x="251" y="12"/>
                  </a:cxn>
                  <a:cxn ang="0">
                    <a:pos x="232" y="18"/>
                  </a:cxn>
                  <a:cxn ang="0">
                    <a:pos x="210" y="24"/>
                  </a:cxn>
                  <a:cxn ang="0">
                    <a:pos x="204" y="26"/>
                  </a:cxn>
                  <a:cxn ang="0">
                    <a:pos x="197" y="27"/>
                  </a:cxn>
                  <a:cxn ang="0">
                    <a:pos x="193" y="28"/>
                  </a:cxn>
                  <a:cxn ang="0">
                    <a:pos x="190" y="29"/>
                  </a:cxn>
                  <a:cxn ang="0">
                    <a:pos x="189" y="29"/>
                  </a:cxn>
                  <a:cxn ang="0">
                    <a:pos x="171" y="33"/>
                  </a:cxn>
                  <a:cxn ang="0">
                    <a:pos x="122" y="39"/>
                  </a:cxn>
                  <a:cxn ang="0">
                    <a:pos x="28" y="43"/>
                  </a:cxn>
                  <a:cxn ang="0">
                    <a:pos x="19" y="42"/>
                  </a:cxn>
                  <a:cxn ang="0">
                    <a:pos x="0" y="40"/>
                  </a:cxn>
                  <a:cxn ang="0">
                    <a:pos x="1" y="42"/>
                  </a:cxn>
                  <a:cxn ang="0">
                    <a:pos x="36" y="56"/>
                  </a:cxn>
                  <a:cxn ang="0">
                    <a:pos x="43" y="57"/>
                  </a:cxn>
                  <a:cxn ang="0">
                    <a:pos x="45" y="57"/>
                  </a:cxn>
                  <a:cxn ang="0">
                    <a:pos x="75" y="55"/>
                  </a:cxn>
                  <a:cxn ang="0">
                    <a:pos x="77" y="55"/>
                  </a:cxn>
                  <a:cxn ang="0">
                    <a:pos x="78" y="55"/>
                  </a:cxn>
                  <a:cxn ang="0">
                    <a:pos x="81" y="55"/>
                  </a:cxn>
                  <a:cxn ang="0">
                    <a:pos x="87" y="54"/>
                  </a:cxn>
                  <a:cxn ang="0">
                    <a:pos x="148" y="45"/>
                  </a:cxn>
                  <a:cxn ang="0">
                    <a:pos x="155" y="44"/>
                  </a:cxn>
                  <a:cxn ang="0">
                    <a:pos x="159" y="43"/>
                  </a:cxn>
                  <a:cxn ang="0">
                    <a:pos x="172" y="40"/>
                  </a:cxn>
                  <a:cxn ang="0">
                    <a:pos x="204" y="32"/>
                  </a:cxn>
                  <a:cxn ang="0">
                    <a:pos x="243" y="18"/>
                  </a:cxn>
                  <a:cxn ang="0">
                    <a:pos x="249" y="16"/>
                  </a:cxn>
                  <a:cxn ang="0">
                    <a:pos x="267" y="8"/>
                  </a:cxn>
                  <a:cxn ang="0">
                    <a:pos x="279" y="0"/>
                  </a:cxn>
                </a:cxnLst>
                <a:rect l="0" t="0" r="r" b="b"/>
                <a:pathLst>
                  <a:path w="279" h="57">
                    <a:moveTo>
                      <a:pt x="279" y="0"/>
                    </a:moveTo>
                    <a:cubicBezTo>
                      <a:pt x="278" y="1"/>
                      <a:pt x="276" y="1"/>
                      <a:pt x="275" y="2"/>
                    </a:cubicBezTo>
                    <a:cubicBezTo>
                      <a:pt x="274" y="2"/>
                      <a:pt x="274" y="2"/>
                      <a:pt x="274" y="2"/>
                    </a:cubicBezTo>
                    <a:cubicBezTo>
                      <a:pt x="274" y="2"/>
                      <a:pt x="274" y="2"/>
                      <a:pt x="274" y="2"/>
                    </a:cubicBezTo>
                    <a:cubicBezTo>
                      <a:pt x="269" y="5"/>
                      <a:pt x="264" y="7"/>
                      <a:pt x="258" y="9"/>
                    </a:cubicBezTo>
                    <a:cubicBezTo>
                      <a:pt x="256" y="10"/>
                      <a:pt x="253" y="11"/>
                      <a:pt x="251" y="12"/>
                    </a:cubicBezTo>
                    <a:cubicBezTo>
                      <a:pt x="245" y="14"/>
                      <a:pt x="238" y="16"/>
                      <a:pt x="232" y="18"/>
                    </a:cubicBezTo>
                    <a:cubicBezTo>
                      <a:pt x="225" y="20"/>
                      <a:pt x="218" y="22"/>
                      <a:pt x="210" y="24"/>
                    </a:cubicBezTo>
                    <a:cubicBezTo>
                      <a:pt x="208" y="25"/>
                      <a:pt x="206" y="26"/>
                      <a:pt x="204" y="26"/>
                    </a:cubicBezTo>
                    <a:cubicBezTo>
                      <a:pt x="202" y="26"/>
                      <a:pt x="200" y="27"/>
                      <a:pt x="197" y="27"/>
                    </a:cubicBezTo>
                    <a:cubicBezTo>
                      <a:pt x="196" y="28"/>
                      <a:pt x="195" y="28"/>
                      <a:pt x="193" y="28"/>
                    </a:cubicBezTo>
                    <a:cubicBezTo>
                      <a:pt x="192" y="29"/>
                      <a:pt x="191" y="29"/>
                      <a:pt x="190" y="29"/>
                    </a:cubicBezTo>
                    <a:cubicBezTo>
                      <a:pt x="190" y="29"/>
                      <a:pt x="189" y="29"/>
                      <a:pt x="189" y="29"/>
                    </a:cubicBezTo>
                    <a:cubicBezTo>
                      <a:pt x="183" y="30"/>
                      <a:pt x="177" y="31"/>
                      <a:pt x="171" y="33"/>
                    </a:cubicBezTo>
                    <a:cubicBezTo>
                      <a:pt x="155" y="35"/>
                      <a:pt x="138" y="38"/>
                      <a:pt x="122" y="39"/>
                    </a:cubicBezTo>
                    <a:cubicBezTo>
                      <a:pt x="86" y="43"/>
                      <a:pt x="53" y="44"/>
                      <a:pt x="28" y="43"/>
                    </a:cubicBezTo>
                    <a:cubicBezTo>
                      <a:pt x="25" y="43"/>
                      <a:pt x="22" y="42"/>
                      <a:pt x="19" y="42"/>
                    </a:cubicBezTo>
                    <a:cubicBezTo>
                      <a:pt x="11" y="42"/>
                      <a:pt x="5" y="41"/>
                      <a:pt x="0" y="40"/>
                    </a:cubicBezTo>
                    <a:cubicBezTo>
                      <a:pt x="1" y="41"/>
                      <a:pt x="1" y="41"/>
                      <a:pt x="1" y="42"/>
                    </a:cubicBezTo>
                    <a:cubicBezTo>
                      <a:pt x="8" y="54"/>
                      <a:pt x="23" y="55"/>
                      <a:pt x="36" y="56"/>
                    </a:cubicBezTo>
                    <a:cubicBezTo>
                      <a:pt x="38" y="56"/>
                      <a:pt x="40" y="57"/>
                      <a:pt x="43" y="57"/>
                    </a:cubicBezTo>
                    <a:cubicBezTo>
                      <a:pt x="43" y="57"/>
                      <a:pt x="44" y="57"/>
                      <a:pt x="45" y="57"/>
                    </a:cubicBezTo>
                    <a:cubicBezTo>
                      <a:pt x="55" y="57"/>
                      <a:pt x="65" y="57"/>
                      <a:pt x="75" y="55"/>
                    </a:cubicBezTo>
                    <a:cubicBezTo>
                      <a:pt x="75" y="55"/>
                      <a:pt x="76" y="55"/>
                      <a:pt x="77" y="55"/>
                    </a:cubicBezTo>
                    <a:cubicBezTo>
                      <a:pt x="77" y="55"/>
                      <a:pt x="78" y="55"/>
                      <a:pt x="78" y="55"/>
                    </a:cubicBezTo>
                    <a:cubicBezTo>
                      <a:pt x="79" y="55"/>
                      <a:pt x="80" y="55"/>
                      <a:pt x="81" y="55"/>
                    </a:cubicBezTo>
                    <a:cubicBezTo>
                      <a:pt x="83" y="54"/>
                      <a:pt x="85" y="54"/>
                      <a:pt x="87" y="54"/>
                    </a:cubicBezTo>
                    <a:cubicBezTo>
                      <a:pt x="107" y="52"/>
                      <a:pt x="129" y="49"/>
                      <a:pt x="148" y="45"/>
                    </a:cubicBezTo>
                    <a:cubicBezTo>
                      <a:pt x="150" y="45"/>
                      <a:pt x="153" y="44"/>
                      <a:pt x="155" y="44"/>
                    </a:cubicBezTo>
                    <a:cubicBezTo>
                      <a:pt x="156" y="44"/>
                      <a:pt x="158" y="43"/>
                      <a:pt x="159" y="43"/>
                    </a:cubicBezTo>
                    <a:cubicBezTo>
                      <a:pt x="164" y="42"/>
                      <a:pt x="168" y="41"/>
                      <a:pt x="172" y="40"/>
                    </a:cubicBezTo>
                    <a:cubicBezTo>
                      <a:pt x="183" y="38"/>
                      <a:pt x="193" y="35"/>
                      <a:pt x="204" y="32"/>
                    </a:cubicBezTo>
                    <a:cubicBezTo>
                      <a:pt x="217" y="28"/>
                      <a:pt x="231" y="24"/>
                      <a:pt x="243" y="18"/>
                    </a:cubicBezTo>
                    <a:cubicBezTo>
                      <a:pt x="245" y="18"/>
                      <a:pt x="247" y="17"/>
                      <a:pt x="249" y="16"/>
                    </a:cubicBezTo>
                    <a:cubicBezTo>
                      <a:pt x="254" y="14"/>
                      <a:pt x="261" y="12"/>
                      <a:pt x="267" y="8"/>
                    </a:cubicBezTo>
                    <a:cubicBezTo>
                      <a:pt x="272" y="6"/>
                      <a:pt x="277" y="3"/>
                      <a:pt x="279" y="0"/>
                    </a:cubicBezTo>
                    <a:close/>
                  </a:path>
                </a:pathLst>
              </a:custGeom>
              <a:solidFill>
                <a:srgbClr val="00663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1" name="Freeform 74"/>
              <p:cNvSpPr>
                <a:spLocks/>
              </p:cNvSpPr>
              <p:nvPr/>
            </p:nvSpPr>
            <p:spPr bwMode="auto">
              <a:xfrm>
                <a:off x="1752600" y="3436056"/>
                <a:ext cx="816580" cy="75272"/>
              </a:xfrm>
              <a:custGeom>
                <a:avLst/>
                <a:gdLst/>
                <a:ahLst/>
                <a:cxnLst>
                  <a:cxn ang="0">
                    <a:pos x="151" y="5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59" y="14"/>
                  </a:cxn>
                  <a:cxn ang="0">
                    <a:pos x="117" y="11"/>
                  </a:cxn>
                  <a:cxn ang="0">
                    <a:pos x="152" y="7"/>
                  </a:cxn>
                  <a:cxn ang="0">
                    <a:pos x="151" y="5"/>
                  </a:cxn>
                </a:cxnLst>
                <a:rect l="0" t="0" r="r" b="b"/>
                <a:pathLst>
                  <a:path w="152" h="14">
                    <a:moveTo>
                      <a:pt x="151" y="5"/>
                    </a:moveTo>
                    <a:cubicBezTo>
                      <a:pt x="112" y="13"/>
                      <a:pt x="22" y="5"/>
                      <a:pt x="0" y="0"/>
                    </a:cubicBezTo>
                    <a:cubicBezTo>
                      <a:pt x="0" y="4"/>
                      <a:pt x="1" y="8"/>
                      <a:pt x="2" y="11"/>
                    </a:cubicBezTo>
                    <a:cubicBezTo>
                      <a:pt x="14" y="13"/>
                      <a:pt x="34" y="14"/>
                      <a:pt x="59" y="14"/>
                    </a:cubicBezTo>
                    <a:cubicBezTo>
                      <a:pt x="117" y="11"/>
                      <a:pt x="117" y="11"/>
                      <a:pt x="117" y="11"/>
                    </a:cubicBezTo>
                    <a:cubicBezTo>
                      <a:pt x="129" y="10"/>
                      <a:pt x="140" y="9"/>
                      <a:pt x="152" y="7"/>
                    </a:cubicBezTo>
                    <a:cubicBezTo>
                      <a:pt x="152" y="6"/>
                      <a:pt x="152" y="6"/>
                      <a:pt x="151" y="5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2" name="Freeform 75"/>
              <p:cNvSpPr>
                <a:spLocks/>
              </p:cNvSpPr>
              <p:nvPr/>
            </p:nvSpPr>
            <p:spPr bwMode="auto">
              <a:xfrm>
                <a:off x="3276275" y="3178308"/>
                <a:ext cx="20529" cy="47901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9"/>
                  </a:cxn>
                  <a:cxn ang="0">
                    <a:pos x="3" y="5"/>
                  </a:cxn>
                  <a:cxn ang="0">
                    <a:pos x="3" y="1"/>
                  </a:cxn>
                  <a:cxn ang="0">
                    <a:pos x="0" y="4"/>
                  </a:cxn>
                </a:cxnLst>
                <a:rect l="0" t="0" r="r" b="b"/>
                <a:pathLst>
                  <a:path w="4" h="9">
                    <a:moveTo>
                      <a:pt x="0" y="4"/>
                    </a:moveTo>
                    <a:cubicBezTo>
                      <a:pt x="0" y="6"/>
                      <a:pt x="0" y="8"/>
                      <a:pt x="0" y="9"/>
                    </a:cubicBezTo>
                    <a:cubicBezTo>
                      <a:pt x="1" y="9"/>
                      <a:pt x="2" y="7"/>
                      <a:pt x="3" y="5"/>
                    </a:cubicBezTo>
                    <a:cubicBezTo>
                      <a:pt x="4" y="3"/>
                      <a:pt x="4" y="1"/>
                      <a:pt x="3" y="1"/>
                    </a:cubicBezTo>
                    <a:cubicBezTo>
                      <a:pt x="2" y="0"/>
                      <a:pt x="1" y="2"/>
                      <a:pt x="0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3" name="Freeform 76"/>
              <p:cNvSpPr>
                <a:spLocks/>
              </p:cNvSpPr>
              <p:nvPr/>
            </p:nvSpPr>
            <p:spPr bwMode="auto">
              <a:xfrm>
                <a:off x="1752600" y="2644566"/>
                <a:ext cx="1626318" cy="629543"/>
              </a:xfrm>
              <a:custGeom>
                <a:avLst/>
                <a:gdLst/>
                <a:ahLst/>
                <a:cxnLst>
                  <a:cxn ang="0">
                    <a:pos x="275" y="0"/>
                  </a:cxn>
                  <a:cxn ang="0">
                    <a:pos x="281" y="59"/>
                  </a:cxn>
                  <a:cxn ang="0">
                    <a:pos x="253" y="74"/>
                  </a:cxn>
                  <a:cxn ang="0">
                    <a:pos x="206" y="91"/>
                  </a:cxn>
                  <a:cxn ang="0">
                    <a:pos x="77" y="115"/>
                  </a:cxn>
                  <a:cxn ang="0">
                    <a:pos x="38" y="115"/>
                  </a:cxn>
                  <a:cxn ang="0">
                    <a:pos x="3" y="101"/>
                  </a:cxn>
                  <a:cxn ang="0">
                    <a:pos x="1" y="82"/>
                  </a:cxn>
                  <a:cxn ang="0">
                    <a:pos x="45" y="63"/>
                  </a:cxn>
                  <a:cxn ang="0">
                    <a:pos x="258" y="6"/>
                  </a:cxn>
                  <a:cxn ang="0">
                    <a:pos x="275" y="0"/>
                  </a:cxn>
                </a:cxnLst>
                <a:rect l="0" t="0" r="r" b="b"/>
                <a:pathLst>
                  <a:path w="302" h="117">
                    <a:moveTo>
                      <a:pt x="275" y="0"/>
                    </a:moveTo>
                    <a:cubicBezTo>
                      <a:pt x="288" y="12"/>
                      <a:pt x="302" y="31"/>
                      <a:pt x="281" y="59"/>
                    </a:cubicBezTo>
                    <a:cubicBezTo>
                      <a:pt x="276" y="66"/>
                      <a:pt x="260" y="71"/>
                      <a:pt x="253" y="74"/>
                    </a:cubicBezTo>
                    <a:cubicBezTo>
                      <a:pt x="238" y="81"/>
                      <a:pt x="222" y="86"/>
                      <a:pt x="206" y="91"/>
                    </a:cubicBezTo>
                    <a:cubicBezTo>
                      <a:pt x="164" y="104"/>
                      <a:pt x="121" y="110"/>
                      <a:pt x="77" y="115"/>
                    </a:cubicBezTo>
                    <a:cubicBezTo>
                      <a:pt x="64" y="116"/>
                      <a:pt x="51" y="117"/>
                      <a:pt x="38" y="115"/>
                    </a:cubicBezTo>
                    <a:cubicBezTo>
                      <a:pt x="25" y="114"/>
                      <a:pt x="10" y="113"/>
                      <a:pt x="3" y="101"/>
                    </a:cubicBezTo>
                    <a:cubicBezTo>
                      <a:pt x="0" y="95"/>
                      <a:pt x="0" y="88"/>
                      <a:pt x="1" y="82"/>
                    </a:cubicBezTo>
                    <a:cubicBezTo>
                      <a:pt x="7" y="61"/>
                      <a:pt x="28" y="65"/>
                      <a:pt x="45" y="63"/>
                    </a:cubicBezTo>
                    <a:cubicBezTo>
                      <a:pt x="57" y="63"/>
                      <a:pt x="235" y="58"/>
                      <a:pt x="258" y="6"/>
                    </a:cubicBezTo>
                    <a:cubicBezTo>
                      <a:pt x="270" y="1"/>
                      <a:pt x="275" y="0"/>
                      <a:pt x="275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3"/>
                  </a:gs>
                  <a:gs pos="46000">
                    <a:schemeClr val="accent3">
                      <a:lumMod val="20000"/>
                      <a:lumOff val="80000"/>
                    </a:schemeClr>
                  </a:gs>
                  <a:gs pos="98000">
                    <a:schemeClr val="accent3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4" name="Freeform 77"/>
              <p:cNvSpPr>
                <a:spLocks/>
              </p:cNvSpPr>
              <p:nvPr/>
            </p:nvSpPr>
            <p:spPr bwMode="auto">
              <a:xfrm>
                <a:off x="1761724" y="2961619"/>
                <a:ext cx="1503147" cy="312491"/>
              </a:xfrm>
              <a:custGeom>
                <a:avLst/>
                <a:gdLst/>
                <a:ahLst/>
                <a:cxnLst>
                  <a:cxn ang="0">
                    <a:pos x="267" y="8"/>
                  </a:cxn>
                  <a:cxn ang="0">
                    <a:pos x="279" y="0"/>
                  </a:cxn>
                  <a:cxn ang="0">
                    <a:pos x="274" y="2"/>
                  </a:cxn>
                  <a:cxn ang="0">
                    <a:pos x="274" y="2"/>
                  </a:cxn>
                  <a:cxn ang="0">
                    <a:pos x="258" y="9"/>
                  </a:cxn>
                  <a:cxn ang="0">
                    <a:pos x="239" y="16"/>
                  </a:cxn>
                  <a:cxn ang="0">
                    <a:pos x="232" y="18"/>
                  </a:cxn>
                  <a:cxn ang="0">
                    <a:pos x="210" y="24"/>
                  </a:cxn>
                  <a:cxn ang="0">
                    <a:pos x="204" y="26"/>
                  </a:cxn>
                  <a:cxn ang="0">
                    <a:pos x="197" y="27"/>
                  </a:cxn>
                  <a:cxn ang="0">
                    <a:pos x="193" y="28"/>
                  </a:cxn>
                  <a:cxn ang="0">
                    <a:pos x="122" y="39"/>
                  </a:cxn>
                  <a:cxn ang="0">
                    <a:pos x="0" y="40"/>
                  </a:cxn>
                  <a:cxn ang="0">
                    <a:pos x="1" y="42"/>
                  </a:cxn>
                  <a:cxn ang="0">
                    <a:pos x="36" y="56"/>
                  </a:cxn>
                  <a:cxn ang="0">
                    <a:pos x="43" y="57"/>
                  </a:cxn>
                  <a:cxn ang="0">
                    <a:pos x="45" y="57"/>
                  </a:cxn>
                  <a:cxn ang="0">
                    <a:pos x="75" y="56"/>
                  </a:cxn>
                  <a:cxn ang="0">
                    <a:pos x="190" y="36"/>
                  </a:cxn>
                  <a:cxn ang="0">
                    <a:pos x="204" y="32"/>
                  </a:cxn>
                  <a:cxn ang="0">
                    <a:pos x="243" y="18"/>
                  </a:cxn>
                  <a:cxn ang="0">
                    <a:pos x="249" y="16"/>
                  </a:cxn>
                  <a:cxn ang="0">
                    <a:pos x="255" y="14"/>
                  </a:cxn>
                  <a:cxn ang="0">
                    <a:pos x="265" y="10"/>
                  </a:cxn>
                  <a:cxn ang="0">
                    <a:pos x="267" y="8"/>
                  </a:cxn>
                </a:cxnLst>
                <a:rect l="0" t="0" r="r" b="b"/>
                <a:pathLst>
                  <a:path w="279" h="58">
                    <a:moveTo>
                      <a:pt x="267" y="8"/>
                    </a:moveTo>
                    <a:cubicBezTo>
                      <a:pt x="272" y="6"/>
                      <a:pt x="277" y="3"/>
                      <a:pt x="279" y="0"/>
                    </a:cubicBezTo>
                    <a:cubicBezTo>
                      <a:pt x="277" y="1"/>
                      <a:pt x="276" y="2"/>
                      <a:pt x="274" y="2"/>
                    </a:cubicBezTo>
                    <a:cubicBezTo>
                      <a:pt x="274" y="2"/>
                      <a:pt x="274" y="2"/>
                      <a:pt x="274" y="2"/>
                    </a:cubicBezTo>
                    <a:cubicBezTo>
                      <a:pt x="269" y="5"/>
                      <a:pt x="264" y="7"/>
                      <a:pt x="258" y="9"/>
                    </a:cubicBezTo>
                    <a:cubicBezTo>
                      <a:pt x="252" y="11"/>
                      <a:pt x="245" y="14"/>
                      <a:pt x="239" y="16"/>
                    </a:cubicBezTo>
                    <a:cubicBezTo>
                      <a:pt x="236" y="17"/>
                      <a:pt x="234" y="17"/>
                      <a:pt x="232" y="18"/>
                    </a:cubicBezTo>
                    <a:cubicBezTo>
                      <a:pt x="225" y="20"/>
                      <a:pt x="218" y="22"/>
                      <a:pt x="210" y="24"/>
                    </a:cubicBezTo>
                    <a:cubicBezTo>
                      <a:pt x="208" y="25"/>
                      <a:pt x="206" y="26"/>
                      <a:pt x="204" y="26"/>
                    </a:cubicBezTo>
                    <a:cubicBezTo>
                      <a:pt x="202" y="26"/>
                      <a:pt x="200" y="27"/>
                      <a:pt x="197" y="27"/>
                    </a:cubicBezTo>
                    <a:cubicBezTo>
                      <a:pt x="196" y="28"/>
                      <a:pt x="195" y="28"/>
                      <a:pt x="193" y="28"/>
                    </a:cubicBezTo>
                    <a:cubicBezTo>
                      <a:pt x="169" y="33"/>
                      <a:pt x="145" y="37"/>
                      <a:pt x="122" y="39"/>
                    </a:cubicBezTo>
                    <a:cubicBezTo>
                      <a:pt x="69" y="45"/>
                      <a:pt x="21" y="44"/>
                      <a:pt x="0" y="40"/>
                    </a:cubicBezTo>
                    <a:cubicBezTo>
                      <a:pt x="1" y="41"/>
                      <a:pt x="1" y="42"/>
                      <a:pt x="1" y="42"/>
                    </a:cubicBezTo>
                    <a:cubicBezTo>
                      <a:pt x="8" y="54"/>
                      <a:pt x="23" y="55"/>
                      <a:pt x="36" y="56"/>
                    </a:cubicBezTo>
                    <a:cubicBezTo>
                      <a:pt x="38" y="56"/>
                      <a:pt x="41" y="57"/>
                      <a:pt x="43" y="57"/>
                    </a:cubicBezTo>
                    <a:cubicBezTo>
                      <a:pt x="44" y="57"/>
                      <a:pt x="44" y="57"/>
                      <a:pt x="45" y="57"/>
                    </a:cubicBezTo>
                    <a:cubicBezTo>
                      <a:pt x="55" y="58"/>
                      <a:pt x="65" y="57"/>
                      <a:pt x="75" y="56"/>
                    </a:cubicBezTo>
                    <a:cubicBezTo>
                      <a:pt x="114" y="52"/>
                      <a:pt x="153" y="46"/>
                      <a:pt x="190" y="36"/>
                    </a:cubicBezTo>
                    <a:cubicBezTo>
                      <a:pt x="195" y="35"/>
                      <a:pt x="200" y="33"/>
                      <a:pt x="204" y="32"/>
                    </a:cubicBezTo>
                    <a:cubicBezTo>
                      <a:pt x="217" y="28"/>
                      <a:pt x="231" y="24"/>
                      <a:pt x="243" y="18"/>
                    </a:cubicBezTo>
                    <a:cubicBezTo>
                      <a:pt x="245" y="18"/>
                      <a:pt x="247" y="17"/>
                      <a:pt x="249" y="16"/>
                    </a:cubicBezTo>
                    <a:cubicBezTo>
                      <a:pt x="251" y="15"/>
                      <a:pt x="253" y="15"/>
                      <a:pt x="255" y="14"/>
                    </a:cubicBezTo>
                    <a:cubicBezTo>
                      <a:pt x="258" y="13"/>
                      <a:pt x="262" y="11"/>
                      <a:pt x="265" y="10"/>
                    </a:cubicBezTo>
                    <a:cubicBezTo>
                      <a:pt x="266" y="9"/>
                      <a:pt x="266" y="9"/>
                      <a:pt x="267" y="8"/>
                    </a:cubicBezTo>
                    <a:close/>
                  </a:path>
                </a:pathLst>
              </a:custGeom>
              <a:solidFill>
                <a:srgbClr val="00663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5" name="Freeform 78"/>
              <p:cNvSpPr>
                <a:spLocks/>
              </p:cNvSpPr>
              <p:nvPr/>
            </p:nvSpPr>
            <p:spPr bwMode="auto">
              <a:xfrm>
                <a:off x="1752600" y="3119003"/>
                <a:ext cx="816580" cy="75272"/>
              </a:xfrm>
              <a:custGeom>
                <a:avLst/>
                <a:gdLst/>
                <a:ahLst/>
                <a:cxnLst>
                  <a:cxn ang="0">
                    <a:pos x="151" y="5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59" y="14"/>
                  </a:cxn>
                  <a:cxn ang="0">
                    <a:pos x="117" y="11"/>
                  </a:cxn>
                  <a:cxn ang="0">
                    <a:pos x="152" y="7"/>
                  </a:cxn>
                  <a:cxn ang="0">
                    <a:pos x="151" y="5"/>
                  </a:cxn>
                </a:cxnLst>
                <a:rect l="0" t="0" r="r" b="b"/>
                <a:pathLst>
                  <a:path w="152" h="14">
                    <a:moveTo>
                      <a:pt x="151" y="5"/>
                    </a:moveTo>
                    <a:cubicBezTo>
                      <a:pt x="112" y="13"/>
                      <a:pt x="22" y="5"/>
                      <a:pt x="0" y="0"/>
                    </a:cubicBezTo>
                    <a:cubicBezTo>
                      <a:pt x="0" y="4"/>
                      <a:pt x="1" y="8"/>
                      <a:pt x="2" y="11"/>
                    </a:cubicBezTo>
                    <a:cubicBezTo>
                      <a:pt x="14" y="13"/>
                      <a:pt x="34" y="14"/>
                      <a:pt x="59" y="14"/>
                    </a:cubicBezTo>
                    <a:cubicBezTo>
                      <a:pt x="117" y="11"/>
                      <a:pt x="117" y="11"/>
                      <a:pt x="117" y="11"/>
                    </a:cubicBezTo>
                    <a:cubicBezTo>
                      <a:pt x="129" y="10"/>
                      <a:pt x="140" y="9"/>
                      <a:pt x="152" y="7"/>
                    </a:cubicBezTo>
                    <a:cubicBezTo>
                      <a:pt x="152" y="7"/>
                      <a:pt x="152" y="6"/>
                      <a:pt x="151" y="5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" name="Freeform 79"/>
              <p:cNvSpPr>
                <a:spLocks/>
              </p:cNvSpPr>
              <p:nvPr/>
            </p:nvSpPr>
            <p:spPr bwMode="auto">
              <a:xfrm>
                <a:off x="3276275" y="2865819"/>
                <a:ext cx="20529" cy="43339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8"/>
                  </a:cxn>
                  <a:cxn ang="0">
                    <a:pos x="3" y="4"/>
                  </a:cxn>
                  <a:cxn ang="0">
                    <a:pos x="3" y="0"/>
                  </a:cxn>
                  <a:cxn ang="0">
                    <a:pos x="0" y="3"/>
                  </a:cxn>
                </a:cxnLst>
                <a:rect l="0" t="0" r="r" b="b"/>
                <a:pathLst>
                  <a:path w="4" h="8">
                    <a:moveTo>
                      <a:pt x="0" y="3"/>
                    </a:moveTo>
                    <a:cubicBezTo>
                      <a:pt x="0" y="6"/>
                      <a:pt x="0" y="8"/>
                      <a:pt x="0" y="8"/>
                    </a:cubicBezTo>
                    <a:cubicBezTo>
                      <a:pt x="1" y="8"/>
                      <a:pt x="2" y="7"/>
                      <a:pt x="3" y="4"/>
                    </a:cubicBezTo>
                    <a:cubicBezTo>
                      <a:pt x="4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7" name="Freeform 80"/>
              <p:cNvSpPr>
                <a:spLocks/>
              </p:cNvSpPr>
              <p:nvPr/>
            </p:nvSpPr>
            <p:spPr bwMode="auto">
              <a:xfrm>
                <a:off x="1752600" y="2352604"/>
                <a:ext cx="1555608" cy="604453"/>
              </a:xfrm>
              <a:custGeom>
                <a:avLst/>
                <a:gdLst/>
                <a:ahLst/>
                <a:cxnLst>
                  <a:cxn ang="0">
                    <a:pos x="262" y="3"/>
                  </a:cxn>
                  <a:cxn ang="0">
                    <a:pos x="269" y="55"/>
                  </a:cxn>
                  <a:cxn ang="0">
                    <a:pos x="242" y="70"/>
                  </a:cxn>
                  <a:cxn ang="0">
                    <a:pos x="197" y="86"/>
                  </a:cxn>
                  <a:cxn ang="0">
                    <a:pos x="73" y="110"/>
                  </a:cxn>
                  <a:cxn ang="0">
                    <a:pos x="37" y="111"/>
                  </a:cxn>
                  <a:cxn ang="0">
                    <a:pos x="3" y="96"/>
                  </a:cxn>
                  <a:cxn ang="0">
                    <a:pos x="1" y="77"/>
                  </a:cxn>
                  <a:cxn ang="0">
                    <a:pos x="43" y="59"/>
                  </a:cxn>
                  <a:cxn ang="0">
                    <a:pos x="244" y="6"/>
                  </a:cxn>
                  <a:cxn ang="0">
                    <a:pos x="262" y="3"/>
                  </a:cxn>
                </a:cxnLst>
                <a:rect l="0" t="0" r="r" b="b"/>
                <a:pathLst>
                  <a:path w="289" h="112">
                    <a:moveTo>
                      <a:pt x="262" y="3"/>
                    </a:moveTo>
                    <a:cubicBezTo>
                      <a:pt x="273" y="14"/>
                      <a:pt x="289" y="26"/>
                      <a:pt x="269" y="55"/>
                    </a:cubicBezTo>
                    <a:cubicBezTo>
                      <a:pt x="264" y="61"/>
                      <a:pt x="249" y="66"/>
                      <a:pt x="242" y="70"/>
                    </a:cubicBezTo>
                    <a:cubicBezTo>
                      <a:pt x="227" y="76"/>
                      <a:pt x="212" y="81"/>
                      <a:pt x="197" y="86"/>
                    </a:cubicBezTo>
                    <a:cubicBezTo>
                      <a:pt x="157" y="99"/>
                      <a:pt x="115" y="105"/>
                      <a:pt x="73" y="110"/>
                    </a:cubicBezTo>
                    <a:cubicBezTo>
                      <a:pt x="61" y="111"/>
                      <a:pt x="49" y="112"/>
                      <a:pt x="37" y="111"/>
                    </a:cubicBezTo>
                    <a:cubicBezTo>
                      <a:pt x="24" y="109"/>
                      <a:pt x="10" y="109"/>
                      <a:pt x="3" y="96"/>
                    </a:cubicBezTo>
                    <a:cubicBezTo>
                      <a:pt x="0" y="90"/>
                      <a:pt x="0" y="83"/>
                      <a:pt x="1" y="77"/>
                    </a:cubicBezTo>
                    <a:cubicBezTo>
                      <a:pt x="7" y="56"/>
                      <a:pt x="27" y="60"/>
                      <a:pt x="43" y="59"/>
                    </a:cubicBezTo>
                    <a:cubicBezTo>
                      <a:pt x="62" y="57"/>
                      <a:pt x="220" y="63"/>
                      <a:pt x="244" y="6"/>
                    </a:cubicBezTo>
                    <a:cubicBezTo>
                      <a:pt x="255" y="0"/>
                      <a:pt x="262" y="3"/>
                      <a:pt x="262" y="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3"/>
                  </a:gs>
                  <a:gs pos="46000">
                    <a:schemeClr val="accent3">
                      <a:lumMod val="20000"/>
                      <a:lumOff val="80000"/>
                    </a:schemeClr>
                  </a:gs>
                  <a:gs pos="98000">
                    <a:schemeClr val="accent3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8" name="Freeform 81"/>
              <p:cNvSpPr>
                <a:spLocks/>
              </p:cNvSpPr>
              <p:nvPr/>
            </p:nvSpPr>
            <p:spPr bwMode="auto">
              <a:xfrm>
                <a:off x="1761724" y="2649128"/>
                <a:ext cx="1439280" cy="307929"/>
              </a:xfrm>
              <a:custGeom>
                <a:avLst/>
                <a:gdLst/>
                <a:ahLst/>
                <a:cxnLst>
                  <a:cxn ang="0">
                    <a:pos x="263" y="2"/>
                  </a:cxn>
                  <a:cxn ang="0">
                    <a:pos x="264" y="1"/>
                  </a:cxn>
                  <a:cxn ang="0">
                    <a:pos x="261" y="2"/>
                  </a:cxn>
                  <a:cxn ang="0">
                    <a:pos x="261" y="2"/>
                  </a:cxn>
                  <a:cxn ang="0">
                    <a:pos x="259" y="3"/>
                  </a:cxn>
                  <a:cxn ang="0">
                    <a:pos x="259" y="3"/>
                  </a:cxn>
                  <a:cxn ang="0">
                    <a:pos x="252" y="6"/>
                  </a:cxn>
                  <a:cxn ang="0">
                    <a:pos x="252" y="6"/>
                  </a:cxn>
                  <a:cxn ang="0">
                    <a:pos x="248" y="8"/>
                  </a:cxn>
                  <a:cxn ang="0">
                    <a:pos x="247" y="8"/>
                  </a:cxn>
                  <a:cxn ang="0">
                    <a:pos x="247" y="8"/>
                  </a:cxn>
                  <a:cxn ang="0">
                    <a:pos x="244" y="9"/>
                  </a:cxn>
                  <a:cxn ang="0">
                    <a:pos x="229" y="15"/>
                  </a:cxn>
                  <a:cxn ang="0">
                    <a:pos x="221" y="18"/>
                  </a:cxn>
                  <a:cxn ang="0">
                    <a:pos x="220" y="18"/>
                  </a:cxn>
                  <a:cxn ang="0">
                    <a:pos x="211" y="21"/>
                  </a:cxn>
                  <a:cxn ang="0">
                    <a:pos x="195" y="25"/>
                  </a:cxn>
                  <a:cxn ang="0">
                    <a:pos x="192" y="26"/>
                  </a:cxn>
                  <a:cxn ang="0">
                    <a:pos x="191" y="26"/>
                  </a:cxn>
                  <a:cxn ang="0">
                    <a:pos x="190" y="26"/>
                  </a:cxn>
                  <a:cxn ang="0">
                    <a:pos x="187" y="27"/>
                  </a:cxn>
                  <a:cxn ang="0">
                    <a:pos x="182" y="28"/>
                  </a:cxn>
                  <a:cxn ang="0">
                    <a:pos x="138" y="36"/>
                  </a:cxn>
                  <a:cxn ang="0">
                    <a:pos x="129" y="37"/>
                  </a:cxn>
                  <a:cxn ang="0">
                    <a:pos x="114" y="39"/>
                  </a:cxn>
                  <a:cxn ang="0">
                    <a:pos x="110" y="39"/>
                  </a:cxn>
                  <a:cxn ang="0">
                    <a:pos x="30" y="42"/>
                  </a:cxn>
                  <a:cxn ang="0">
                    <a:pos x="2" y="40"/>
                  </a:cxn>
                  <a:cxn ang="0">
                    <a:pos x="2" y="40"/>
                  </a:cxn>
                  <a:cxn ang="0">
                    <a:pos x="0" y="40"/>
                  </a:cxn>
                  <a:cxn ang="0">
                    <a:pos x="1" y="41"/>
                  </a:cxn>
                  <a:cxn ang="0">
                    <a:pos x="35" y="56"/>
                  </a:cxn>
                  <a:cxn ang="0">
                    <a:pos x="71" y="55"/>
                  </a:cxn>
                  <a:cxn ang="0">
                    <a:pos x="171" y="38"/>
                  </a:cxn>
                  <a:cxn ang="0">
                    <a:pos x="172" y="38"/>
                  </a:cxn>
                  <a:cxn ang="0">
                    <a:pos x="195" y="31"/>
                  </a:cxn>
                  <a:cxn ang="0">
                    <a:pos x="206" y="27"/>
                  </a:cxn>
                  <a:cxn ang="0">
                    <a:pos x="222" y="22"/>
                  </a:cxn>
                  <a:cxn ang="0">
                    <a:pos x="227" y="20"/>
                  </a:cxn>
                  <a:cxn ang="0">
                    <a:pos x="240" y="15"/>
                  </a:cxn>
                  <a:cxn ang="0">
                    <a:pos x="267" y="0"/>
                  </a:cxn>
                  <a:cxn ang="0">
                    <a:pos x="263" y="2"/>
                  </a:cxn>
                </a:cxnLst>
                <a:rect l="0" t="0" r="r" b="b"/>
                <a:pathLst>
                  <a:path w="267" h="57">
                    <a:moveTo>
                      <a:pt x="263" y="2"/>
                    </a:moveTo>
                    <a:cubicBezTo>
                      <a:pt x="264" y="1"/>
                      <a:pt x="264" y="1"/>
                      <a:pt x="264" y="1"/>
                    </a:cubicBezTo>
                    <a:cubicBezTo>
                      <a:pt x="263" y="1"/>
                      <a:pt x="262" y="2"/>
                      <a:pt x="261" y="2"/>
                    </a:cubicBezTo>
                    <a:cubicBezTo>
                      <a:pt x="261" y="2"/>
                      <a:pt x="261" y="2"/>
                      <a:pt x="261" y="2"/>
                    </a:cubicBezTo>
                    <a:cubicBezTo>
                      <a:pt x="261" y="3"/>
                      <a:pt x="260" y="3"/>
                      <a:pt x="259" y="3"/>
                    </a:cubicBezTo>
                    <a:cubicBezTo>
                      <a:pt x="259" y="3"/>
                      <a:pt x="259" y="3"/>
                      <a:pt x="259" y="3"/>
                    </a:cubicBezTo>
                    <a:cubicBezTo>
                      <a:pt x="257" y="4"/>
                      <a:pt x="254" y="5"/>
                      <a:pt x="252" y="6"/>
                    </a:cubicBezTo>
                    <a:cubicBezTo>
                      <a:pt x="252" y="6"/>
                      <a:pt x="252" y="6"/>
                      <a:pt x="252" y="6"/>
                    </a:cubicBezTo>
                    <a:cubicBezTo>
                      <a:pt x="251" y="7"/>
                      <a:pt x="249" y="7"/>
                      <a:pt x="248" y="8"/>
                    </a:cubicBezTo>
                    <a:cubicBezTo>
                      <a:pt x="247" y="8"/>
                      <a:pt x="247" y="8"/>
                      <a:pt x="247" y="8"/>
                    </a:cubicBezTo>
                    <a:cubicBezTo>
                      <a:pt x="247" y="8"/>
                      <a:pt x="247" y="8"/>
                      <a:pt x="247" y="8"/>
                    </a:cubicBezTo>
                    <a:cubicBezTo>
                      <a:pt x="246" y="9"/>
                      <a:pt x="245" y="9"/>
                      <a:pt x="244" y="9"/>
                    </a:cubicBezTo>
                    <a:cubicBezTo>
                      <a:pt x="239" y="11"/>
                      <a:pt x="234" y="13"/>
                      <a:pt x="229" y="15"/>
                    </a:cubicBezTo>
                    <a:cubicBezTo>
                      <a:pt x="226" y="16"/>
                      <a:pt x="224" y="17"/>
                      <a:pt x="221" y="18"/>
                    </a:cubicBezTo>
                    <a:cubicBezTo>
                      <a:pt x="221" y="18"/>
                      <a:pt x="220" y="18"/>
                      <a:pt x="220" y="18"/>
                    </a:cubicBezTo>
                    <a:cubicBezTo>
                      <a:pt x="217" y="19"/>
                      <a:pt x="214" y="20"/>
                      <a:pt x="211" y="21"/>
                    </a:cubicBezTo>
                    <a:cubicBezTo>
                      <a:pt x="205" y="22"/>
                      <a:pt x="200" y="24"/>
                      <a:pt x="195" y="25"/>
                    </a:cubicBezTo>
                    <a:cubicBezTo>
                      <a:pt x="194" y="25"/>
                      <a:pt x="193" y="26"/>
                      <a:pt x="192" y="26"/>
                    </a:cubicBezTo>
                    <a:cubicBezTo>
                      <a:pt x="191" y="26"/>
                      <a:pt x="191" y="26"/>
                      <a:pt x="191" y="26"/>
                    </a:cubicBezTo>
                    <a:cubicBezTo>
                      <a:pt x="190" y="26"/>
                      <a:pt x="190" y="26"/>
                      <a:pt x="190" y="26"/>
                    </a:cubicBezTo>
                    <a:cubicBezTo>
                      <a:pt x="189" y="27"/>
                      <a:pt x="188" y="27"/>
                      <a:pt x="187" y="27"/>
                    </a:cubicBezTo>
                    <a:cubicBezTo>
                      <a:pt x="185" y="27"/>
                      <a:pt x="184" y="28"/>
                      <a:pt x="182" y="28"/>
                    </a:cubicBezTo>
                    <a:cubicBezTo>
                      <a:pt x="168" y="31"/>
                      <a:pt x="153" y="34"/>
                      <a:pt x="138" y="36"/>
                    </a:cubicBezTo>
                    <a:cubicBezTo>
                      <a:pt x="135" y="37"/>
                      <a:pt x="132" y="37"/>
                      <a:pt x="129" y="37"/>
                    </a:cubicBezTo>
                    <a:cubicBezTo>
                      <a:pt x="124" y="38"/>
                      <a:pt x="119" y="39"/>
                      <a:pt x="114" y="39"/>
                    </a:cubicBezTo>
                    <a:cubicBezTo>
                      <a:pt x="113" y="39"/>
                      <a:pt x="112" y="39"/>
                      <a:pt x="110" y="39"/>
                    </a:cubicBezTo>
                    <a:cubicBezTo>
                      <a:pt x="79" y="42"/>
                      <a:pt x="51" y="43"/>
                      <a:pt x="30" y="42"/>
                    </a:cubicBezTo>
                    <a:cubicBezTo>
                      <a:pt x="17" y="42"/>
                      <a:pt x="8" y="41"/>
                      <a:pt x="2" y="40"/>
                    </a:cubicBezTo>
                    <a:cubicBezTo>
                      <a:pt x="2" y="40"/>
                      <a:pt x="2" y="40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1" y="40"/>
                      <a:pt x="1" y="41"/>
                      <a:pt x="1" y="41"/>
                    </a:cubicBezTo>
                    <a:cubicBezTo>
                      <a:pt x="8" y="54"/>
                      <a:pt x="22" y="54"/>
                      <a:pt x="35" y="56"/>
                    </a:cubicBezTo>
                    <a:cubicBezTo>
                      <a:pt x="47" y="57"/>
                      <a:pt x="59" y="56"/>
                      <a:pt x="71" y="55"/>
                    </a:cubicBezTo>
                    <a:cubicBezTo>
                      <a:pt x="105" y="51"/>
                      <a:pt x="139" y="46"/>
                      <a:pt x="171" y="38"/>
                    </a:cubicBezTo>
                    <a:cubicBezTo>
                      <a:pt x="171" y="38"/>
                      <a:pt x="172" y="38"/>
                      <a:pt x="172" y="38"/>
                    </a:cubicBezTo>
                    <a:cubicBezTo>
                      <a:pt x="179" y="36"/>
                      <a:pt x="187" y="34"/>
                      <a:pt x="195" y="31"/>
                    </a:cubicBezTo>
                    <a:cubicBezTo>
                      <a:pt x="199" y="30"/>
                      <a:pt x="202" y="29"/>
                      <a:pt x="206" y="27"/>
                    </a:cubicBezTo>
                    <a:cubicBezTo>
                      <a:pt x="211" y="26"/>
                      <a:pt x="216" y="24"/>
                      <a:pt x="222" y="22"/>
                    </a:cubicBezTo>
                    <a:cubicBezTo>
                      <a:pt x="224" y="21"/>
                      <a:pt x="225" y="21"/>
                      <a:pt x="227" y="20"/>
                    </a:cubicBezTo>
                    <a:cubicBezTo>
                      <a:pt x="232" y="18"/>
                      <a:pt x="236" y="17"/>
                      <a:pt x="240" y="15"/>
                    </a:cubicBezTo>
                    <a:cubicBezTo>
                      <a:pt x="247" y="11"/>
                      <a:pt x="262" y="6"/>
                      <a:pt x="267" y="0"/>
                    </a:cubicBezTo>
                    <a:cubicBezTo>
                      <a:pt x="266" y="1"/>
                      <a:pt x="265" y="1"/>
                      <a:pt x="263" y="2"/>
                    </a:cubicBezTo>
                    <a:close/>
                  </a:path>
                </a:pathLst>
              </a:custGeom>
              <a:solidFill>
                <a:srgbClr val="00663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" name="Freeform 82"/>
              <p:cNvSpPr>
                <a:spLocks/>
              </p:cNvSpPr>
              <p:nvPr/>
            </p:nvSpPr>
            <p:spPr bwMode="auto">
              <a:xfrm>
                <a:off x="1752600" y="2801952"/>
                <a:ext cx="780085" cy="79834"/>
              </a:xfrm>
              <a:custGeom>
                <a:avLst/>
                <a:gdLst/>
                <a:ahLst/>
                <a:cxnLst>
                  <a:cxn ang="0">
                    <a:pos x="145" y="6"/>
                  </a:cxn>
                  <a:cxn ang="0">
                    <a:pos x="0" y="0"/>
                  </a:cxn>
                  <a:cxn ang="0">
                    <a:pos x="2" y="12"/>
                  </a:cxn>
                  <a:cxn ang="0">
                    <a:pos x="56" y="14"/>
                  </a:cxn>
                  <a:cxn ang="0">
                    <a:pos x="112" y="11"/>
                  </a:cxn>
                  <a:cxn ang="0">
                    <a:pos x="145" y="7"/>
                  </a:cxn>
                  <a:cxn ang="0">
                    <a:pos x="145" y="6"/>
                  </a:cxn>
                </a:cxnLst>
                <a:rect l="0" t="0" r="r" b="b"/>
                <a:pathLst>
                  <a:path w="145" h="15">
                    <a:moveTo>
                      <a:pt x="145" y="6"/>
                    </a:moveTo>
                    <a:cubicBezTo>
                      <a:pt x="107" y="14"/>
                      <a:pt x="21" y="5"/>
                      <a:pt x="0" y="0"/>
                    </a:cubicBezTo>
                    <a:cubicBezTo>
                      <a:pt x="0" y="4"/>
                      <a:pt x="1" y="8"/>
                      <a:pt x="2" y="12"/>
                    </a:cubicBezTo>
                    <a:cubicBezTo>
                      <a:pt x="14" y="13"/>
                      <a:pt x="33" y="15"/>
                      <a:pt x="56" y="14"/>
                    </a:cubicBezTo>
                    <a:cubicBezTo>
                      <a:pt x="112" y="11"/>
                      <a:pt x="112" y="11"/>
                      <a:pt x="112" y="11"/>
                    </a:cubicBezTo>
                    <a:cubicBezTo>
                      <a:pt x="123" y="10"/>
                      <a:pt x="134" y="9"/>
                      <a:pt x="145" y="7"/>
                    </a:cubicBezTo>
                    <a:cubicBezTo>
                      <a:pt x="145" y="6"/>
                      <a:pt x="145" y="6"/>
                      <a:pt x="145" y="6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" name="Freeform 83"/>
              <p:cNvSpPr>
                <a:spLocks/>
              </p:cNvSpPr>
              <p:nvPr/>
            </p:nvSpPr>
            <p:spPr bwMode="auto">
              <a:xfrm>
                <a:off x="3205566" y="2548766"/>
                <a:ext cx="20529" cy="41057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1" y="8"/>
                  </a:cxn>
                  <a:cxn ang="0">
                    <a:pos x="3" y="4"/>
                  </a:cxn>
                  <a:cxn ang="0">
                    <a:pos x="3" y="0"/>
                  </a:cxn>
                  <a:cxn ang="0">
                    <a:pos x="1" y="4"/>
                  </a:cxn>
                </a:cxnLst>
                <a:rect l="0" t="0" r="r" b="b"/>
                <a:pathLst>
                  <a:path w="4" h="8">
                    <a:moveTo>
                      <a:pt x="1" y="4"/>
                    </a:moveTo>
                    <a:cubicBezTo>
                      <a:pt x="0" y="6"/>
                      <a:pt x="0" y="8"/>
                      <a:pt x="1" y="8"/>
                    </a:cubicBezTo>
                    <a:cubicBezTo>
                      <a:pt x="2" y="8"/>
                      <a:pt x="3" y="7"/>
                      <a:pt x="3" y="4"/>
                    </a:cubicBezTo>
                    <a:cubicBezTo>
                      <a:pt x="4" y="2"/>
                      <a:pt x="4" y="0"/>
                      <a:pt x="3" y="0"/>
                    </a:cubicBezTo>
                    <a:cubicBezTo>
                      <a:pt x="3" y="0"/>
                      <a:pt x="2" y="1"/>
                      <a:pt x="1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91" name="Group 192"/>
          <p:cNvGrpSpPr/>
          <p:nvPr/>
        </p:nvGrpSpPr>
        <p:grpSpPr>
          <a:xfrm flipH="1">
            <a:off x="1115399" y="3124200"/>
            <a:ext cx="1408726" cy="2481798"/>
            <a:chOff x="2963863" y="1393825"/>
            <a:chExt cx="1758950" cy="3098800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392" name="Group 224"/>
            <p:cNvGrpSpPr/>
            <p:nvPr/>
          </p:nvGrpSpPr>
          <p:grpSpPr>
            <a:xfrm>
              <a:off x="3406775" y="3565525"/>
              <a:ext cx="869950" cy="927100"/>
              <a:chOff x="3406775" y="3565525"/>
              <a:chExt cx="869950" cy="927100"/>
            </a:xfrm>
          </p:grpSpPr>
          <p:sp>
            <p:nvSpPr>
              <p:cNvPr id="451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2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3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6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7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8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2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6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7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8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9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0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1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2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3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4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5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6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93" name="Group 223"/>
            <p:cNvGrpSpPr/>
            <p:nvPr/>
          </p:nvGrpSpPr>
          <p:grpSpPr>
            <a:xfrm>
              <a:off x="2963863" y="1393825"/>
              <a:ext cx="1758950" cy="2179638"/>
              <a:chOff x="2844801" y="2439988"/>
              <a:chExt cx="1758950" cy="2179638"/>
            </a:xfrm>
          </p:grpSpPr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chemeClr val="bg1">
                      <a:lumMod val="65000"/>
                      <a:alpha val="74000"/>
                    </a:schemeClr>
                  </a:gs>
                  <a:gs pos="57000">
                    <a:schemeClr val="bg1">
                      <a:lumMod val="65000"/>
                      <a:alpha val="29000"/>
                    </a:schemeClr>
                  </a:gs>
                  <a:gs pos="33000">
                    <a:schemeClr val="bg1">
                      <a:lumMod val="75000"/>
                      <a:alpha val="2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5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6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7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5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6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7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8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9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0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chemeClr val="bg1">
                  <a:alpha val="37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77" name="Group 192"/>
          <p:cNvGrpSpPr/>
          <p:nvPr/>
        </p:nvGrpSpPr>
        <p:grpSpPr>
          <a:xfrm flipH="1">
            <a:off x="-418126" y="3124200"/>
            <a:ext cx="1408726" cy="2481798"/>
            <a:chOff x="2963863" y="1393825"/>
            <a:chExt cx="1758950" cy="3098800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478" name="Group 224"/>
            <p:cNvGrpSpPr/>
            <p:nvPr/>
          </p:nvGrpSpPr>
          <p:grpSpPr>
            <a:xfrm>
              <a:off x="3406775" y="3565525"/>
              <a:ext cx="869950" cy="927100"/>
              <a:chOff x="3406775" y="3565525"/>
              <a:chExt cx="869950" cy="927100"/>
            </a:xfrm>
          </p:grpSpPr>
          <p:sp>
            <p:nvSpPr>
              <p:cNvPr id="538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4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5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6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7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8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9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0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1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2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3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4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5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6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7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8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9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0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1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2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79" name="Group 223"/>
            <p:cNvGrpSpPr/>
            <p:nvPr/>
          </p:nvGrpSpPr>
          <p:grpSpPr>
            <a:xfrm>
              <a:off x="2963863" y="1393825"/>
              <a:ext cx="1758950" cy="2179638"/>
              <a:chOff x="2844801" y="2439988"/>
              <a:chExt cx="1758950" cy="2179638"/>
            </a:xfrm>
          </p:grpSpPr>
          <p:sp>
            <p:nvSpPr>
              <p:cNvPr id="480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chemeClr val="bg1">
                      <a:lumMod val="65000"/>
                      <a:alpha val="74000"/>
                    </a:schemeClr>
                  </a:gs>
                  <a:gs pos="57000">
                    <a:schemeClr val="bg1">
                      <a:lumMod val="65000"/>
                      <a:alpha val="29000"/>
                    </a:schemeClr>
                  </a:gs>
                  <a:gs pos="33000">
                    <a:schemeClr val="bg1">
                      <a:lumMod val="75000"/>
                      <a:alpha val="2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3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4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5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6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7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chemeClr val="bg1">
                  <a:alpha val="37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64" name="Group 192"/>
          <p:cNvGrpSpPr/>
          <p:nvPr/>
        </p:nvGrpSpPr>
        <p:grpSpPr>
          <a:xfrm flipH="1">
            <a:off x="6058874" y="3124200"/>
            <a:ext cx="1408726" cy="2481798"/>
            <a:chOff x="2963863" y="1393825"/>
            <a:chExt cx="1758950" cy="3098800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565" name="Group 224"/>
            <p:cNvGrpSpPr/>
            <p:nvPr/>
          </p:nvGrpSpPr>
          <p:grpSpPr>
            <a:xfrm>
              <a:off x="3406775" y="3565525"/>
              <a:ext cx="869950" cy="927100"/>
              <a:chOff x="3406775" y="3565525"/>
              <a:chExt cx="869950" cy="927100"/>
            </a:xfrm>
          </p:grpSpPr>
          <p:sp>
            <p:nvSpPr>
              <p:cNvPr id="583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6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7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8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9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0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1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2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3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5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6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7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8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9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0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1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2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3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5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6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7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8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6" name="Group 223"/>
            <p:cNvGrpSpPr/>
            <p:nvPr/>
          </p:nvGrpSpPr>
          <p:grpSpPr>
            <a:xfrm>
              <a:off x="2963863" y="1393825"/>
              <a:ext cx="1758950" cy="2179638"/>
              <a:chOff x="2844801" y="2439988"/>
              <a:chExt cx="1758950" cy="2179638"/>
            </a:xfrm>
          </p:grpSpPr>
          <p:sp>
            <p:nvSpPr>
              <p:cNvPr id="567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chemeClr val="bg1">
                      <a:lumMod val="65000"/>
                      <a:alpha val="74000"/>
                    </a:schemeClr>
                  </a:gs>
                  <a:gs pos="57000">
                    <a:schemeClr val="bg1">
                      <a:lumMod val="65000"/>
                      <a:alpha val="29000"/>
                    </a:schemeClr>
                  </a:gs>
                  <a:gs pos="33000">
                    <a:schemeClr val="bg1">
                      <a:lumMod val="75000"/>
                      <a:alpha val="2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8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9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0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1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2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3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4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5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6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7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8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9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0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1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2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chemeClr val="bg1">
                  <a:alpha val="37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09" name="Group 192"/>
          <p:cNvGrpSpPr/>
          <p:nvPr/>
        </p:nvGrpSpPr>
        <p:grpSpPr>
          <a:xfrm flipH="1">
            <a:off x="7659074" y="3124200"/>
            <a:ext cx="1408726" cy="2481798"/>
            <a:chOff x="2963863" y="1393825"/>
            <a:chExt cx="1758950" cy="3098800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610" name="Group 224"/>
            <p:cNvGrpSpPr/>
            <p:nvPr/>
          </p:nvGrpSpPr>
          <p:grpSpPr>
            <a:xfrm>
              <a:off x="3406775" y="3565525"/>
              <a:ext cx="869950" cy="927100"/>
              <a:chOff x="3406775" y="3565525"/>
              <a:chExt cx="869950" cy="927100"/>
            </a:xfrm>
          </p:grpSpPr>
          <p:sp>
            <p:nvSpPr>
              <p:cNvPr id="672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3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4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5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6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7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8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9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2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3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4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5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7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8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9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0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1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2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3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4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5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7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11" name="Group 223"/>
            <p:cNvGrpSpPr/>
            <p:nvPr/>
          </p:nvGrpSpPr>
          <p:grpSpPr>
            <a:xfrm>
              <a:off x="2963863" y="1393825"/>
              <a:ext cx="1758950" cy="2179638"/>
              <a:chOff x="2844801" y="2439988"/>
              <a:chExt cx="1758950" cy="2179638"/>
            </a:xfrm>
          </p:grpSpPr>
          <p:sp>
            <p:nvSpPr>
              <p:cNvPr id="612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chemeClr val="bg1">
                      <a:lumMod val="65000"/>
                      <a:alpha val="74000"/>
                    </a:schemeClr>
                  </a:gs>
                  <a:gs pos="57000">
                    <a:schemeClr val="bg1">
                      <a:lumMod val="65000"/>
                      <a:alpha val="29000"/>
                    </a:schemeClr>
                  </a:gs>
                  <a:gs pos="33000">
                    <a:schemeClr val="bg1">
                      <a:lumMod val="75000"/>
                      <a:alpha val="2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7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8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9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0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1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chemeClr val="bg1">
                  <a:alpha val="37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98" name="Rectangle 697"/>
          <p:cNvSpPr/>
          <p:nvPr/>
        </p:nvSpPr>
        <p:spPr>
          <a:xfrm>
            <a:off x="457200" y="923836"/>
            <a:ext cx="3200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</p:spTree>
    <p:extLst>
      <p:ext uri="{BB962C8B-B14F-4D97-AF65-F5344CB8AC3E}">
        <p14:creationId xmlns:p14="http://schemas.microsoft.com/office/powerpoint/2010/main" val="2682820163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4552385</TotalTime>
  <Words>37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TZ-固定图形;XG-高光;KJ-3D;DH-静态</cp:keywords>
  <dc:description/>
  <cp:lastModifiedBy>Shiqing Tian</cp:lastModifiedBy>
  <cp:revision>460</cp:revision>
  <dcterms:created xsi:type="dcterms:W3CDTF">2010-07-23T09:33:49Z</dcterms:created>
  <dcterms:modified xsi:type="dcterms:W3CDTF">2014-02-11T05:59:56Z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