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FA50DB-F56C-468B-A2D5-7AA32D319797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F9F58-78DA-4BF2-8A75-64C57D58F54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163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3000">
              <a:schemeClr val="tx1"/>
            </a:gs>
            <a:gs pos="100000">
              <a:srgbClr val="444356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Chevron 16"/>
          <p:cNvSpPr/>
          <p:nvPr/>
        </p:nvSpPr>
        <p:spPr>
          <a:xfrm flipH="1">
            <a:off x="762000" y="1432560"/>
            <a:ext cx="2514600" cy="5088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3520440" y="1981200"/>
            <a:ext cx="2171700" cy="4267200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86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>
            <a:reflection blurRad="6350" stA="52000" endA="300" endPos="35000" dir="5400000" sy="-100000" algn="bl" rotWithShape="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19" name="Rounded Rectangle 18"/>
          <p:cNvSpPr/>
          <p:nvPr/>
        </p:nvSpPr>
        <p:spPr>
          <a:xfrm>
            <a:off x="5958840" y="1981200"/>
            <a:ext cx="2247900" cy="4267200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86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>
            <a:reflection blurRad="6350" stA="52000" endA="300" endPos="35000" dir="5400000" sy="-100000" algn="bl" rotWithShape="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0" name="Rounded Rectangle 19"/>
          <p:cNvSpPr/>
          <p:nvPr/>
        </p:nvSpPr>
        <p:spPr>
          <a:xfrm>
            <a:off x="998220" y="1981200"/>
            <a:ext cx="2278380" cy="4267200"/>
          </a:xfrm>
          <a:prstGeom prst="roundRect">
            <a:avLst>
              <a:gd name="adj" fmla="val 5881"/>
            </a:avLst>
          </a:prstGeom>
          <a:gradFill>
            <a:gsLst>
              <a:gs pos="0">
                <a:schemeClr val="bg1">
                  <a:alpha val="45000"/>
                </a:schemeClr>
              </a:gs>
              <a:gs pos="8000">
                <a:schemeClr val="bg1">
                  <a:alpha val="0"/>
                </a:schemeClr>
              </a:gs>
              <a:gs pos="100000">
                <a:schemeClr val="bg1">
                  <a:alpha val="67000"/>
                </a:schemeClr>
              </a:gs>
              <a:gs pos="86000">
                <a:schemeClr val="bg1">
                  <a:alpha val="0"/>
                </a:schemeClr>
              </a:gs>
            </a:gsLst>
            <a:lin ang="16200000" scaled="0"/>
          </a:gradFill>
          <a:ln w="6350" cap="flat" cmpd="sng" algn="ctr">
            <a:solidFill>
              <a:schemeClr val="bg1"/>
            </a:solidFill>
            <a:prstDash val="solid"/>
          </a:ln>
          <a:effectLst>
            <a:reflection blurRad="6350" stA="52000" endA="300" endPos="35000" dir="5400000" sy="-100000" algn="bl" rotWithShape="0"/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1" name="Freeform 16"/>
          <p:cNvSpPr>
            <a:spLocks/>
          </p:cNvSpPr>
          <p:nvPr/>
        </p:nvSpPr>
        <p:spPr bwMode="auto">
          <a:xfrm>
            <a:off x="3272157" y="1432560"/>
            <a:ext cx="2673628" cy="511175"/>
          </a:xfrm>
          <a:custGeom>
            <a:avLst/>
            <a:gdLst/>
            <a:ahLst/>
            <a:cxnLst>
              <a:cxn ang="0">
                <a:pos x="1746" y="0"/>
              </a:cxn>
              <a:cxn ang="0">
                <a:pos x="1153" y="0"/>
              </a:cxn>
              <a:cxn ang="0">
                <a:pos x="777" y="0"/>
              </a:cxn>
              <a:cxn ang="0">
                <a:pos x="184" y="0"/>
              </a:cxn>
              <a:cxn ang="0">
                <a:pos x="0" y="185"/>
              </a:cxn>
              <a:cxn ang="0">
                <a:pos x="184" y="369"/>
              </a:cxn>
              <a:cxn ang="0">
                <a:pos x="777" y="369"/>
              </a:cxn>
              <a:cxn ang="0">
                <a:pos x="1153" y="369"/>
              </a:cxn>
              <a:cxn ang="0">
                <a:pos x="1746" y="369"/>
              </a:cxn>
              <a:cxn ang="0">
                <a:pos x="1930" y="185"/>
              </a:cxn>
              <a:cxn ang="0">
                <a:pos x="1746" y="0"/>
              </a:cxn>
            </a:cxnLst>
            <a:rect l="0" t="0" r="r" b="b"/>
            <a:pathLst>
              <a:path w="1930" h="369">
                <a:moveTo>
                  <a:pt x="1746" y="0"/>
                </a:moveTo>
                <a:lnTo>
                  <a:pt x="1153" y="0"/>
                </a:lnTo>
                <a:lnTo>
                  <a:pt x="777" y="0"/>
                </a:lnTo>
                <a:lnTo>
                  <a:pt x="184" y="0"/>
                </a:lnTo>
                <a:lnTo>
                  <a:pt x="0" y="185"/>
                </a:lnTo>
                <a:lnTo>
                  <a:pt x="184" y="369"/>
                </a:lnTo>
                <a:lnTo>
                  <a:pt x="777" y="369"/>
                </a:lnTo>
                <a:lnTo>
                  <a:pt x="1153" y="369"/>
                </a:lnTo>
                <a:lnTo>
                  <a:pt x="1746" y="369"/>
                </a:lnTo>
                <a:lnTo>
                  <a:pt x="1930" y="185"/>
                </a:lnTo>
                <a:lnTo>
                  <a:pt x="1746" y="0"/>
                </a:lnTo>
                <a:close/>
              </a:path>
            </a:pathLst>
          </a:custGeom>
          <a:gradFill>
            <a:gsLst>
              <a:gs pos="100000">
                <a:srgbClr val="FF0000"/>
              </a:gs>
              <a:gs pos="50000">
                <a:srgbClr val="C00000"/>
              </a:gs>
            </a:gsLst>
            <a:lin ang="5400000" scaled="0"/>
          </a:gradFill>
          <a:ln w="9525">
            <a:noFill/>
            <a:round/>
            <a:headEnd/>
            <a:tailEnd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22" name="Chevron 21"/>
          <p:cNvSpPr/>
          <p:nvPr/>
        </p:nvSpPr>
        <p:spPr>
          <a:xfrm>
            <a:off x="5951220" y="1432560"/>
            <a:ext cx="2506980" cy="508861"/>
          </a:xfrm>
          <a:prstGeom prst="chevron">
            <a:avLst/>
          </a:prstGeom>
          <a:gradFill>
            <a:gsLst>
              <a:gs pos="100000">
                <a:srgbClr val="00B0F0"/>
              </a:gs>
              <a:gs pos="50000">
                <a:srgbClr val="0070C0"/>
              </a:gs>
            </a:gsLst>
            <a:lin ang="5400000" scaled="0"/>
          </a:gradFill>
          <a:ln w="25400" cap="flat" cmpd="sng" algn="ctr">
            <a:noFill/>
            <a:prstDash val="solid"/>
          </a:ln>
          <a:effectLst/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383838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sp>
        <p:nvSpPr>
          <p:cNvPr id="23" name="Text Box 394"/>
          <p:cNvSpPr txBox="1">
            <a:spLocks noChangeArrowheads="1"/>
          </p:cNvSpPr>
          <p:nvPr/>
        </p:nvSpPr>
        <p:spPr bwMode="auto">
          <a:xfrm>
            <a:off x="6192994" y="1512764"/>
            <a:ext cx="2128046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24" name="Text Box 394"/>
          <p:cNvSpPr txBox="1">
            <a:spLocks noChangeArrowheads="1"/>
          </p:cNvSpPr>
          <p:nvPr/>
        </p:nvSpPr>
        <p:spPr bwMode="auto">
          <a:xfrm>
            <a:off x="3541234" y="1512764"/>
            <a:ext cx="2128046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25" name="Text Box 394"/>
          <p:cNvSpPr txBox="1">
            <a:spLocks noChangeArrowheads="1"/>
          </p:cNvSpPr>
          <p:nvPr/>
        </p:nvSpPr>
        <p:spPr bwMode="auto">
          <a:xfrm>
            <a:off x="919954" y="1512764"/>
            <a:ext cx="2128046" cy="323165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500" b="1" i="0" u="none" strike="noStrike" kern="0" cap="none" spc="0" normalizeH="0" baseline="0" noProof="0" dirty="0" smtClean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YOUR TEXT HERE</a:t>
            </a:r>
          </a:p>
        </p:txBody>
      </p:sp>
      <p:sp>
        <p:nvSpPr>
          <p:cNvPr id="26" name="AutoShape 64"/>
          <p:cNvSpPr>
            <a:spLocks noChangeArrowheads="1"/>
          </p:cNvSpPr>
          <p:nvPr/>
        </p:nvSpPr>
        <p:spPr bwMode="gray">
          <a:xfrm>
            <a:off x="685800" y="273803"/>
            <a:ext cx="76962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900" b="1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Chevron List – Your Text Here </a:t>
            </a:r>
            <a:endParaRPr kumimoji="0" lang="en-US" sz="39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27" name="Text Box 394"/>
          <p:cNvSpPr txBox="1">
            <a:spLocks noChangeArrowheads="1"/>
          </p:cNvSpPr>
          <p:nvPr/>
        </p:nvSpPr>
        <p:spPr bwMode="auto">
          <a:xfrm>
            <a:off x="1135380" y="2361005"/>
            <a:ext cx="1995407" cy="36009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</a:t>
            </a:r>
            <a:endParaRPr kumimoji="0" lang="ru-RU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ko-KR" sz="1200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Lorem is simply dummy text of then and scrambled it to make a type specimen book. It has survived not onvece. Lorem is simply dummy text of then and scrambled it to make a type specimen book.</a:t>
            </a:r>
            <a:endParaRPr kumimoji="0" lang="ru-RU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ko-KR" sz="1200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Lorem is simply dummy text of then and scrambled it to make a type specimen book.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31" name="Text Box 394"/>
          <p:cNvSpPr txBox="1">
            <a:spLocks noChangeArrowheads="1"/>
          </p:cNvSpPr>
          <p:nvPr/>
        </p:nvSpPr>
        <p:spPr bwMode="auto">
          <a:xfrm>
            <a:off x="3602355" y="2361005"/>
            <a:ext cx="1995407" cy="36009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</a:t>
            </a:r>
            <a:endParaRPr kumimoji="0" lang="ru-RU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ko-KR" sz="1200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Lorem is simply dummy text of then and scrambled it to make a type specimen book. It has survived not onvece. Lorem is simply dummy text of then and scrambled it to make a type specimen book.</a:t>
            </a:r>
            <a:endParaRPr kumimoji="0" lang="ru-RU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ko-KR" sz="1200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Lorem is simply dummy text of then and scrambled it to make a type specimen book.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  <p:sp>
        <p:nvSpPr>
          <p:cNvPr id="32" name="Text Box 394"/>
          <p:cNvSpPr txBox="1">
            <a:spLocks noChangeArrowheads="1"/>
          </p:cNvSpPr>
          <p:nvPr/>
        </p:nvSpPr>
        <p:spPr bwMode="auto">
          <a:xfrm>
            <a:off x="6088380" y="2361005"/>
            <a:ext cx="1995407" cy="3600986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Lorem is simply dummy text of then and scrambled it to make a type specimen book. It has survived not onvece. </a:t>
            </a:r>
            <a:endParaRPr kumimoji="0" lang="ru-RU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ko-KR" sz="1200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Lorem is simply dummy text of then and scrambled it to make a type specimen book. It has survived not onvece. Lorem is simply dummy text of then and scrambled it to make a type specimen book.</a:t>
            </a:r>
            <a:endParaRPr kumimoji="0" lang="ru-RU" altLang="ko-KR" sz="1200" b="0" i="0" u="none" strike="noStrike" kern="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altLang="ko-KR" sz="1200" kern="0" dirty="0" smtClean="0">
              <a:solidFill>
                <a:schemeClr val="bg1"/>
              </a:solidFill>
              <a:ea typeface="굴림" charset="-127"/>
              <a:cs typeface="Arial" pitchFamily="34" charset="0"/>
            </a:endParaRPr>
          </a:p>
          <a:p>
            <a:pPr marL="0" marR="0" lvl="0" indent="0" algn="just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0" cap="none" spc="0" normalizeH="0" baseline="0" noProof="0" dirty="0" smtClean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ea typeface="굴림" charset="-127"/>
                <a:cs typeface="Arial" pitchFamily="34" charset="0"/>
              </a:rPr>
              <a:t> Lorem is simply dummy text of then and scrambled it to make a type specimen book. </a:t>
            </a:r>
            <a:endParaRPr kumimoji="0" lang="en-US" altLang="ko-KR" sz="1200" b="0" i="0" u="none" strike="noStrike" kern="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ea typeface="굴림" charset="-127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436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use and Effec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279</TotalTime>
  <Words>261</Words>
  <Application>Microsoft Office PowerPoint</Application>
  <PresentationFormat>全屏显示(4:3)</PresentationFormat>
  <Paragraphs>19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3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5" baseType="lpstr">
      <vt:lpstr>굴림</vt:lpstr>
      <vt:lpstr>Arial</vt:lpstr>
      <vt:lpstr>Calibri</vt:lpstr>
      <vt:lpstr>Cause and Effect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TZ-手动增减;XG-高光;KJ-平面;DH-静态</cp:keywords>
  <dc:description/>
  <cp:lastModifiedBy>Shiqing Tian</cp:lastModifiedBy>
  <cp:revision>55</cp:revision>
  <dcterms:created xsi:type="dcterms:W3CDTF">2009-08-18T06:53:28Z</dcterms:created>
  <dcterms:modified xsi:type="dcterms:W3CDTF">2014-02-11T05:57:32Z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