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1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447800" y="1719944"/>
            <a:ext cx="4168743" cy="4117605"/>
            <a:chOff x="1447800" y="1719944"/>
            <a:chExt cx="4168743" cy="411760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3" name="Oval 52"/>
            <p:cNvSpPr/>
            <p:nvPr/>
          </p:nvSpPr>
          <p:spPr>
            <a:xfrm flipH="1">
              <a:off x="1447800" y="1719944"/>
              <a:ext cx="4168743" cy="4117605"/>
            </a:xfrm>
            <a:prstGeom prst="ellipse">
              <a:avLst/>
            </a:prstGeom>
            <a:gradFill>
              <a:gsLst>
                <a:gs pos="0">
                  <a:srgbClr val="00B050">
                    <a:lumMod val="50000"/>
                  </a:srgbClr>
                </a:gs>
                <a:gs pos="43000">
                  <a:srgbClr val="00EA1C"/>
                </a:gs>
                <a:gs pos="56000">
                  <a:srgbClr val="00EA1C">
                    <a:lumMod val="75000"/>
                  </a:srgbClr>
                </a:gs>
                <a:gs pos="100000">
                  <a:srgbClr val="00B050">
                    <a:lumMod val="50000"/>
                  </a:srgbClr>
                </a:gs>
              </a:gsLst>
              <a:lin ang="30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 flipH="1">
              <a:off x="1951179" y="2217149"/>
              <a:ext cx="3161985" cy="3123196"/>
            </a:xfrm>
            <a:prstGeom prst="ellipse">
              <a:avLst/>
            </a:prstGeom>
            <a:gradFill>
              <a:gsLst>
                <a:gs pos="0">
                  <a:srgbClr val="004A82"/>
                </a:gs>
                <a:gs pos="43000">
                  <a:srgbClr val="00B0F0"/>
                </a:gs>
                <a:gs pos="56000">
                  <a:srgbClr val="0091EA"/>
                </a:gs>
                <a:gs pos="100000">
                  <a:srgbClr val="004A82"/>
                </a:gs>
              </a:gsLst>
              <a:lin ang="30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 flipH="1">
              <a:off x="2459112" y="2719962"/>
              <a:ext cx="2143870" cy="2117570"/>
            </a:xfrm>
            <a:prstGeom prst="ellipse">
              <a:avLst/>
            </a:prstGeom>
            <a:gradFill>
              <a:gsLst>
                <a:gs pos="0">
                  <a:srgbClr val="CCCC00">
                    <a:lumMod val="75000"/>
                  </a:srgbClr>
                </a:gs>
                <a:gs pos="43000">
                  <a:srgbClr val="FFFF00"/>
                </a:gs>
                <a:gs pos="56000">
                  <a:srgbClr val="FFFF00"/>
                </a:gs>
                <a:gs pos="100000">
                  <a:srgbClr val="CCCC00">
                    <a:lumMod val="75000"/>
                  </a:srgbClr>
                </a:gs>
              </a:gsLst>
              <a:lin ang="30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6" name="Group 82"/>
            <p:cNvGrpSpPr/>
            <p:nvPr/>
          </p:nvGrpSpPr>
          <p:grpSpPr>
            <a:xfrm>
              <a:off x="2946400" y="3175000"/>
              <a:ext cx="1176599" cy="1177400"/>
              <a:chOff x="2532513" y="2994103"/>
              <a:chExt cx="1176599" cy="11774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2532513" y="2994103"/>
                <a:ext cx="1176599" cy="1177400"/>
              </a:xfrm>
              <a:prstGeom prst="ellipse">
                <a:avLst/>
              </a:prstGeom>
              <a:gradFill>
                <a:gsLst>
                  <a:gs pos="100000">
                    <a:srgbClr val="A20000"/>
                  </a:gs>
                  <a:gs pos="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" name="Oval 269"/>
              <p:cNvSpPr>
                <a:spLocks noChangeArrowheads="1"/>
              </p:cNvSpPr>
              <p:nvPr/>
            </p:nvSpPr>
            <p:spPr bwMode="auto">
              <a:xfrm>
                <a:off x="2569122" y="3057525"/>
                <a:ext cx="825538" cy="761455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65000"/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Onion Diagram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(4 Items)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014415" y="1590674"/>
            <a:ext cx="3488657" cy="1834245"/>
            <a:chOff x="4524375" y="2133600"/>
            <a:chExt cx="3781425" cy="16668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1" name="Straight Connector 60"/>
            <p:cNvCxnSpPr/>
            <p:nvPr/>
          </p:nvCxnSpPr>
          <p:spPr>
            <a:xfrm flipV="1">
              <a:off x="4524375" y="2133600"/>
              <a:ext cx="2257425" cy="166687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6781800" y="2133600"/>
              <a:ext cx="1524000" cy="158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 flipH="1" flipV="1">
            <a:off x="4583545" y="3552370"/>
            <a:ext cx="2840279" cy="809625"/>
            <a:chOff x="1447799" y="1524000"/>
            <a:chExt cx="2295527" cy="14763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4" name="Straight Connector 63"/>
            <p:cNvCxnSpPr/>
            <p:nvPr/>
          </p:nvCxnSpPr>
          <p:spPr>
            <a:xfrm rot="16200000" flipV="1">
              <a:off x="2344902" y="1601952"/>
              <a:ext cx="1476375" cy="1320472"/>
            </a:xfrm>
            <a:prstGeom prst="line">
              <a:avLst/>
            </a:prstGeom>
            <a:noFill/>
            <a:ln w="9525" cap="flat" cmpd="sng" algn="ctr">
              <a:solidFill>
                <a:srgbClr val="FFFF00"/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 flipH="1">
              <a:off x="1447799" y="1524000"/>
              <a:ext cx="975053" cy="1298"/>
            </a:xfrm>
            <a:prstGeom prst="line">
              <a:avLst/>
            </a:prstGeom>
            <a:noFill/>
            <a:ln w="9525" cap="flat" cmpd="sng" algn="ctr">
              <a:solidFill>
                <a:srgbClr val="FFFF00"/>
              </a:solidFill>
              <a:prstDash val="solid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 flipH="1">
            <a:off x="5029736" y="2634343"/>
            <a:ext cx="2439581" cy="649515"/>
            <a:chOff x="1447799" y="1524000"/>
            <a:chExt cx="2295527" cy="14763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2344902" y="1601952"/>
              <a:ext cx="1476375" cy="132047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 flipH="1">
              <a:off x="1447799" y="1524000"/>
              <a:ext cx="975053" cy="129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 flipH="1">
            <a:off x="5106843" y="5128536"/>
            <a:ext cx="2331688" cy="805539"/>
            <a:chOff x="1922142" y="5094517"/>
            <a:chExt cx="2301516" cy="95793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70" name="Straight Connector 69"/>
            <p:cNvCxnSpPr/>
            <p:nvPr/>
          </p:nvCxnSpPr>
          <p:spPr>
            <a:xfrm rot="10800000" flipV="1">
              <a:off x="3047705" y="5094517"/>
              <a:ext cx="1175953" cy="957938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1922142" y="6051355"/>
              <a:ext cx="1125559" cy="1101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</a:ln>
            <a:effectLst/>
          </p:spPr>
        </p:cxnSp>
      </p:grpSp>
      <p:sp>
        <p:nvSpPr>
          <p:cNvPr id="72" name="Text Box 394"/>
          <p:cNvSpPr txBox="1">
            <a:spLocks noChangeArrowheads="1"/>
          </p:cNvSpPr>
          <p:nvPr/>
        </p:nvSpPr>
        <p:spPr bwMode="auto">
          <a:xfrm flipH="1">
            <a:off x="6316067" y="11157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A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Items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3" name="Text Box 394"/>
          <p:cNvSpPr txBox="1">
            <a:spLocks noChangeArrowheads="1"/>
          </p:cNvSpPr>
          <p:nvPr/>
        </p:nvSpPr>
        <p:spPr bwMode="auto">
          <a:xfrm flipH="1">
            <a:off x="6463301" y="22079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B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Items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 flipH="1">
            <a:off x="6265697" y="38589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C Items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5" name="Text Box 394"/>
          <p:cNvSpPr txBox="1">
            <a:spLocks noChangeArrowheads="1"/>
          </p:cNvSpPr>
          <p:nvPr/>
        </p:nvSpPr>
        <p:spPr bwMode="auto">
          <a:xfrm flipH="1">
            <a:off x="6288945" y="5473701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Items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6" name="WordArt 2"/>
          <p:cNvSpPr>
            <a:spLocks noChangeArrowheads="1" noChangeShapeType="1" noTextEdit="1"/>
          </p:cNvSpPr>
          <p:nvPr/>
        </p:nvSpPr>
        <p:spPr bwMode="auto">
          <a:xfrm rot="19713349">
            <a:off x="1383883" y="1809539"/>
            <a:ext cx="2575830" cy="13870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096239"/>
              </a:avLst>
            </a:prstTxWarp>
          </a:bodyPr>
          <a:lstStyle/>
          <a:p>
            <a:pPr algn="ctr"/>
            <a:r>
              <a:rPr lang="en-US" sz="800" b="1" kern="0" dirty="0" smtClean="0">
                <a:ea typeface="굴림" charset="-127"/>
                <a:cs typeface="Arial" pitchFamily="34" charset="0"/>
              </a:rPr>
              <a:t>Your Text Here – Item D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2094</TotalTime>
  <Words>24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Tahoma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265</cp:revision>
  <dcterms:created xsi:type="dcterms:W3CDTF">2010-07-23T09:33:49Z</dcterms:created>
  <dcterms:modified xsi:type="dcterms:W3CDTF">2014-02-11T05:58:37Z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