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367FE-A70C-4DA9-BA12-0E2A01B110B1}" type="datetimeFigureOut">
              <a:rPr lang="en-US" smtClean="0"/>
              <a:pPr/>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17B63E-0773-47E4-B169-C2F44BFFBE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367FE-A70C-4DA9-BA12-0E2A01B110B1}" type="datetimeFigureOut">
              <a:rPr lang="en-US" smtClean="0"/>
              <a:pPr/>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7B63E-0773-47E4-B169-C2F44BFFBE4A}" type="slidenum">
              <a:rPr lang="en-US" smtClean="0"/>
              <a:pPr/>
              <a:t>‹#›</a:t>
            </a:fld>
            <a:endParaRPr lang="en-US"/>
          </a:p>
        </p:txBody>
      </p:sp>
    </p:spTree>
    <p:extLst>
      <p:ext uri="{BB962C8B-B14F-4D97-AF65-F5344CB8AC3E}">
        <p14:creationId xmlns:p14="http://schemas.microsoft.com/office/powerpoint/2010/main" val="356076632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Прямоугольник 55"/>
          <p:cNvSpPr/>
          <p:nvPr/>
        </p:nvSpPr>
        <p:spPr>
          <a:xfrm flipV="1">
            <a:off x="0" y="0"/>
            <a:ext cx="9144000" cy="6858000"/>
          </a:xfrm>
          <a:prstGeom prst="rect">
            <a:avLst/>
          </a:prstGeom>
          <a:gradFill flip="none" rotWithShape="1">
            <a:gsLst>
              <a:gs pos="100000">
                <a:srgbClr val="9D9D9D"/>
              </a:gs>
              <a:gs pos="46000">
                <a:srgbClr val="EEEEEE"/>
              </a:gs>
              <a:gs pos="34000">
                <a:schemeClr val="bg1"/>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1050" dirty="0" smtClean="0">
                <a:latin typeface="Arial" pitchFamily="34" charset="0"/>
                <a:cs typeface="Arial" pitchFamily="34" charset="0"/>
              </a:rPr>
              <a:t>ё</a:t>
            </a:r>
            <a:endParaRPr lang="ru-RU" sz="1050" dirty="0">
              <a:latin typeface="Arial" pitchFamily="34" charset="0"/>
              <a:cs typeface="Arial" pitchFamily="34" charset="0"/>
            </a:endParaRPr>
          </a:p>
        </p:txBody>
      </p:sp>
      <p:sp>
        <p:nvSpPr>
          <p:cNvPr id="53" name="Прямоугольник 15"/>
          <p:cNvSpPr/>
          <p:nvPr/>
        </p:nvSpPr>
        <p:spPr>
          <a:xfrm>
            <a:off x="0" y="4929198"/>
            <a:ext cx="9144000" cy="1928802"/>
          </a:xfrm>
          <a:prstGeom prst="rect">
            <a:avLst/>
          </a:prstGeom>
          <a:gradFill flip="none" rotWithShape="1">
            <a:gsLst>
              <a:gs pos="100000">
                <a:schemeClr val="bg1">
                  <a:lumMod val="50000"/>
                </a:schemeClr>
              </a:gs>
              <a:gs pos="53000">
                <a:srgbClr val="C9C9C9"/>
              </a:gs>
              <a:gs pos="7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ru-RU"/>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fontAlgn="auto">
              <a:spcBef>
                <a:spcPts val="0"/>
              </a:spcBef>
              <a:spcAft>
                <a:spcPts val="0"/>
              </a:spcAft>
              <a:defRPr/>
            </a:pPr>
            <a:endParaRPr lang="ru-RU" sz="1050" dirty="0">
              <a:latin typeface="Arial" pitchFamily="34" charset="0"/>
              <a:cs typeface="Arial" pitchFamily="34" charset="0"/>
            </a:endParaRPr>
          </a:p>
        </p:txBody>
      </p:sp>
      <p:sp>
        <p:nvSpPr>
          <p:cNvPr id="36" name="TextBox 44"/>
          <p:cNvSpPr txBox="1">
            <a:spLocks noChangeArrowheads="1"/>
          </p:cNvSpPr>
          <p:nvPr/>
        </p:nvSpPr>
        <p:spPr bwMode="auto">
          <a:xfrm>
            <a:off x="242590" y="302980"/>
            <a:ext cx="3400716" cy="338554"/>
          </a:xfrm>
          <a:prstGeom prst="rect">
            <a:avLst/>
          </a:prstGeom>
          <a:noFill/>
          <a:ln w="9525">
            <a:noFill/>
            <a:miter lim="800000"/>
            <a:headEnd/>
            <a:tailEnd/>
          </a:ln>
        </p:spPr>
        <p:txBody>
          <a:bodyPr wrap="square">
            <a:spAutoFit/>
          </a:bodyPr>
          <a:lstStyle/>
          <a:p>
            <a:pPr marL="228600" indent="-228600"/>
            <a:r>
              <a:rPr lang="en-US" sz="1600" b="1" dirty="0" smtClean="0">
                <a:latin typeface="Arial" pitchFamily="34" charset="0"/>
                <a:cs typeface="Arial" pitchFamily="34" charset="0"/>
              </a:rPr>
              <a:t>STOP SMOKING SIGNS</a:t>
            </a:r>
            <a:endParaRPr lang="ru-RU" sz="1600" b="1" dirty="0">
              <a:solidFill>
                <a:schemeClr val="tx1">
                  <a:lumMod val="95000"/>
                  <a:lumOff val="5000"/>
                </a:schemeClr>
              </a:solidFill>
              <a:latin typeface="Arial" pitchFamily="34" charset="0"/>
              <a:cs typeface="Arial" pitchFamily="34" charset="0"/>
            </a:endParaRPr>
          </a:p>
        </p:txBody>
      </p:sp>
      <p:sp>
        <p:nvSpPr>
          <p:cNvPr id="51" name="Прямоугольник 47"/>
          <p:cNvSpPr/>
          <p:nvPr/>
        </p:nvSpPr>
        <p:spPr>
          <a:xfrm>
            <a:off x="5214942" y="1538274"/>
            <a:ext cx="3214710" cy="4748246"/>
          </a:xfrm>
          <a:prstGeom prst="rect">
            <a:avLst/>
          </a:prstGeom>
          <a:solidFill>
            <a:schemeClr val="bg1"/>
          </a:soli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52" name="Прямоугольник 48"/>
          <p:cNvSpPr/>
          <p:nvPr/>
        </p:nvSpPr>
        <p:spPr>
          <a:xfrm>
            <a:off x="5214942" y="1538276"/>
            <a:ext cx="3214710" cy="285751"/>
          </a:xfrm>
          <a:prstGeom prst="rect">
            <a:avLst/>
          </a:prstGeom>
          <a:gradFill flip="none" rotWithShape="1">
            <a:gsLst>
              <a:gs pos="25000">
                <a:schemeClr val="accent5"/>
              </a:gs>
              <a:gs pos="100000">
                <a:schemeClr val="accent6"/>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4" name="Прямоугольник 121"/>
          <p:cNvSpPr/>
          <p:nvPr/>
        </p:nvSpPr>
        <p:spPr>
          <a:xfrm>
            <a:off x="5429256" y="2571744"/>
            <a:ext cx="2786082" cy="3600986"/>
          </a:xfrm>
          <a:prstGeom prst="rect">
            <a:avLst/>
          </a:prstGeom>
        </p:spPr>
        <p:txBody>
          <a:bodyPr wrap="square">
            <a:spAutoFit/>
          </a:bodyPr>
          <a:lstStyle/>
          <a:p>
            <a:r>
              <a:rPr lang="en-US" sz="1200" dirty="0" smtClean="0">
                <a:latin typeface="Arial" pitchFamily="34" charset="0"/>
                <a:cs typeface="Arial" pitchFamily="34" charset="0"/>
              </a:rPr>
              <a:t>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a:t>
            </a:r>
            <a:endParaRPr lang="ru-RU" sz="1200" dirty="0" smtClean="0">
              <a:latin typeface="Arial" pitchFamily="34" charset="0"/>
              <a:cs typeface="Arial" pitchFamily="34" charset="0"/>
            </a:endParaRPr>
          </a:p>
        </p:txBody>
      </p:sp>
      <p:sp>
        <p:nvSpPr>
          <p:cNvPr id="55" name="Прямоугольник 121"/>
          <p:cNvSpPr/>
          <p:nvPr/>
        </p:nvSpPr>
        <p:spPr>
          <a:xfrm>
            <a:off x="6752074" y="1538275"/>
            <a:ext cx="1177512" cy="276999"/>
          </a:xfrm>
          <a:prstGeom prst="rect">
            <a:avLst/>
          </a:prstGeom>
        </p:spPr>
        <p:txBody>
          <a:bodyPr wrap="square">
            <a:spAutoFit/>
          </a:bodyPr>
          <a:lstStyle/>
          <a:p>
            <a:r>
              <a:rPr lang="en-US" sz="1200" b="1" dirty="0" smtClean="0">
                <a:latin typeface="Arial" pitchFamily="34" charset="0"/>
                <a:cs typeface="Arial" pitchFamily="34" charset="0"/>
              </a:rPr>
              <a:t>Example text</a:t>
            </a:r>
          </a:p>
        </p:txBody>
      </p:sp>
      <p:sp>
        <p:nvSpPr>
          <p:cNvPr id="43" name="Прямоугольник 47"/>
          <p:cNvSpPr/>
          <p:nvPr/>
        </p:nvSpPr>
        <p:spPr>
          <a:xfrm>
            <a:off x="1000100" y="1538274"/>
            <a:ext cx="3214710" cy="4748246"/>
          </a:xfrm>
          <a:prstGeom prst="rect">
            <a:avLst/>
          </a:prstGeom>
          <a:solidFill>
            <a:schemeClr val="bg1"/>
          </a:solidFill>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ru-RU" dirty="0"/>
          </a:p>
        </p:txBody>
      </p:sp>
      <p:sp>
        <p:nvSpPr>
          <p:cNvPr id="44" name="Прямоугольник 48"/>
          <p:cNvSpPr/>
          <p:nvPr/>
        </p:nvSpPr>
        <p:spPr>
          <a:xfrm>
            <a:off x="1000100" y="1538276"/>
            <a:ext cx="3214710" cy="285751"/>
          </a:xfrm>
          <a:prstGeom prst="rect">
            <a:avLst/>
          </a:prstGeom>
          <a:gradFill flip="none" rotWithShape="1">
            <a:gsLst>
              <a:gs pos="25000">
                <a:schemeClr val="accent5"/>
              </a:gs>
              <a:gs pos="100000">
                <a:schemeClr val="accent6"/>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5" name="Прямоугольник 121"/>
          <p:cNvSpPr/>
          <p:nvPr/>
        </p:nvSpPr>
        <p:spPr>
          <a:xfrm>
            <a:off x="1214414" y="2571744"/>
            <a:ext cx="2786082" cy="3600986"/>
          </a:xfrm>
          <a:prstGeom prst="rect">
            <a:avLst/>
          </a:prstGeom>
        </p:spPr>
        <p:txBody>
          <a:bodyPr wrap="square">
            <a:spAutoFit/>
          </a:bodyPr>
          <a:lstStyle/>
          <a:p>
            <a:r>
              <a:rPr lang="en-US" sz="1200" dirty="0" smtClean="0">
                <a:latin typeface="Arial" pitchFamily="34" charset="0"/>
                <a:cs typeface="Arial" pitchFamily="34" charset="0"/>
              </a:rPr>
              <a:t>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p>
          <a:p>
            <a:r>
              <a:rPr lang="en-US" sz="1200" dirty="0" smtClean="0">
                <a:latin typeface="Arial" pitchFamily="34" charset="0"/>
                <a:cs typeface="Arial" pitchFamily="34" charset="0"/>
              </a:rPr>
              <a: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 Go ahead and replace it with your own text. This is an example text. This is an example text.</a:t>
            </a:r>
            <a:r>
              <a:rPr lang="ru-RU" sz="1200" dirty="0" smtClean="0">
                <a:latin typeface="Arial" pitchFamily="34" charset="0"/>
                <a:cs typeface="Arial" pitchFamily="34" charset="0"/>
              </a:rPr>
              <a:t> </a:t>
            </a:r>
            <a:r>
              <a:rPr lang="en-US" sz="1200" dirty="0" smtClean="0">
                <a:latin typeface="Arial" pitchFamily="34" charset="0"/>
                <a:cs typeface="Arial" pitchFamily="34" charset="0"/>
              </a:rPr>
              <a:t>Go ahead and replace it with your own text. This is an example text.</a:t>
            </a:r>
            <a:endParaRPr lang="ru-RU" sz="1200" dirty="0" smtClean="0">
              <a:latin typeface="Arial" pitchFamily="34" charset="0"/>
              <a:cs typeface="Arial" pitchFamily="34" charset="0"/>
            </a:endParaRPr>
          </a:p>
        </p:txBody>
      </p:sp>
      <p:sp>
        <p:nvSpPr>
          <p:cNvPr id="46" name="Прямоугольник 121"/>
          <p:cNvSpPr/>
          <p:nvPr/>
        </p:nvSpPr>
        <p:spPr>
          <a:xfrm>
            <a:off x="2537232" y="1538275"/>
            <a:ext cx="1177512" cy="276999"/>
          </a:xfrm>
          <a:prstGeom prst="rect">
            <a:avLst/>
          </a:prstGeom>
        </p:spPr>
        <p:txBody>
          <a:bodyPr wrap="square">
            <a:spAutoFit/>
          </a:bodyPr>
          <a:lstStyle/>
          <a:p>
            <a:r>
              <a:rPr lang="en-US" sz="1200" b="1" dirty="0" smtClean="0">
                <a:latin typeface="Arial" pitchFamily="34" charset="0"/>
                <a:cs typeface="Arial" pitchFamily="34" charset="0"/>
              </a:rPr>
              <a:t>Example text</a:t>
            </a:r>
          </a:p>
        </p:txBody>
      </p:sp>
      <p:grpSp>
        <p:nvGrpSpPr>
          <p:cNvPr id="140" name="Group 139"/>
          <p:cNvGrpSpPr/>
          <p:nvPr/>
        </p:nvGrpSpPr>
        <p:grpSpPr>
          <a:xfrm>
            <a:off x="4892446" y="828675"/>
            <a:ext cx="1589312" cy="1589312"/>
            <a:chOff x="3751263" y="4324350"/>
            <a:chExt cx="2000250" cy="2000250"/>
          </a:xfrm>
          <a:effectLst>
            <a:outerShdw blurRad="76200" dir="18900000" sy="23000" kx="-1200000" algn="bl" rotWithShape="0">
              <a:prstClr val="black">
                <a:alpha val="20000"/>
              </a:prstClr>
            </a:outerShdw>
          </a:effectLst>
        </p:grpSpPr>
        <p:sp>
          <p:nvSpPr>
            <p:cNvPr id="141" name="Freeform 58"/>
            <p:cNvSpPr>
              <a:spLocks/>
            </p:cNvSpPr>
            <p:nvPr/>
          </p:nvSpPr>
          <p:spPr bwMode="auto">
            <a:xfrm>
              <a:off x="3810000" y="4383088"/>
              <a:ext cx="1881187" cy="1882775"/>
            </a:xfrm>
            <a:custGeom>
              <a:avLst/>
              <a:gdLst/>
              <a:ahLst/>
              <a:cxnLst>
                <a:cxn ang="0">
                  <a:pos x="86" y="0"/>
                </a:cxn>
                <a:cxn ang="0">
                  <a:pos x="1099" y="0"/>
                </a:cxn>
                <a:cxn ang="0">
                  <a:pos x="1122" y="3"/>
                </a:cxn>
                <a:cxn ang="0">
                  <a:pos x="1142" y="12"/>
                </a:cxn>
                <a:cxn ang="0">
                  <a:pos x="1160" y="25"/>
                </a:cxn>
                <a:cxn ang="0">
                  <a:pos x="1172" y="42"/>
                </a:cxn>
                <a:cxn ang="0">
                  <a:pos x="1182" y="63"/>
                </a:cxn>
                <a:cxn ang="0">
                  <a:pos x="1185" y="86"/>
                </a:cxn>
                <a:cxn ang="0">
                  <a:pos x="1185" y="1100"/>
                </a:cxn>
                <a:cxn ang="0">
                  <a:pos x="1182" y="1124"/>
                </a:cxn>
                <a:cxn ang="0">
                  <a:pos x="1172" y="1144"/>
                </a:cxn>
                <a:cxn ang="0">
                  <a:pos x="1160" y="1162"/>
                </a:cxn>
                <a:cxn ang="0">
                  <a:pos x="1142" y="1174"/>
                </a:cxn>
                <a:cxn ang="0">
                  <a:pos x="1122" y="1184"/>
                </a:cxn>
                <a:cxn ang="0">
                  <a:pos x="1099" y="1186"/>
                </a:cxn>
                <a:cxn ang="0">
                  <a:pos x="86" y="1186"/>
                </a:cxn>
                <a:cxn ang="0">
                  <a:pos x="62" y="1184"/>
                </a:cxn>
                <a:cxn ang="0">
                  <a:pos x="42" y="1174"/>
                </a:cxn>
                <a:cxn ang="0">
                  <a:pos x="24" y="1162"/>
                </a:cxn>
                <a:cxn ang="0">
                  <a:pos x="12" y="1144"/>
                </a:cxn>
                <a:cxn ang="0">
                  <a:pos x="2" y="1124"/>
                </a:cxn>
                <a:cxn ang="0">
                  <a:pos x="0" y="1100"/>
                </a:cxn>
                <a:cxn ang="0">
                  <a:pos x="0" y="86"/>
                </a:cxn>
                <a:cxn ang="0">
                  <a:pos x="2" y="63"/>
                </a:cxn>
                <a:cxn ang="0">
                  <a:pos x="12" y="42"/>
                </a:cxn>
                <a:cxn ang="0">
                  <a:pos x="24" y="25"/>
                </a:cxn>
                <a:cxn ang="0">
                  <a:pos x="42" y="12"/>
                </a:cxn>
                <a:cxn ang="0">
                  <a:pos x="62" y="3"/>
                </a:cxn>
                <a:cxn ang="0">
                  <a:pos x="86" y="0"/>
                </a:cxn>
              </a:cxnLst>
              <a:rect l="0" t="0" r="r" b="b"/>
              <a:pathLst>
                <a:path w="1185" h="1186">
                  <a:moveTo>
                    <a:pt x="86" y="0"/>
                  </a:moveTo>
                  <a:lnTo>
                    <a:pt x="1099" y="0"/>
                  </a:lnTo>
                  <a:lnTo>
                    <a:pt x="1122" y="3"/>
                  </a:lnTo>
                  <a:lnTo>
                    <a:pt x="1142" y="12"/>
                  </a:lnTo>
                  <a:lnTo>
                    <a:pt x="1160" y="25"/>
                  </a:lnTo>
                  <a:lnTo>
                    <a:pt x="1172" y="42"/>
                  </a:lnTo>
                  <a:lnTo>
                    <a:pt x="1182" y="63"/>
                  </a:lnTo>
                  <a:lnTo>
                    <a:pt x="1185" y="86"/>
                  </a:lnTo>
                  <a:lnTo>
                    <a:pt x="1185" y="1100"/>
                  </a:lnTo>
                  <a:lnTo>
                    <a:pt x="1182" y="1124"/>
                  </a:lnTo>
                  <a:lnTo>
                    <a:pt x="1172" y="1144"/>
                  </a:lnTo>
                  <a:lnTo>
                    <a:pt x="1160" y="1162"/>
                  </a:lnTo>
                  <a:lnTo>
                    <a:pt x="1142" y="1174"/>
                  </a:lnTo>
                  <a:lnTo>
                    <a:pt x="1122" y="1184"/>
                  </a:lnTo>
                  <a:lnTo>
                    <a:pt x="1099" y="1186"/>
                  </a:lnTo>
                  <a:lnTo>
                    <a:pt x="86" y="1186"/>
                  </a:lnTo>
                  <a:lnTo>
                    <a:pt x="62" y="1184"/>
                  </a:lnTo>
                  <a:lnTo>
                    <a:pt x="42" y="1174"/>
                  </a:lnTo>
                  <a:lnTo>
                    <a:pt x="24" y="1162"/>
                  </a:lnTo>
                  <a:lnTo>
                    <a:pt x="12" y="1144"/>
                  </a:lnTo>
                  <a:lnTo>
                    <a:pt x="2" y="1124"/>
                  </a:lnTo>
                  <a:lnTo>
                    <a:pt x="0" y="1100"/>
                  </a:lnTo>
                  <a:lnTo>
                    <a:pt x="0" y="86"/>
                  </a:lnTo>
                  <a:lnTo>
                    <a:pt x="2" y="63"/>
                  </a:lnTo>
                  <a:lnTo>
                    <a:pt x="12" y="42"/>
                  </a:lnTo>
                  <a:lnTo>
                    <a:pt x="24" y="25"/>
                  </a:lnTo>
                  <a:lnTo>
                    <a:pt x="42" y="12"/>
                  </a:lnTo>
                  <a:lnTo>
                    <a:pt x="62" y="3"/>
                  </a:lnTo>
                  <a:lnTo>
                    <a:pt x="86"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Freeform 59"/>
            <p:cNvSpPr>
              <a:spLocks noEditPoints="1"/>
            </p:cNvSpPr>
            <p:nvPr/>
          </p:nvSpPr>
          <p:spPr bwMode="auto">
            <a:xfrm>
              <a:off x="3751263" y="4324350"/>
              <a:ext cx="2000250" cy="2000250"/>
            </a:xfrm>
            <a:custGeom>
              <a:avLst/>
              <a:gdLst/>
              <a:ahLst/>
              <a:cxnLst>
                <a:cxn ang="0">
                  <a:pos x="123" y="74"/>
                </a:cxn>
                <a:cxn ang="0">
                  <a:pos x="109" y="75"/>
                </a:cxn>
                <a:cxn ang="0">
                  <a:pos x="98" y="81"/>
                </a:cxn>
                <a:cxn ang="0">
                  <a:pos x="89" y="89"/>
                </a:cxn>
                <a:cxn ang="0">
                  <a:pos x="78" y="105"/>
                </a:cxn>
                <a:cxn ang="0">
                  <a:pos x="74" y="123"/>
                </a:cxn>
                <a:cxn ang="0">
                  <a:pos x="74" y="1137"/>
                </a:cxn>
                <a:cxn ang="0">
                  <a:pos x="78" y="1157"/>
                </a:cxn>
                <a:cxn ang="0">
                  <a:pos x="87" y="1173"/>
                </a:cxn>
                <a:cxn ang="0">
                  <a:pos x="103" y="1182"/>
                </a:cxn>
                <a:cxn ang="0">
                  <a:pos x="123" y="1186"/>
                </a:cxn>
                <a:cxn ang="0">
                  <a:pos x="1136" y="1186"/>
                </a:cxn>
                <a:cxn ang="0">
                  <a:pos x="1155" y="1182"/>
                </a:cxn>
                <a:cxn ang="0">
                  <a:pos x="1171" y="1173"/>
                </a:cxn>
                <a:cxn ang="0">
                  <a:pos x="1181" y="1157"/>
                </a:cxn>
                <a:cxn ang="0">
                  <a:pos x="1185" y="1137"/>
                </a:cxn>
                <a:cxn ang="0">
                  <a:pos x="1185" y="123"/>
                </a:cxn>
                <a:cxn ang="0">
                  <a:pos x="1181" y="104"/>
                </a:cxn>
                <a:cxn ang="0">
                  <a:pos x="1171" y="89"/>
                </a:cxn>
                <a:cxn ang="0">
                  <a:pos x="1155" y="78"/>
                </a:cxn>
                <a:cxn ang="0">
                  <a:pos x="1136" y="74"/>
                </a:cxn>
                <a:cxn ang="0">
                  <a:pos x="123" y="74"/>
                </a:cxn>
                <a:cxn ang="0">
                  <a:pos x="123" y="0"/>
                </a:cxn>
                <a:cxn ang="0">
                  <a:pos x="1136" y="0"/>
                </a:cxn>
                <a:cxn ang="0">
                  <a:pos x="1164" y="3"/>
                </a:cxn>
                <a:cxn ang="0">
                  <a:pos x="1190" y="13"/>
                </a:cxn>
                <a:cxn ang="0">
                  <a:pos x="1213" y="28"/>
                </a:cxn>
                <a:cxn ang="0">
                  <a:pos x="1233" y="47"/>
                </a:cxn>
                <a:cxn ang="0">
                  <a:pos x="1248" y="69"/>
                </a:cxn>
                <a:cxn ang="0">
                  <a:pos x="1257" y="94"/>
                </a:cxn>
                <a:cxn ang="0">
                  <a:pos x="1260" y="123"/>
                </a:cxn>
                <a:cxn ang="0">
                  <a:pos x="1260" y="1137"/>
                </a:cxn>
                <a:cxn ang="0">
                  <a:pos x="1257" y="1166"/>
                </a:cxn>
                <a:cxn ang="0">
                  <a:pos x="1248" y="1192"/>
                </a:cxn>
                <a:cxn ang="0">
                  <a:pos x="1233" y="1214"/>
                </a:cxn>
                <a:cxn ang="0">
                  <a:pos x="1213" y="1233"/>
                </a:cxn>
                <a:cxn ang="0">
                  <a:pos x="1190" y="1248"/>
                </a:cxn>
                <a:cxn ang="0">
                  <a:pos x="1164" y="1257"/>
                </a:cxn>
                <a:cxn ang="0">
                  <a:pos x="1136" y="1260"/>
                </a:cxn>
                <a:cxn ang="0">
                  <a:pos x="123" y="1260"/>
                </a:cxn>
                <a:cxn ang="0">
                  <a:pos x="94" y="1257"/>
                </a:cxn>
                <a:cxn ang="0">
                  <a:pos x="68" y="1248"/>
                </a:cxn>
                <a:cxn ang="0">
                  <a:pos x="46" y="1233"/>
                </a:cxn>
                <a:cxn ang="0">
                  <a:pos x="27" y="1214"/>
                </a:cxn>
                <a:cxn ang="0">
                  <a:pos x="12" y="1192"/>
                </a:cxn>
                <a:cxn ang="0">
                  <a:pos x="3" y="1166"/>
                </a:cxn>
                <a:cxn ang="0">
                  <a:pos x="0" y="1137"/>
                </a:cxn>
                <a:cxn ang="0">
                  <a:pos x="0" y="123"/>
                </a:cxn>
                <a:cxn ang="0">
                  <a:pos x="3" y="99"/>
                </a:cxn>
                <a:cxn ang="0">
                  <a:pos x="10" y="75"/>
                </a:cxn>
                <a:cxn ang="0">
                  <a:pos x="20" y="55"/>
                </a:cxn>
                <a:cxn ang="0">
                  <a:pos x="35" y="36"/>
                </a:cxn>
                <a:cxn ang="0">
                  <a:pos x="54" y="21"/>
                </a:cxn>
                <a:cxn ang="0">
                  <a:pos x="75" y="10"/>
                </a:cxn>
                <a:cxn ang="0">
                  <a:pos x="98" y="3"/>
                </a:cxn>
                <a:cxn ang="0">
                  <a:pos x="123" y="0"/>
                </a:cxn>
              </a:cxnLst>
              <a:rect l="0" t="0" r="r" b="b"/>
              <a:pathLst>
                <a:path w="1260" h="1260">
                  <a:moveTo>
                    <a:pt x="123" y="74"/>
                  </a:moveTo>
                  <a:lnTo>
                    <a:pt x="109" y="75"/>
                  </a:lnTo>
                  <a:lnTo>
                    <a:pt x="98" y="81"/>
                  </a:lnTo>
                  <a:lnTo>
                    <a:pt x="89" y="89"/>
                  </a:lnTo>
                  <a:lnTo>
                    <a:pt x="78" y="105"/>
                  </a:lnTo>
                  <a:lnTo>
                    <a:pt x="74" y="123"/>
                  </a:lnTo>
                  <a:lnTo>
                    <a:pt x="74" y="1137"/>
                  </a:lnTo>
                  <a:lnTo>
                    <a:pt x="78" y="1157"/>
                  </a:lnTo>
                  <a:lnTo>
                    <a:pt x="87" y="1173"/>
                  </a:lnTo>
                  <a:lnTo>
                    <a:pt x="103" y="1182"/>
                  </a:lnTo>
                  <a:lnTo>
                    <a:pt x="123" y="1186"/>
                  </a:lnTo>
                  <a:lnTo>
                    <a:pt x="1136" y="1186"/>
                  </a:lnTo>
                  <a:lnTo>
                    <a:pt x="1155" y="1182"/>
                  </a:lnTo>
                  <a:lnTo>
                    <a:pt x="1171" y="1173"/>
                  </a:lnTo>
                  <a:lnTo>
                    <a:pt x="1181" y="1157"/>
                  </a:lnTo>
                  <a:lnTo>
                    <a:pt x="1185" y="1137"/>
                  </a:lnTo>
                  <a:lnTo>
                    <a:pt x="1185" y="123"/>
                  </a:lnTo>
                  <a:lnTo>
                    <a:pt x="1181" y="104"/>
                  </a:lnTo>
                  <a:lnTo>
                    <a:pt x="1171" y="89"/>
                  </a:lnTo>
                  <a:lnTo>
                    <a:pt x="1155" y="78"/>
                  </a:lnTo>
                  <a:lnTo>
                    <a:pt x="1136" y="74"/>
                  </a:lnTo>
                  <a:lnTo>
                    <a:pt x="123" y="74"/>
                  </a:lnTo>
                  <a:close/>
                  <a:moveTo>
                    <a:pt x="123" y="0"/>
                  </a:moveTo>
                  <a:lnTo>
                    <a:pt x="1136" y="0"/>
                  </a:lnTo>
                  <a:lnTo>
                    <a:pt x="1164" y="3"/>
                  </a:lnTo>
                  <a:lnTo>
                    <a:pt x="1190" y="13"/>
                  </a:lnTo>
                  <a:lnTo>
                    <a:pt x="1213" y="28"/>
                  </a:lnTo>
                  <a:lnTo>
                    <a:pt x="1233" y="47"/>
                  </a:lnTo>
                  <a:lnTo>
                    <a:pt x="1248" y="69"/>
                  </a:lnTo>
                  <a:lnTo>
                    <a:pt x="1257" y="94"/>
                  </a:lnTo>
                  <a:lnTo>
                    <a:pt x="1260" y="123"/>
                  </a:lnTo>
                  <a:lnTo>
                    <a:pt x="1260" y="1137"/>
                  </a:lnTo>
                  <a:lnTo>
                    <a:pt x="1257" y="1166"/>
                  </a:lnTo>
                  <a:lnTo>
                    <a:pt x="1248" y="1192"/>
                  </a:lnTo>
                  <a:lnTo>
                    <a:pt x="1233" y="1214"/>
                  </a:lnTo>
                  <a:lnTo>
                    <a:pt x="1213" y="1233"/>
                  </a:lnTo>
                  <a:lnTo>
                    <a:pt x="1190" y="1248"/>
                  </a:lnTo>
                  <a:lnTo>
                    <a:pt x="1164" y="1257"/>
                  </a:lnTo>
                  <a:lnTo>
                    <a:pt x="1136" y="1260"/>
                  </a:lnTo>
                  <a:lnTo>
                    <a:pt x="123" y="1260"/>
                  </a:lnTo>
                  <a:lnTo>
                    <a:pt x="94" y="1257"/>
                  </a:lnTo>
                  <a:lnTo>
                    <a:pt x="68" y="1248"/>
                  </a:lnTo>
                  <a:lnTo>
                    <a:pt x="46" y="1233"/>
                  </a:lnTo>
                  <a:lnTo>
                    <a:pt x="27" y="1214"/>
                  </a:lnTo>
                  <a:lnTo>
                    <a:pt x="12" y="1192"/>
                  </a:lnTo>
                  <a:lnTo>
                    <a:pt x="3" y="1166"/>
                  </a:lnTo>
                  <a:lnTo>
                    <a:pt x="0" y="1137"/>
                  </a:lnTo>
                  <a:lnTo>
                    <a:pt x="0" y="123"/>
                  </a:lnTo>
                  <a:lnTo>
                    <a:pt x="3" y="99"/>
                  </a:lnTo>
                  <a:lnTo>
                    <a:pt x="10" y="75"/>
                  </a:lnTo>
                  <a:lnTo>
                    <a:pt x="20" y="55"/>
                  </a:lnTo>
                  <a:lnTo>
                    <a:pt x="35" y="36"/>
                  </a:lnTo>
                  <a:lnTo>
                    <a:pt x="54" y="21"/>
                  </a:lnTo>
                  <a:lnTo>
                    <a:pt x="75" y="10"/>
                  </a:lnTo>
                  <a:lnTo>
                    <a:pt x="98" y="3"/>
                  </a:lnTo>
                  <a:lnTo>
                    <a:pt x="123"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Freeform 60"/>
            <p:cNvSpPr>
              <a:spLocks noEditPoints="1"/>
            </p:cNvSpPr>
            <p:nvPr/>
          </p:nvSpPr>
          <p:spPr bwMode="auto">
            <a:xfrm>
              <a:off x="3783013" y="4357688"/>
              <a:ext cx="1933575" cy="1931988"/>
            </a:xfrm>
            <a:custGeom>
              <a:avLst/>
              <a:gdLst/>
              <a:ahLst/>
              <a:cxnLst>
                <a:cxn ang="0">
                  <a:pos x="103" y="33"/>
                </a:cxn>
                <a:cxn ang="0">
                  <a:pos x="83" y="35"/>
                </a:cxn>
                <a:cxn ang="0">
                  <a:pos x="67" y="42"/>
                </a:cxn>
                <a:cxn ang="0">
                  <a:pos x="54" y="53"/>
                </a:cxn>
                <a:cxn ang="0">
                  <a:pos x="41" y="68"/>
                </a:cxn>
                <a:cxn ang="0">
                  <a:pos x="34" y="84"/>
                </a:cxn>
                <a:cxn ang="0">
                  <a:pos x="32" y="102"/>
                </a:cxn>
                <a:cxn ang="0">
                  <a:pos x="32" y="1116"/>
                </a:cxn>
                <a:cxn ang="0">
                  <a:pos x="36" y="1138"/>
                </a:cxn>
                <a:cxn ang="0">
                  <a:pos x="45" y="1157"/>
                </a:cxn>
                <a:cxn ang="0">
                  <a:pos x="62" y="1172"/>
                </a:cxn>
                <a:cxn ang="0">
                  <a:pos x="81" y="1182"/>
                </a:cxn>
                <a:cxn ang="0">
                  <a:pos x="103" y="1186"/>
                </a:cxn>
                <a:cxn ang="0">
                  <a:pos x="1116" y="1186"/>
                </a:cxn>
                <a:cxn ang="0">
                  <a:pos x="1139" y="1182"/>
                </a:cxn>
                <a:cxn ang="0">
                  <a:pos x="1158" y="1172"/>
                </a:cxn>
                <a:cxn ang="0">
                  <a:pos x="1173" y="1157"/>
                </a:cxn>
                <a:cxn ang="0">
                  <a:pos x="1183" y="1138"/>
                </a:cxn>
                <a:cxn ang="0">
                  <a:pos x="1187" y="1116"/>
                </a:cxn>
                <a:cxn ang="0">
                  <a:pos x="1187" y="102"/>
                </a:cxn>
                <a:cxn ang="0">
                  <a:pos x="1183" y="80"/>
                </a:cxn>
                <a:cxn ang="0">
                  <a:pos x="1173" y="61"/>
                </a:cxn>
                <a:cxn ang="0">
                  <a:pos x="1158" y="46"/>
                </a:cxn>
                <a:cxn ang="0">
                  <a:pos x="1139" y="37"/>
                </a:cxn>
                <a:cxn ang="0">
                  <a:pos x="1116" y="33"/>
                </a:cxn>
                <a:cxn ang="0">
                  <a:pos x="103" y="33"/>
                </a:cxn>
                <a:cxn ang="0">
                  <a:pos x="103" y="0"/>
                </a:cxn>
                <a:cxn ang="0">
                  <a:pos x="1116" y="0"/>
                </a:cxn>
                <a:cxn ang="0">
                  <a:pos x="1143" y="4"/>
                </a:cxn>
                <a:cxn ang="0">
                  <a:pos x="1168" y="14"/>
                </a:cxn>
                <a:cxn ang="0">
                  <a:pos x="1188" y="30"/>
                </a:cxn>
                <a:cxn ang="0">
                  <a:pos x="1204" y="50"/>
                </a:cxn>
                <a:cxn ang="0">
                  <a:pos x="1214" y="75"/>
                </a:cxn>
                <a:cxn ang="0">
                  <a:pos x="1218" y="102"/>
                </a:cxn>
                <a:cxn ang="0">
                  <a:pos x="1218" y="1116"/>
                </a:cxn>
                <a:cxn ang="0">
                  <a:pos x="1214" y="1144"/>
                </a:cxn>
                <a:cxn ang="0">
                  <a:pos x="1204" y="1167"/>
                </a:cxn>
                <a:cxn ang="0">
                  <a:pos x="1188" y="1187"/>
                </a:cxn>
                <a:cxn ang="0">
                  <a:pos x="1168" y="1204"/>
                </a:cxn>
                <a:cxn ang="0">
                  <a:pos x="1143" y="1213"/>
                </a:cxn>
                <a:cxn ang="0">
                  <a:pos x="1116" y="1217"/>
                </a:cxn>
                <a:cxn ang="0">
                  <a:pos x="103" y="1217"/>
                </a:cxn>
                <a:cxn ang="0">
                  <a:pos x="75" y="1213"/>
                </a:cxn>
                <a:cxn ang="0">
                  <a:pos x="51" y="1204"/>
                </a:cxn>
                <a:cxn ang="0">
                  <a:pos x="30" y="1187"/>
                </a:cxn>
                <a:cxn ang="0">
                  <a:pos x="14" y="1167"/>
                </a:cxn>
                <a:cxn ang="0">
                  <a:pos x="4" y="1144"/>
                </a:cxn>
                <a:cxn ang="0">
                  <a:pos x="0" y="1116"/>
                </a:cxn>
                <a:cxn ang="0">
                  <a:pos x="0" y="102"/>
                </a:cxn>
                <a:cxn ang="0">
                  <a:pos x="4" y="76"/>
                </a:cxn>
                <a:cxn ang="0">
                  <a:pos x="14" y="52"/>
                </a:cxn>
                <a:cxn ang="0">
                  <a:pos x="30" y="30"/>
                </a:cxn>
                <a:cxn ang="0">
                  <a:pos x="52" y="14"/>
                </a:cxn>
                <a:cxn ang="0">
                  <a:pos x="75" y="4"/>
                </a:cxn>
                <a:cxn ang="0">
                  <a:pos x="103" y="0"/>
                </a:cxn>
              </a:cxnLst>
              <a:rect l="0" t="0" r="r" b="b"/>
              <a:pathLst>
                <a:path w="1218" h="1217">
                  <a:moveTo>
                    <a:pt x="103" y="33"/>
                  </a:moveTo>
                  <a:lnTo>
                    <a:pt x="83" y="35"/>
                  </a:lnTo>
                  <a:lnTo>
                    <a:pt x="67" y="42"/>
                  </a:lnTo>
                  <a:lnTo>
                    <a:pt x="54" y="53"/>
                  </a:lnTo>
                  <a:lnTo>
                    <a:pt x="41" y="68"/>
                  </a:lnTo>
                  <a:lnTo>
                    <a:pt x="34" y="84"/>
                  </a:lnTo>
                  <a:lnTo>
                    <a:pt x="32" y="102"/>
                  </a:lnTo>
                  <a:lnTo>
                    <a:pt x="32" y="1116"/>
                  </a:lnTo>
                  <a:lnTo>
                    <a:pt x="36" y="1138"/>
                  </a:lnTo>
                  <a:lnTo>
                    <a:pt x="45" y="1157"/>
                  </a:lnTo>
                  <a:lnTo>
                    <a:pt x="62" y="1172"/>
                  </a:lnTo>
                  <a:lnTo>
                    <a:pt x="81" y="1182"/>
                  </a:lnTo>
                  <a:lnTo>
                    <a:pt x="103" y="1186"/>
                  </a:lnTo>
                  <a:lnTo>
                    <a:pt x="1116" y="1186"/>
                  </a:lnTo>
                  <a:lnTo>
                    <a:pt x="1139" y="1182"/>
                  </a:lnTo>
                  <a:lnTo>
                    <a:pt x="1158" y="1172"/>
                  </a:lnTo>
                  <a:lnTo>
                    <a:pt x="1173" y="1157"/>
                  </a:lnTo>
                  <a:lnTo>
                    <a:pt x="1183" y="1138"/>
                  </a:lnTo>
                  <a:lnTo>
                    <a:pt x="1187" y="1116"/>
                  </a:lnTo>
                  <a:lnTo>
                    <a:pt x="1187" y="102"/>
                  </a:lnTo>
                  <a:lnTo>
                    <a:pt x="1183" y="80"/>
                  </a:lnTo>
                  <a:lnTo>
                    <a:pt x="1173" y="61"/>
                  </a:lnTo>
                  <a:lnTo>
                    <a:pt x="1158" y="46"/>
                  </a:lnTo>
                  <a:lnTo>
                    <a:pt x="1139" y="37"/>
                  </a:lnTo>
                  <a:lnTo>
                    <a:pt x="1116" y="33"/>
                  </a:lnTo>
                  <a:lnTo>
                    <a:pt x="103" y="33"/>
                  </a:lnTo>
                  <a:close/>
                  <a:moveTo>
                    <a:pt x="103" y="0"/>
                  </a:moveTo>
                  <a:lnTo>
                    <a:pt x="1116" y="0"/>
                  </a:lnTo>
                  <a:lnTo>
                    <a:pt x="1143" y="4"/>
                  </a:lnTo>
                  <a:lnTo>
                    <a:pt x="1168" y="14"/>
                  </a:lnTo>
                  <a:lnTo>
                    <a:pt x="1188" y="30"/>
                  </a:lnTo>
                  <a:lnTo>
                    <a:pt x="1204" y="50"/>
                  </a:lnTo>
                  <a:lnTo>
                    <a:pt x="1214" y="75"/>
                  </a:lnTo>
                  <a:lnTo>
                    <a:pt x="1218" y="102"/>
                  </a:lnTo>
                  <a:lnTo>
                    <a:pt x="1218" y="1116"/>
                  </a:lnTo>
                  <a:lnTo>
                    <a:pt x="1214" y="1144"/>
                  </a:lnTo>
                  <a:lnTo>
                    <a:pt x="1204" y="1167"/>
                  </a:lnTo>
                  <a:lnTo>
                    <a:pt x="1188" y="1187"/>
                  </a:lnTo>
                  <a:lnTo>
                    <a:pt x="1168" y="1204"/>
                  </a:lnTo>
                  <a:lnTo>
                    <a:pt x="1143" y="1213"/>
                  </a:lnTo>
                  <a:lnTo>
                    <a:pt x="1116" y="1217"/>
                  </a:lnTo>
                  <a:lnTo>
                    <a:pt x="103" y="1217"/>
                  </a:lnTo>
                  <a:lnTo>
                    <a:pt x="75" y="1213"/>
                  </a:lnTo>
                  <a:lnTo>
                    <a:pt x="51" y="1204"/>
                  </a:lnTo>
                  <a:lnTo>
                    <a:pt x="30" y="1187"/>
                  </a:lnTo>
                  <a:lnTo>
                    <a:pt x="14" y="1167"/>
                  </a:lnTo>
                  <a:lnTo>
                    <a:pt x="4" y="1144"/>
                  </a:lnTo>
                  <a:lnTo>
                    <a:pt x="0" y="1116"/>
                  </a:lnTo>
                  <a:lnTo>
                    <a:pt x="0" y="102"/>
                  </a:lnTo>
                  <a:lnTo>
                    <a:pt x="4" y="76"/>
                  </a:lnTo>
                  <a:lnTo>
                    <a:pt x="14" y="52"/>
                  </a:lnTo>
                  <a:lnTo>
                    <a:pt x="30" y="30"/>
                  </a:lnTo>
                  <a:lnTo>
                    <a:pt x="52" y="14"/>
                  </a:lnTo>
                  <a:lnTo>
                    <a:pt x="75" y="4"/>
                  </a:lnTo>
                  <a:lnTo>
                    <a:pt x="10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Freeform 61"/>
            <p:cNvSpPr>
              <a:spLocks/>
            </p:cNvSpPr>
            <p:nvPr/>
          </p:nvSpPr>
          <p:spPr bwMode="auto">
            <a:xfrm>
              <a:off x="3868738" y="4441825"/>
              <a:ext cx="1763712" cy="549275"/>
            </a:xfrm>
            <a:custGeom>
              <a:avLst/>
              <a:gdLst/>
              <a:ahLst/>
              <a:cxnLst>
                <a:cxn ang="0">
                  <a:pos x="49" y="0"/>
                </a:cxn>
                <a:cxn ang="0">
                  <a:pos x="1062" y="0"/>
                </a:cxn>
                <a:cxn ang="0">
                  <a:pos x="1081" y="4"/>
                </a:cxn>
                <a:cxn ang="0">
                  <a:pos x="1097" y="15"/>
                </a:cxn>
                <a:cxn ang="0">
                  <a:pos x="1107" y="30"/>
                </a:cxn>
                <a:cxn ang="0">
                  <a:pos x="1111" y="49"/>
                </a:cxn>
                <a:cxn ang="0">
                  <a:pos x="1111" y="346"/>
                </a:cxn>
                <a:cxn ang="0">
                  <a:pos x="0" y="346"/>
                </a:cxn>
                <a:cxn ang="0">
                  <a:pos x="0" y="49"/>
                </a:cxn>
                <a:cxn ang="0">
                  <a:pos x="4" y="31"/>
                </a:cxn>
                <a:cxn ang="0">
                  <a:pos x="15" y="15"/>
                </a:cxn>
                <a:cxn ang="0">
                  <a:pos x="24" y="7"/>
                </a:cxn>
                <a:cxn ang="0">
                  <a:pos x="35" y="1"/>
                </a:cxn>
                <a:cxn ang="0">
                  <a:pos x="49" y="0"/>
                </a:cxn>
              </a:cxnLst>
              <a:rect l="0" t="0" r="r" b="b"/>
              <a:pathLst>
                <a:path w="1111" h="346">
                  <a:moveTo>
                    <a:pt x="49" y="0"/>
                  </a:moveTo>
                  <a:lnTo>
                    <a:pt x="1062" y="0"/>
                  </a:lnTo>
                  <a:lnTo>
                    <a:pt x="1081" y="4"/>
                  </a:lnTo>
                  <a:lnTo>
                    <a:pt x="1097" y="15"/>
                  </a:lnTo>
                  <a:lnTo>
                    <a:pt x="1107" y="30"/>
                  </a:lnTo>
                  <a:lnTo>
                    <a:pt x="1111" y="49"/>
                  </a:lnTo>
                  <a:lnTo>
                    <a:pt x="1111" y="346"/>
                  </a:lnTo>
                  <a:lnTo>
                    <a:pt x="0" y="346"/>
                  </a:lnTo>
                  <a:lnTo>
                    <a:pt x="0" y="49"/>
                  </a:lnTo>
                  <a:lnTo>
                    <a:pt x="4" y="31"/>
                  </a:lnTo>
                  <a:lnTo>
                    <a:pt x="15" y="15"/>
                  </a:lnTo>
                  <a:lnTo>
                    <a:pt x="24" y="7"/>
                  </a:lnTo>
                  <a:lnTo>
                    <a:pt x="35" y="1"/>
                  </a:lnTo>
                  <a:lnTo>
                    <a:pt x="4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Freeform 62"/>
            <p:cNvSpPr>
              <a:spLocks/>
            </p:cNvSpPr>
            <p:nvPr/>
          </p:nvSpPr>
          <p:spPr bwMode="auto">
            <a:xfrm>
              <a:off x="3943350" y="4497388"/>
              <a:ext cx="409575" cy="417513"/>
            </a:xfrm>
            <a:custGeom>
              <a:avLst/>
              <a:gdLst/>
              <a:ahLst/>
              <a:cxnLst>
                <a:cxn ang="0">
                  <a:pos x="125" y="0"/>
                </a:cxn>
                <a:cxn ang="0">
                  <a:pos x="134" y="0"/>
                </a:cxn>
                <a:cxn ang="0">
                  <a:pos x="140" y="7"/>
                </a:cxn>
                <a:cxn ang="0">
                  <a:pos x="256" y="239"/>
                </a:cxn>
                <a:cxn ang="0">
                  <a:pos x="258" y="248"/>
                </a:cxn>
                <a:cxn ang="0">
                  <a:pos x="256" y="256"/>
                </a:cxn>
                <a:cxn ang="0">
                  <a:pos x="249" y="262"/>
                </a:cxn>
                <a:cxn ang="0">
                  <a:pos x="239" y="263"/>
                </a:cxn>
                <a:cxn ang="0">
                  <a:pos x="21" y="263"/>
                </a:cxn>
                <a:cxn ang="0">
                  <a:pos x="10" y="262"/>
                </a:cxn>
                <a:cxn ang="0">
                  <a:pos x="3" y="258"/>
                </a:cxn>
                <a:cxn ang="0">
                  <a:pos x="0" y="250"/>
                </a:cxn>
                <a:cxn ang="0">
                  <a:pos x="3" y="239"/>
                </a:cxn>
                <a:cxn ang="0">
                  <a:pos x="119" y="7"/>
                </a:cxn>
                <a:cxn ang="0">
                  <a:pos x="125" y="0"/>
                </a:cxn>
              </a:cxnLst>
              <a:rect l="0" t="0" r="r" b="b"/>
              <a:pathLst>
                <a:path w="258" h="263">
                  <a:moveTo>
                    <a:pt x="125" y="0"/>
                  </a:moveTo>
                  <a:lnTo>
                    <a:pt x="134" y="0"/>
                  </a:lnTo>
                  <a:lnTo>
                    <a:pt x="140" y="7"/>
                  </a:lnTo>
                  <a:lnTo>
                    <a:pt x="256" y="239"/>
                  </a:lnTo>
                  <a:lnTo>
                    <a:pt x="258" y="248"/>
                  </a:lnTo>
                  <a:lnTo>
                    <a:pt x="256" y="256"/>
                  </a:lnTo>
                  <a:lnTo>
                    <a:pt x="249" y="262"/>
                  </a:lnTo>
                  <a:lnTo>
                    <a:pt x="239" y="263"/>
                  </a:lnTo>
                  <a:lnTo>
                    <a:pt x="21" y="263"/>
                  </a:lnTo>
                  <a:lnTo>
                    <a:pt x="10" y="262"/>
                  </a:lnTo>
                  <a:lnTo>
                    <a:pt x="3" y="258"/>
                  </a:lnTo>
                  <a:lnTo>
                    <a:pt x="0" y="250"/>
                  </a:lnTo>
                  <a:lnTo>
                    <a:pt x="3" y="239"/>
                  </a:lnTo>
                  <a:lnTo>
                    <a:pt x="119" y="7"/>
                  </a:lnTo>
                  <a:lnTo>
                    <a:pt x="125"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Freeform 63"/>
            <p:cNvSpPr>
              <a:spLocks/>
            </p:cNvSpPr>
            <p:nvPr/>
          </p:nvSpPr>
          <p:spPr bwMode="auto">
            <a:xfrm>
              <a:off x="4114800" y="4603750"/>
              <a:ext cx="66675" cy="225425"/>
            </a:xfrm>
            <a:custGeom>
              <a:avLst/>
              <a:gdLst/>
              <a:ahLst/>
              <a:cxnLst>
                <a:cxn ang="0">
                  <a:pos x="0" y="0"/>
                </a:cxn>
                <a:cxn ang="0">
                  <a:pos x="42" y="0"/>
                </a:cxn>
                <a:cxn ang="0">
                  <a:pos x="34" y="142"/>
                </a:cxn>
                <a:cxn ang="0">
                  <a:pos x="7" y="142"/>
                </a:cxn>
                <a:cxn ang="0">
                  <a:pos x="0" y="0"/>
                </a:cxn>
              </a:cxnLst>
              <a:rect l="0" t="0" r="r" b="b"/>
              <a:pathLst>
                <a:path w="42" h="142">
                  <a:moveTo>
                    <a:pt x="0" y="0"/>
                  </a:moveTo>
                  <a:lnTo>
                    <a:pt x="42" y="0"/>
                  </a:lnTo>
                  <a:lnTo>
                    <a:pt x="34" y="142"/>
                  </a:lnTo>
                  <a:lnTo>
                    <a:pt x="7" y="142"/>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Rectangle 64"/>
            <p:cNvSpPr>
              <a:spLocks noChangeArrowheads="1"/>
            </p:cNvSpPr>
            <p:nvPr/>
          </p:nvSpPr>
          <p:spPr bwMode="auto">
            <a:xfrm>
              <a:off x="4125913" y="4852988"/>
              <a:ext cx="42862" cy="44450"/>
            </a:xfrm>
            <a:prstGeom prst="rect">
              <a:avLst/>
            </a:prstGeom>
            <a:solidFill>
              <a:schemeClr val="tx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8" name="Freeform 65"/>
            <p:cNvSpPr>
              <a:spLocks/>
            </p:cNvSpPr>
            <p:nvPr/>
          </p:nvSpPr>
          <p:spPr bwMode="auto">
            <a:xfrm>
              <a:off x="4759325" y="5103813"/>
              <a:ext cx="192087" cy="301625"/>
            </a:xfrm>
            <a:custGeom>
              <a:avLst/>
              <a:gdLst/>
              <a:ahLst/>
              <a:cxnLst>
                <a:cxn ang="0">
                  <a:pos x="0" y="0"/>
                </a:cxn>
                <a:cxn ang="0">
                  <a:pos x="34" y="0"/>
                </a:cxn>
                <a:cxn ang="0">
                  <a:pos x="34" y="68"/>
                </a:cxn>
                <a:cxn ang="0">
                  <a:pos x="80" y="0"/>
                </a:cxn>
                <a:cxn ang="0">
                  <a:pos x="121" y="0"/>
                </a:cxn>
                <a:cxn ang="0">
                  <a:pos x="61" y="85"/>
                </a:cxn>
                <a:cxn ang="0">
                  <a:pos x="114" y="190"/>
                </a:cxn>
                <a:cxn ang="0">
                  <a:pos x="77" y="190"/>
                </a:cxn>
                <a:cxn ang="0">
                  <a:pos x="40" y="117"/>
                </a:cxn>
                <a:cxn ang="0">
                  <a:pos x="34" y="126"/>
                </a:cxn>
                <a:cxn ang="0">
                  <a:pos x="34" y="190"/>
                </a:cxn>
                <a:cxn ang="0">
                  <a:pos x="0" y="190"/>
                </a:cxn>
                <a:cxn ang="0">
                  <a:pos x="0" y="0"/>
                </a:cxn>
              </a:cxnLst>
              <a:rect l="0" t="0" r="r" b="b"/>
              <a:pathLst>
                <a:path w="121" h="190">
                  <a:moveTo>
                    <a:pt x="0" y="0"/>
                  </a:moveTo>
                  <a:lnTo>
                    <a:pt x="34" y="0"/>
                  </a:lnTo>
                  <a:lnTo>
                    <a:pt x="34" y="68"/>
                  </a:lnTo>
                  <a:lnTo>
                    <a:pt x="80" y="0"/>
                  </a:lnTo>
                  <a:lnTo>
                    <a:pt x="121" y="0"/>
                  </a:lnTo>
                  <a:lnTo>
                    <a:pt x="61" y="85"/>
                  </a:lnTo>
                  <a:lnTo>
                    <a:pt x="114" y="190"/>
                  </a:lnTo>
                  <a:lnTo>
                    <a:pt x="77" y="190"/>
                  </a:lnTo>
                  <a:lnTo>
                    <a:pt x="40" y="117"/>
                  </a:lnTo>
                  <a:lnTo>
                    <a:pt x="34" y="126"/>
                  </a:lnTo>
                  <a:lnTo>
                    <a:pt x="34" y="190"/>
                  </a:lnTo>
                  <a:lnTo>
                    <a:pt x="0" y="190"/>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9" name="Rectangle 66"/>
            <p:cNvSpPr>
              <a:spLocks noChangeArrowheads="1"/>
            </p:cNvSpPr>
            <p:nvPr/>
          </p:nvSpPr>
          <p:spPr bwMode="auto">
            <a:xfrm>
              <a:off x="4981575" y="5100638"/>
              <a:ext cx="52387" cy="304800"/>
            </a:xfrm>
            <a:prstGeom prst="rect">
              <a:avLst/>
            </a:prstGeom>
            <a:solidFill>
              <a:schemeClr val="tx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0" name="Freeform 67"/>
            <p:cNvSpPr>
              <a:spLocks/>
            </p:cNvSpPr>
            <p:nvPr/>
          </p:nvSpPr>
          <p:spPr bwMode="auto">
            <a:xfrm>
              <a:off x="5083175" y="5100638"/>
              <a:ext cx="184150" cy="304800"/>
            </a:xfrm>
            <a:custGeom>
              <a:avLst/>
              <a:gdLst/>
              <a:ahLst/>
              <a:cxnLst>
                <a:cxn ang="0">
                  <a:pos x="0" y="0"/>
                </a:cxn>
                <a:cxn ang="0">
                  <a:pos x="39" y="0"/>
                </a:cxn>
                <a:cxn ang="0">
                  <a:pos x="83" y="107"/>
                </a:cxn>
                <a:cxn ang="0">
                  <a:pos x="83" y="0"/>
                </a:cxn>
                <a:cxn ang="0">
                  <a:pos x="116" y="0"/>
                </a:cxn>
                <a:cxn ang="0">
                  <a:pos x="116" y="192"/>
                </a:cxn>
                <a:cxn ang="0">
                  <a:pos x="82" y="192"/>
                </a:cxn>
                <a:cxn ang="0">
                  <a:pos x="33" y="72"/>
                </a:cxn>
                <a:cxn ang="0">
                  <a:pos x="33" y="192"/>
                </a:cxn>
                <a:cxn ang="0">
                  <a:pos x="0" y="192"/>
                </a:cxn>
                <a:cxn ang="0">
                  <a:pos x="0" y="0"/>
                </a:cxn>
              </a:cxnLst>
              <a:rect l="0" t="0" r="r" b="b"/>
              <a:pathLst>
                <a:path w="116" h="192">
                  <a:moveTo>
                    <a:pt x="0" y="0"/>
                  </a:moveTo>
                  <a:lnTo>
                    <a:pt x="39" y="0"/>
                  </a:lnTo>
                  <a:lnTo>
                    <a:pt x="83" y="107"/>
                  </a:lnTo>
                  <a:lnTo>
                    <a:pt x="83" y="0"/>
                  </a:lnTo>
                  <a:lnTo>
                    <a:pt x="116" y="0"/>
                  </a:lnTo>
                  <a:lnTo>
                    <a:pt x="116" y="192"/>
                  </a:lnTo>
                  <a:lnTo>
                    <a:pt x="82" y="192"/>
                  </a:lnTo>
                  <a:lnTo>
                    <a:pt x="33" y="72"/>
                  </a:lnTo>
                  <a:lnTo>
                    <a:pt x="33" y="192"/>
                  </a:lnTo>
                  <a:lnTo>
                    <a:pt x="0" y="192"/>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1" name="Freeform 68"/>
            <p:cNvSpPr>
              <a:spLocks noEditPoints="1"/>
            </p:cNvSpPr>
            <p:nvPr/>
          </p:nvSpPr>
          <p:spPr bwMode="auto">
            <a:xfrm>
              <a:off x="4516438" y="5097463"/>
              <a:ext cx="204787" cy="314325"/>
            </a:xfrm>
            <a:custGeom>
              <a:avLst/>
              <a:gdLst/>
              <a:ahLst/>
              <a:cxnLst>
                <a:cxn ang="0">
                  <a:pos x="64" y="32"/>
                </a:cxn>
                <a:cxn ang="0">
                  <a:pos x="55" y="35"/>
                </a:cxn>
                <a:cxn ang="0">
                  <a:pos x="46" y="45"/>
                </a:cxn>
                <a:cxn ang="0">
                  <a:pos x="40" y="59"/>
                </a:cxn>
                <a:cxn ang="0">
                  <a:pos x="34" y="77"/>
                </a:cxn>
                <a:cxn ang="0">
                  <a:pos x="33" y="99"/>
                </a:cxn>
                <a:cxn ang="0">
                  <a:pos x="34" y="121"/>
                </a:cxn>
                <a:cxn ang="0">
                  <a:pos x="40" y="138"/>
                </a:cxn>
                <a:cxn ang="0">
                  <a:pos x="46" y="153"/>
                </a:cxn>
                <a:cxn ang="0">
                  <a:pos x="55" y="163"/>
                </a:cxn>
                <a:cxn ang="0">
                  <a:pos x="64" y="166"/>
                </a:cxn>
                <a:cxn ang="0">
                  <a:pos x="74" y="163"/>
                </a:cxn>
                <a:cxn ang="0">
                  <a:pos x="82" y="153"/>
                </a:cxn>
                <a:cxn ang="0">
                  <a:pos x="90" y="138"/>
                </a:cxn>
                <a:cxn ang="0">
                  <a:pos x="95" y="121"/>
                </a:cxn>
                <a:cxn ang="0">
                  <a:pos x="97" y="99"/>
                </a:cxn>
                <a:cxn ang="0">
                  <a:pos x="95" y="77"/>
                </a:cxn>
                <a:cxn ang="0">
                  <a:pos x="90" y="59"/>
                </a:cxn>
                <a:cxn ang="0">
                  <a:pos x="82" y="45"/>
                </a:cxn>
                <a:cxn ang="0">
                  <a:pos x="74" y="35"/>
                </a:cxn>
                <a:cxn ang="0">
                  <a:pos x="64" y="32"/>
                </a:cxn>
                <a:cxn ang="0">
                  <a:pos x="64" y="0"/>
                </a:cxn>
                <a:cxn ang="0">
                  <a:pos x="82" y="4"/>
                </a:cxn>
                <a:cxn ang="0">
                  <a:pos x="97" y="13"/>
                </a:cxn>
                <a:cxn ang="0">
                  <a:pos x="110" y="28"/>
                </a:cxn>
                <a:cxn ang="0">
                  <a:pos x="121" y="49"/>
                </a:cxn>
                <a:cxn ang="0">
                  <a:pos x="127" y="72"/>
                </a:cxn>
                <a:cxn ang="0">
                  <a:pos x="129" y="99"/>
                </a:cxn>
                <a:cxn ang="0">
                  <a:pos x="127" y="126"/>
                </a:cxn>
                <a:cxn ang="0">
                  <a:pos x="121" y="149"/>
                </a:cxn>
                <a:cxn ang="0">
                  <a:pos x="110" y="170"/>
                </a:cxn>
                <a:cxn ang="0">
                  <a:pos x="97" y="185"/>
                </a:cxn>
                <a:cxn ang="0">
                  <a:pos x="82" y="194"/>
                </a:cxn>
                <a:cxn ang="0">
                  <a:pos x="64" y="198"/>
                </a:cxn>
                <a:cxn ang="0">
                  <a:pos x="46" y="194"/>
                </a:cxn>
                <a:cxn ang="0">
                  <a:pos x="31" y="185"/>
                </a:cxn>
                <a:cxn ang="0">
                  <a:pos x="19" y="170"/>
                </a:cxn>
                <a:cxn ang="0">
                  <a:pos x="8" y="149"/>
                </a:cxn>
                <a:cxn ang="0">
                  <a:pos x="3" y="126"/>
                </a:cxn>
                <a:cxn ang="0">
                  <a:pos x="0" y="99"/>
                </a:cxn>
                <a:cxn ang="0">
                  <a:pos x="3" y="72"/>
                </a:cxn>
                <a:cxn ang="0">
                  <a:pos x="8" y="49"/>
                </a:cxn>
                <a:cxn ang="0">
                  <a:pos x="19" y="28"/>
                </a:cxn>
                <a:cxn ang="0">
                  <a:pos x="31" y="13"/>
                </a:cxn>
                <a:cxn ang="0">
                  <a:pos x="46" y="4"/>
                </a:cxn>
                <a:cxn ang="0">
                  <a:pos x="64" y="0"/>
                </a:cxn>
              </a:cxnLst>
              <a:rect l="0" t="0" r="r" b="b"/>
              <a:pathLst>
                <a:path w="129" h="198">
                  <a:moveTo>
                    <a:pt x="64" y="32"/>
                  </a:moveTo>
                  <a:lnTo>
                    <a:pt x="55" y="35"/>
                  </a:lnTo>
                  <a:lnTo>
                    <a:pt x="46" y="45"/>
                  </a:lnTo>
                  <a:lnTo>
                    <a:pt x="40" y="59"/>
                  </a:lnTo>
                  <a:lnTo>
                    <a:pt x="34" y="77"/>
                  </a:lnTo>
                  <a:lnTo>
                    <a:pt x="33" y="99"/>
                  </a:lnTo>
                  <a:lnTo>
                    <a:pt x="34" y="121"/>
                  </a:lnTo>
                  <a:lnTo>
                    <a:pt x="40" y="138"/>
                  </a:lnTo>
                  <a:lnTo>
                    <a:pt x="46" y="153"/>
                  </a:lnTo>
                  <a:lnTo>
                    <a:pt x="55" y="163"/>
                  </a:lnTo>
                  <a:lnTo>
                    <a:pt x="64" y="166"/>
                  </a:lnTo>
                  <a:lnTo>
                    <a:pt x="74" y="163"/>
                  </a:lnTo>
                  <a:lnTo>
                    <a:pt x="82" y="153"/>
                  </a:lnTo>
                  <a:lnTo>
                    <a:pt x="90" y="138"/>
                  </a:lnTo>
                  <a:lnTo>
                    <a:pt x="95" y="121"/>
                  </a:lnTo>
                  <a:lnTo>
                    <a:pt x="97" y="99"/>
                  </a:lnTo>
                  <a:lnTo>
                    <a:pt x="95" y="77"/>
                  </a:lnTo>
                  <a:lnTo>
                    <a:pt x="90" y="59"/>
                  </a:lnTo>
                  <a:lnTo>
                    <a:pt x="82" y="45"/>
                  </a:lnTo>
                  <a:lnTo>
                    <a:pt x="74" y="35"/>
                  </a:lnTo>
                  <a:lnTo>
                    <a:pt x="64" y="32"/>
                  </a:lnTo>
                  <a:close/>
                  <a:moveTo>
                    <a:pt x="64" y="0"/>
                  </a:moveTo>
                  <a:lnTo>
                    <a:pt x="82" y="4"/>
                  </a:lnTo>
                  <a:lnTo>
                    <a:pt x="97" y="13"/>
                  </a:lnTo>
                  <a:lnTo>
                    <a:pt x="110" y="28"/>
                  </a:lnTo>
                  <a:lnTo>
                    <a:pt x="121" y="49"/>
                  </a:lnTo>
                  <a:lnTo>
                    <a:pt x="127" y="72"/>
                  </a:lnTo>
                  <a:lnTo>
                    <a:pt x="129" y="99"/>
                  </a:lnTo>
                  <a:lnTo>
                    <a:pt x="127" y="126"/>
                  </a:lnTo>
                  <a:lnTo>
                    <a:pt x="121" y="149"/>
                  </a:lnTo>
                  <a:lnTo>
                    <a:pt x="110" y="170"/>
                  </a:lnTo>
                  <a:lnTo>
                    <a:pt x="97" y="185"/>
                  </a:lnTo>
                  <a:lnTo>
                    <a:pt x="82" y="194"/>
                  </a:lnTo>
                  <a:lnTo>
                    <a:pt x="64" y="198"/>
                  </a:lnTo>
                  <a:lnTo>
                    <a:pt x="46" y="194"/>
                  </a:lnTo>
                  <a:lnTo>
                    <a:pt x="31" y="185"/>
                  </a:lnTo>
                  <a:lnTo>
                    <a:pt x="19" y="170"/>
                  </a:lnTo>
                  <a:lnTo>
                    <a:pt x="8" y="149"/>
                  </a:lnTo>
                  <a:lnTo>
                    <a:pt x="3" y="126"/>
                  </a:lnTo>
                  <a:lnTo>
                    <a:pt x="0" y="99"/>
                  </a:lnTo>
                  <a:lnTo>
                    <a:pt x="3" y="72"/>
                  </a:lnTo>
                  <a:lnTo>
                    <a:pt x="8" y="49"/>
                  </a:lnTo>
                  <a:lnTo>
                    <a:pt x="19" y="28"/>
                  </a:lnTo>
                  <a:lnTo>
                    <a:pt x="31" y="13"/>
                  </a:lnTo>
                  <a:lnTo>
                    <a:pt x="46" y="4"/>
                  </a:lnTo>
                  <a:lnTo>
                    <a:pt x="6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Freeform 69"/>
            <p:cNvSpPr>
              <a:spLocks/>
            </p:cNvSpPr>
            <p:nvPr/>
          </p:nvSpPr>
          <p:spPr bwMode="auto">
            <a:xfrm>
              <a:off x="4006850" y="5099050"/>
              <a:ext cx="193675" cy="309563"/>
            </a:xfrm>
            <a:custGeom>
              <a:avLst/>
              <a:gdLst/>
              <a:ahLst/>
              <a:cxnLst>
                <a:cxn ang="0">
                  <a:pos x="61" y="0"/>
                </a:cxn>
                <a:cxn ang="0">
                  <a:pos x="81" y="4"/>
                </a:cxn>
                <a:cxn ang="0">
                  <a:pos x="98" y="15"/>
                </a:cxn>
                <a:cxn ang="0">
                  <a:pos x="110" y="30"/>
                </a:cxn>
                <a:cxn ang="0">
                  <a:pos x="115" y="50"/>
                </a:cxn>
                <a:cxn ang="0">
                  <a:pos x="84" y="53"/>
                </a:cxn>
                <a:cxn ang="0">
                  <a:pos x="80" y="42"/>
                </a:cxn>
                <a:cxn ang="0">
                  <a:pos x="72" y="35"/>
                </a:cxn>
                <a:cxn ang="0">
                  <a:pos x="61" y="33"/>
                </a:cxn>
                <a:cxn ang="0">
                  <a:pos x="56" y="33"/>
                </a:cxn>
                <a:cxn ang="0">
                  <a:pos x="47" y="35"/>
                </a:cxn>
                <a:cxn ang="0">
                  <a:pos x="42" y="41"/>
                </a:cxn>
                <a:cxn ang="0">
                  <a:pos x="41" y="44"/>
                </a:cxn>
                <a:cxn ang="0">
                  <a:pos x="38" y="48"/>
                </a:cxn>
                <a:cxn ang="0">
                  <a:pos x="38" y="53"/>
                </a:cxn>
                <a:cxn ang="0">
                  <a:pos x="39" y="64"/>
                </a:cxn>
                <a:cxn ang="0">
                  <a:pos x="45" y="71"/>
                </a:cxn>
                <a:cxn ang="0">
                  <a:pos x="53" y="75"/>
                </a:cxn>
                <a:cxn ang="0">
                  <a:pos x="87" y="86"/>
                </a:cxn>
                <a:cxn ang="0">
                  <a:pos x="88" y="86"/>
                </a:cxn>
                <a:cxn ang="0">
                  <a:pos x="103" y="95"/>
                </a:cxn>
                <a:cxn ang="0">
                  <a:pos x="113" y="108"/>
                </a:cxn>
                <a:cxn ang="0">
                  <a:pos x="120" y="121"/>
                </a:cxn>
                <a:cxn ang="0">
                  <a:pos x="122" y="139"/>
                </a:cxn>
                <a:cxn ang="0">
                  <a:pos x="120" y="157"/>
                </a:cxn>
                <a:cxn ang="0">
                  <a:pos x="111" y="173"/>
                </a:cxn>
                <a:cxn ang="0">
                  <a:pos x="99" y="184"/>
                </a:cxn>
                <a:cxn ang="0">
                  <a:pos x="81" y="192"/>
                </a:cxn>
                <a:cxn ang="0">
                  <a:pos x="61" y="195"/>
                </a:cxn>
                <a:cxn ang="0">
                  <a:pos x="42" y="192"/>
                </a:cxn>
                <a:cxn ang="0">
                  <a:pos x="24" y="182"/>
                </a:cxn>
                <a:cxn ang="0">
                  <a:pos x="12" y="170"/>
                </a:cxn>
                <a:cxn ang="0">
                  <a:pos x="2" y="152"/>
                </a:cxn>
                <a:cxn ang="0">
                  <a:pos x="0" y="133"/>
                </a:cxn>
                <a:cxn ang="0">
                  <a:pos x="32" y="133"/>
                </a:cxn>
                <a:cxn ang="0">
                  <a:pos x="35" y="144"/>
                </a:cxn>
                <a:cxn ang="0">
                  <a:pos x="41" y="154"/>
                </a:cxn>
                <a:cxn ang="0">
                  <a:pos x="50" y="159"/>
                </a:cxn>
                <a:cxn ang="0">
                  <a:pos x="61" y="162"/>
                </a:cxn>
                <a:cxn ang="0">
                  <a:pos x="66" y="162"/>
                </a:cxn>
                <a:cxn ang="0">
                  <a:pos x="73" y="161"/>
                </a:cxn>
                <a:cxn ang="0">
                  <a:pos x="81" y="157"/>
                </a:cxn>
                <a:cxn ang="0">
                  <a:pos x="87" y="150"/>
                </a:cxn>
                <a:cxn ang="0">
                  <a:pos x="90" y="139"/>
                </a:cxn>
                <a:cxn ang="0">
                  <a:pos x="88" y="129"/>
                </a:cxn>
                <a:cxn ang="0">
                  <a:pos x="83" y="121"/>
                </a:cxn>
                <a:cxn ang="0">
                  <a:pos x="75" y="116"/>
                </a:cxn>
                <a:cxn ang="0">
                  <a:pos x="71" y="114"/>
                </a:cxn>
                <a:cxn ang="0">
                  <a:pos x="62" y="113"/>
                </a:cxn>
                <a:cxn ang="0">
                  <a:pos x="53" y="109"/>
                </a:cxn>
                <a:cxn ang="0">
                  <a:pos x="45" y="108"/>
                </a:cxn>
                <a:cxn ang="0">
                  <a:pos x="42" y="106"/>
                </a:cxn>
                <a:cxn ang="0">
                  <a:pos x="27" y="98"/>
                </a:cxn>
                <a:cxn ang="0">
                  <a:pos x="16" y="87"/>
                </a:cxn>
                <a:cxn ang="0">
                  <a:pos x="9" y="71"/>
                </a:cxn>
                <a:cxn ang="0">
                  <a:pos x="6" y="53"/>
                </a:cxn>
                <a:cxn ang="0">
                  <a:pos x="8" y="39"/>
                </a:cxn>
                <a:cxn ang="0">
                  <a:pos x="13" y="26"/>
                </a:cxn>
                <a:cxn ang="0">
                  <a:pos x="23" y="15"/>
                </a:cxn>
                <a:cxn ang="0">
                  <a:pos x="34" y="7"/>
                </a:cxn>
                <a:cxn ang="0">
                  <a:pos x="46" y="1"/>
                </a:cxn>
                <a:cxn ang="0">
                  <a:pos x="61" y="0"/>
                </a:cxn>
              </a:cxnLst>
              <a:rect l="0" t="0" r="r" b="b"/>
              <a:pathLst>
                <a:path w="122" h="195">
                  <a:moveTo>
                    <a:pt x="61" y="0"/>
                  </a:moveTo>
                  <a:lnTo>
                    <a:pt x="81" y="4"/>
                  </a:lnTo>
                  <a:lnTo>
                    <a:pt x="98" y="15"/>
                  </a:lnTo>
                  <a:lnTo>
                    <a:pt x="110" y="30"/>
                  </a:lnTo>
                  <a:lnTo>
                    <a:pt x="115" y="50"/>
                  </a:lnTo>
                  <a:lnTo>
                    <a:pt x="84" y="53"/>
                  </a:lnTo>
                  <a:lnTo>
                    <a:pt x="80" y="42"/>
                  </a:lnTo>
                  <a:lnTo>
                    <a:pt x="72" y="35"/>
                  </a:lnTo>
                  <a:lnTo>
                    <a:pt x="61" y="33"/>
                  </a:lnTo>
                  <a:lnTo>
                    <a:pt x="56" y="33"/>
                  </a:lnTo>
                  <a:lnTo>
                    <a:pt x="47" y="35"/>
                  </a:lnTo>
                  <a:lnTo>
                    <a:pt x="42" y="41"/>
                  </a:lnTo>
                  <a:lnTo>
                    <a:pt x="41" y="44"/>
                  </a:lnTo>
                  <a:lnTo>
                    <a:pt x="38" y="48"/>
                  </a:lnTo>
                  <a:lnTo>
                    <a:pt x="38" y="53"/>
                  </a:lnTo>
                  <a:lnTo>
                    <a:pt x="39" y="64"/>
                  </a:lnTo>
                  <a:lnTo>
                    <a:pt x="45" y="71"/>
                  </a:lnTo>
                  <a:lnTo>
                    <a:pt x="53" y="75"/>
                  </a:lnTo>
                  <a:lnTo>
                    <a:pt x="87" y="86"/>
                  </a:lnTo>
                  <a:lnTo>
                    <a:pt x="88" y="86"/>
                  </a:lnTo>
                  <a:lnTo>
                    <a:pt x="103" y="95"/>
                  </a:lnTo>
                  <a:lnTo>
                    <a:pt x="113" y="108"/>
                  </a:lnTo>
                  <a:lnTo>
                    <a:pt x="120" y="121"/>
                  </a:lnTo>
                  <a:lnTo>
                    <a:pt x="122" y="139"/>
                  </a:lnTo>
                  <a:lnTo>
                    <a:pt x="120" y="157"/>
                  </a:lnTo>
                  <a:lnTo>
                    <a:pt x="111" y="173"/>
                  </a:lnTo>
                  <a:lnTo>
                    <a:pt x="99" y="184"/>
                  </a:lnTo>
                  <a:lnTo>
                    <a:pt x="81" y="192"/>
                  </a:lnTo>
                  <a:lnTo>
                    <a:pt x="61" y="195"/>
                  </a:lnTo>
                  <a:lnTo>
                    <a:pt x="42" y="192"/>
                  </a:lnTo>
                  <a:lnTo>
                    <a:pt x="24" y="182"/>
                  </a:lnTo>
                  <a:lnTo>
                    <a:pt x="12" y="170"/>
                  </a:lnTo>
                  <a:lnTo>
                    <a:pt x="2" y="152"/>
                  </a:lnTo>
                  <a:lnTo>
                    <a:pt x="0" y="133"/>
                  </a:lnTo>
                  <a:lnTo>
                    <a:pt x="32" y="133"/>
                  </a:lnTo>
                  <a:lnTo>
                    <a:pt x="35" y="144"/>
                  </a:lnTo>
                  <a:lnTo>
                    <a:pt x="41" y="154"/>
                  </a:lnTo>
                  <a:lnTo>
                    <a:pt x="50" y="159"/>
                  </a:lnTo>
                  <a:lnTo>
                    <a:pt x="61" y="162"/>
                  </a:lnTo>
                  <a:lnTo>
                    <a:pt x="66" y="162"/>
                  </a:lnTo>
                  <a:lnTo>
                    <a:pt x="73" y="161"/>
                  </a:lnTo>
                  <a:lnTo>
                    <a:pt x="81" y="157"/>
                  </a:lnTo>
                  <a:lnTo>
                    <a:pt x="87" y="150"/>
                  </a:lnTo>
                  <a:lnTo>
                    <a:pt x="90" y="139"/>
                  </a:lnTo>
                  <a:lnTo>
                    <a:pt x="88" y="129"/>
                  </a:lnTo>
                  <a:lnTo>
                    <a:pt x="83" y="121"/>
                  </a:lnTo>
                  <a:lnTo>
                    <a:pt x="75" y="116"/>
                  </a:lnTo>
                  <a:lnTo>
                    <a:pt x="71" y="114"/>
                  </a:lnTo>
                  <a:lnTo>
                    <a:pt x="62" y="113"/>
                  </a:lnTo>
                  <a:lnTo>
                    <a:pt x="53" y="109"/>
                  </a:lnTo>
                  <a:lnTo>
                    <a:pt x="45" y="108"/>
                  </a:lnTo>
                  <a:lnTo>
                    <a:pt x="42" y="106"/>
                  </a:lnTo>
                  <a:lnTo>
                    <a:pt x="27" y="98"/>
                  </a:lnTo>
                  <a:lnTo>
                    <a:pt x="16" y="87"/>
                  </a:lnTo>
                  <a:lnTo>
                    <a:pt x="9" y="71"/>
                  </a:lnTo>
                  <a:lnTo>
                    <a:pt x="6" y="53"/>
                  </a:lnTo>
                  <a:lnTo>
                    <a:pt x="8" y="39"/>
                  </a:lnTo>
                  <a:lnTo>
                    <a:pt x="13" y="26"/>
                  </a:lnTo>
                  <a:lnTo>
                    <a:pt x="23" y="15"/>
                  </a:lnTo>
                  <a:lnTo>
                    <a:pt x="34" y="7"/>
                  </a:lnTo>
                  <a:lnTo>
                    <a:pt x="46" y="1"/>
                  </a:lnTo>
                  <a:lnTo>
                    <a:pt x="61"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3" name="Freeform 70"/>
            <p:cNvSpPr>
              <a:spLocks/>
            </p:cNvSpPr>
            <p:nvPr/>
          </p:nvSpPr>
          <p:spPr bwMode="auto">
            <a:xfrm>
              <a:off x="4235450" y="5100638"/>
              <a:ext cx="239712" cy="304800"/>
            </a:xfrm>
            <a:custGeom>
              <a:avLst/>
              <a:gdLst/>
              <a:ahLst/>
              <a:cxnLst>
                <a:cxn ang="0">
                  <a:pos x="0" y="0"/>
                </a:cxn>
                <a:cxn ang="0">
                  <a:pos x="46" y="2"/>
                </a:cxn>
                <a:cxn ang="0">
                  <a:pos x="76" y="121"/>
                </a:cxn>
                <a:cxn ang="0">
                  <a:pos x="105" y="2"/>
                </a:cxn>
                <a:cxn ang="0">
                  <a:pos x="151" y="0"/>
                </a:cxn>
                <a:cxn ang="0">
                  <a:pos x="151" y="192"/>
                </a:cxn>
                <a:cxn ang="0">
                  <a:pos x="119" y="192"/>
                </a:cxn>
                <a:cxn ang="0">
                  <a:pos x="119" y="86"/>
                </a:cxn>
                <a:cxn ang="0">
                  <a:pos x="93" y="191"/>
                </a:cxn>
                <a:cxn ang="0">
                  <a:pos x="60" y="191"/>
                </a:cxn>
                <a:cxn ang="0">
                  <a:pos x="33" y="86"/>
                </a:cxn>
                <a:cxn ang="0">
                  <a:pos x="33" y="192"/>
                </a:cxn>
                <a:cxn ang="0">
                  <a:pos x="0" y="192"/>
                </a:cxn>
                <a:cxn ang="0">
                  <a:pos x="0" y="0"/>
                </a:cxn>
              </a:cxnLst>
              <a:rect l="0" t="0" r="r" b="b"/>
              <a:pathLst>
                <a:path w="151" h="192">
                  <a:moveTo>
                    <a:pt x="0" y="0"/>
                  </a:moveTo>
                  <a:lnTo>
                    <a:pt x="46" y="2"/>
                  </a:lnTo>
                  <a:lnTo>
                    <a:pt x="76" y="121"/>
                  </a:lnTo>
                  <a:lnTo>
                    <a:pt x="105" y="2"/>
                  </a:lnTo>
                  <a:lnTo>
                    <a:pt x="151" y="0"/>
                  </a:lnTo>
                  <a:lnTo>
                    <a:pt x="151" y="192"/>
                  </a:lnTo>
                  <a:lnTo>
                    <a:pt x="119" y="192"/>
                  </a:lnTo>
                  <a:lnTo>
                    <a:pt x="119" y="86"/>
                  </a:lnTo>
                  <a:lnTo>
                    <a:pt x="93" y="191"/>
                  </a:lnTo>
                  <a:lnTo>
                    <a:pt x="60" y="191"/>
                  </a:lnTo>
                  <a:lnTo>
                    <a:pt x="33" y="86"/>
                  </a:lnTo>
                  <a:lnTo>
                    <a:pt x="33" y="192"/>
                  </a:lnTo>
                  <a:lnTo>
                    <a:pt x="0" y="192"/>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Freeform 71"/>
            <p:cNvSpPr>
              <a:spLocks/>
            </p:cNvSpPr>
            <p:nvPr/>
          </p:nvSpPr>
          <p:spPr bwMode="auto">
            <a:xfrm>
              <a:off x="5297488" y="5097463"/>
              <a:ext cx="203200" cy="311150"/>
            </a:xfrm>
            <a:custGeom>
              <a:avLst/>
              <a:gdLst/>
              <a:ahLst/>
              <a:cxnLst>
                <a:cxn ang="0">
                  <a:pos x="64" y="0"/>
                </a:cxn>
                <a:cxn ang="0">
                  <a:pos x="83" y="4"/>
                </a:cxn>
                <a:cxn ang="0">
                  <a:pos x="101" y="16"/>
                </a:cxn>
                <a:cxn ang="0">
                  <a:pos x="114" y="35"/>
                </a:cxn>
                <a:cxn ang="0">
                  <a:pos x="124" y="61"/>
                </a:cxn>
                <a:cxn ang="0">
                  <a:pos x="90" y="61"/>
                </a:cxn>
                <a:cxn ang="0">
                  <a:pos x="84" y="47"/>
                </a:cxn>
                <a:cxn ang="0">
                  <a:pos x="79" y="39"/>
                </a:cxn>
                <a:cxn ang="0">
                  <a:pos x="72" y="35"/>
                </a:cxn>
                <a:cxn ang="0">
                  <a:pos x="64" y="34"/>
                </a:cxn>
                <a:cxn ang="0">
                  <a:pos x="53" y="39"/>
                </a:cxn>
                <a:cxn ang="0">
                  <a:pos x="42" y="51"/>
                </a:cxn>
                <a:cxn ang="0">
                  <a:pos x="35" y="72"/>
                </a:cxn>
                <a:cxn ang="0">
                  <a:pos x="32" y="98"/>
                </a:cxn>
                <a:cxn ang="0">
                  <a:pos x="34" y="118"/>
                </a:cxn>
                <a:cxn ang="0">
                  <a:pos x="39" y="137"/>
                </a:cxn>
                <a:cxn ang="0">
                  <a:pos x="46" y="151"/>
                </a:cxn>
                <a:cxn ang="0">
                  <a:pos x="54" y="160"/>
                </a:cxn>
                <a:cxn ang="0">
                  <a:pos x="64" y="163"/>
                </a:cxn>
                <a:cxn ang="0">
                  <a:pos x="72" y="160"/>
                </a:cxn>
                <a:cxn ang="0">
                  <a:pos x="80" y="153"/>
                </a:cxn>
                <a:cxn ang="0">
                  <a:pos x="87" y="141"/>
                </a:cxn>
                <a:cxn ang="0">
                  <a:pos x="92" y="122"/>
                </a:cxn>
                <a:cxn ang="0">
                  <a:pos x="72" y="122"/>
                </a:cxn>
                <a:cxn ang="0">
                  <a:pos x="72" y="89"/>
                </a:cxn>
                <a:cxn ang="0">
                  <a:pos x="128" y="89"/>
                </a:cxn>
                <a:cxn ang="0">
                  <a:pos x="128" y="194"/>
                </a:cxn>
                <a:cxn ang="0">
                  <a:pos x="109" y="194"/>
                </a:cxn>
                <a:cxn ang="0">
                  <a:pos x="106" y="171"/>
                </a:cxn>
                <a:cxn ang="0">
                  <a:pos x="94" y="185"/>
                </a:cxn>
                <a:cxn ang="0">
                  <a:pos x="80" y="193"/>
                </a:cxn>
                <a:cxn ang="0">
                  <a:pos x="64" y="196"/>
                </a:cxn>
                <a:cxn ang="0">
                  <a:pos x="46" y="193"/>
                </a:cxn>
                <a:cxn ang="0">
                  <a:pos x="31" y="182"/>
                </a:cxn>
                <a:cxn ang="0">
                  <a:pos x="19" y="167"/>
                </a:cxn>
                <a:cxn ang="0">
                  <a:pos x="8" y="148"/>
                </a:cxn>
                <a:cxn ang="0">
                  <a:pos x="2" y="125"/>
                </a:cxn>
                <a:cxn ang="0">
                  <a:pos x="0" y="98"/>
                </a:cxn>
                <a:cxn ang="0">
                  <a:pos x="2" y="72"/>
                </a:cxn>
                <a:cxn ang="0">
                  <a:pos x="8" y="49"/>
                </a:cxn>
                <a:cxn ang="0">
                  <a:pos x="19" y="28"/>
                </a:cxn>
                <a:cxn ang="0">
                  <a:pos x="31" y="13"/>
                </a:cxn>
                <a:cxn ang="0">
                  <a:pos x="46" y="4"/>
                </a:cxn>
                <a:cxn ang="0">
                  <a:pos x="64" y="0"/>
                </a:cxn>
              </a:cxnLst>
              <a:rect l="0" t="0" r="r" b="b"/>
              <a:pathLst>
                <a:path w="128" h="196">
                  <a:moveTo>
                    <a:pt x="64" y="0"/>
                  </a:moveTo>
                  <a:lnTo>
                    <a:pt x="83" y="4"/>
                  </a:lnTo>
                  <a:lnTo>
                    <a:pt x="101" y="16"/>
                  </a:lnTo>
                  <a:lnTo>
                    <a:pt x="114" y="35"/>
                  </a:lnTo>
                  <a:lnTo>
                    <a:pt x="124" y="61"/>
                  </a:lnTo>
                  <a:lnTo>
                    <a:pt x="90" y="61"/>
                  </a:lnTo>
                  <a:lnTo>
                    <a:pt x="84" y="47"/>
                  </a:lnTo>
                  <a:lnTo>
                    <a:pt x="79" y="39"/>
                  </a:lnTo>
                  <a:lnTo>
                    <a:pt x="72" y="35"/>
                  </a:lnTo>
                  <a:lnTo>
                    <a:pt x="64" y="34"/>
                  </a:lnTo>
                  <a:lnTo>
                    <a:pt x="53" y="39"/>
                  </a:lnTo>
                  <a:lnTo>
                    <a:pt x="42" y="51"/>
                  </a:lnTo>
                  <a:lnTo>
                    <a:pt x="35" y="72"/>
                  </a:lnTo>
                  <a:lnTo>
                    <a:pt x="32" y="98"/>
                  </a:lnTo>
                  <a:lnTo>
                    <a:pt x="34" y="118"/>
                  </a:lnTo>
                  <a:lnTo>
                    <a:pt x="39" y="137"/>
                  </a:lnTo>
                  <a:lnTo>
                    <a:pt x="46" y="151"/>
                  </a:lnTo>
                  <a:lnTo>
                    <a:pt x="54" y="160"/>
                  </a:lnTo>
                  <a:lnTo>
                    <a:pt x="64" y="163"/>
                  </a:lnTo>
                  <a:lnTo>
                    <a:pt x="72" y="160"/>
                  </a:lnTo>
                  <a:lnTo>
                    <a:pt x="80" y="153"/>
                  </a:lnTo>
                  <a:lnTo>
                    <a:pt x="87" y="141"/>
                  </a:lnTo>
                  <a:lnTo>
                    <a:pt x="92" y="122"/>
                  </a:lnTo>
                  <a:lnTo>
                    <a:pt x="72" y="122"/>
                  </a:lnTo>
                  <a:lnTo>
                    <a:pt x="72" y="89"/>
                  </a:lnTo>
                  <a:lnTo>
                    <a:pt x="128" y="89"/>
                  </a:lnTo>
                  <a:lnTo>
                    <a:pt x="128" y="194"/>
                  </a:lnTo>
                  <a:lnTo>
                    <a:pt x="109" y="194"/>
                  </a:lnTo>
                  <a:lnTo>
                    <a:pt x="106" y="171"/>
                  </a:lnTo>
                  <a:lnTo>
                    <a:pt x="94" y="185"/>
                  </a:lnTo>
                  <a:lnTo>
                    <a:pt x="80" y="193"/>
                  </a:lnTo>
                  <a:lnTo>
                    <a:pt x="64" y="196"/>
                  </a:lnTo>
                  <a:lnTo>
                    <a:pt x="46" y="193"/>
                  </a:lnTo>
                  <a:lnTo>
                    <a:pt x="31" y="182"/>
                  </a:lnTo>
                  <a:lnTo>
                    <a:pt x="19" y="167"/>
                  </a:lnTo>
                  <a:lnTo>
                    <a:pt x="8" y="148"/>
                  </a:lnTo>
                  <a:lnTo>
                    <a:pt x="2" y="125"/>
                  </a:lnTo>
                  <a:lnTo>
                    <a:pt x="0" y="98"/>
                  </a:lnTo>
                  <a:lnTo>
                    <a:pt x="2" y="72"/>
                  </a:lnTo>
                  <a:lnTo>
                    <a:pt x="8" y="49"/>
                  </a:lnTo>
                  <a:lnTo>
                    <a:pt x="19" y="28"/>
                  </a:lnTo>
                  <a:lnTo>
                    <a:pt x="31" y="13"/>
                  </a:lnTo>
                  <a:lnTo>
                    <a:pt x="46" y="4"/>
                  </a:lnTo>
                  <a:lnTo>
                    <a:pt x="6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5" name="Freeform 72"/>
            <p:cNvSpPr>
              <a:spLocks/>
            </p:cNvSpPr>
            <p:nvPr/>
          </p:nvSpPr>
          <p:spPr bwMode="auto">
            <a:xfrm>
              <a:off x="4600575" y="5835650"/>
              <a:ext cx="147637" cy="244475"/>
            </a:xfrm>
            <a:custGeom>
              <a:avLst/>
              <a:gdLst/>
              <a:ahLst/>
              <a:cxnLst>
                <a:cxn ang="0">
                  <a:pos x="0" y="0"/>
                </a:cxn>
                <a:cxn ang="0">
                  <a:pos x="33" y="0"/>
                </a:cxn>
                <a:cxn ang="0">
                  <a:pos x="67" y="86"/>
                </a:cxn>
                <a:cxn ang="0">
                  <a:pos x="67" y="0"/>
                </a:cxn>
                <a:cxn ang="0">
                  <a:pos x="93" y="0"/>
                </a:cxn>
                <a:cxn ang="0">
                  <a:pos x="93" y="154"/>
                </a:cxn>
                <a:cxn ang="0">
                  <a:pos x="66" y="154"/>
                </a:cxn>
                <a:cxn ang="0">
                  <a:pos x="26" y="57"/>
                </a:cxn>
                <a:cxn ang="0">
                  <a:pos x="26" y="154"/>
                </a:cxn>
                <a:cxn ang="0">
                  <a:pos x="0" y="154"/>
                </a:cxn>
                <a:cxn ang="0">
                  <a:pos x="0" y="0"/>
                </a:cxn>
              </a:cxnLst>
              <a:rect l="0" t="0" r="r" b="b"/>
              <a:pathLst>
                <a:path w="93" h="154">
                  <a:moveTo>
                    <a:pt x="0" y="0"/>
                  </a:moveTo>
                  <a:lnTo>
                    <a:pt x="33" y="0"/>
                  </a:lnTo>
                  <a:lnTo>
                    <a:pt x="67" y="86"/>
                  </a:lnTo>
                  <a:lnTo>
                    <a:pt x="67" y="0"/>
                  </a:lnTo>
                  <a:lnTo>
                    <a:pt x="93" y="0"/>
                  </a:lnTo>
                  <a:lnTo>
                    <a:pt x="93" y="154"/>
                  </a:lnTo>
                  <a:lnTo>
                    <a:pt x="66" y="154"/>
                  </a:lnTo>
                  <a:lnTo>
                    <a:pt x="26" y="57"/>
                  </a:lnTo>
                  <a:lnTo>
                    <a:pt x="26" y="154"/>
                  </a:lnTo>
                  <a:lnTo>
                    <a:pt x="0" y="154"/>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Freeform 73"/>
            <p:cNvSpPr>
              <a:spLocks/>
            </p:cNvSpPr>
            <p:nvPr/>
          </p:nvSpPr>
          <p:spPr bwMode="auto">
            <a:xfrm>
              <a:off x="4956175" y="5835650"/>
              <a:ext cx="134937" cy="244475"/>
            </a:xfrm>
            <a:custGeom>
              <a:avLst/>
              <a:gdLst/>
              <a:ahLst/>
              <a:cxnLst>
                <a:cxn ang="0">
                  <a:pos x="0" y="0"/>
                </a:cxn>
                <a:cxn ang="0">
                  <a:pos x="85" y="0"/>
                </a:cxn>
                <a:cxn ang="0">
                  <a:pos x="85" y="28"/>
                </a:cxn>
                <a:cxn ang="0">
                  <a:pos x="27" y="28"/>
                </a:cxn>
                <a:cxn ang="0">
                  <a:pos x="27" y="60"/>
                </a:cxn>
                <a:cxn ang="0">
                  <a:pos x="69" y="60"/>
                </a:cxn>
                <a:cxn ang="0">
                  <a:pos x="69" y="86"/>
                </a:cxn>
                <a:cxn ang="0">
                  <a:pos x="27" y="86"/>
                </a:cxn>
                <a:cxn ang="0">
                  <a:pos x="27" y="127"/>
                </a:cxn>
                <a:cxn ang="0">
                  <a:pos x="85" y="127"/>
                </a:cxn>
                <a:cxn ang="0">
                  <a:pos x="85" y="154"/>
                </a:cxn>
                <a:cxn ang="0">
                  <a:pos x="0" y="154"/>
                </a:cxn>
                <a:cxn ang="0">
                  <a:pos x="0" y="0"/>
                </a:cxn>
              </a:cxnLst>
              <a:rect l="0" t="0" r="r" b="b"/>
              <a:pathLst>
                <a:path w="85" h="154">
                  <a:moveTo>
                    <a:pt x="0" y="0"/>
                  </a:moveTo>
                  <a:lnTo>
                    <a:pt x="85" y="0"/>
                  </a:lnTo>
                  <a:lnTo>
                    <a:pt x="85" y="28"/>
                  </a:lnTo>
                  <a:lnTo>
                    <a:pt x="27" y="28"/>
                  </a:lnTo>
                  <a:lnTo>
                    <a:pt x="27" y="60"/>
                  </a:lnTo>
                  <a:lnTo>
                    <a:pt x="69" y="60"/>
                  </a:lnTo>
                  <a:lnTo>
                    <a:pt x="69" y="86"/>
                  </a:lnTo>
                  <a:lnTo>
                    <a:pt x="27" y="86"/>
                  </a:lnTo>
                  <a:lnTo>
                    <a:pt x="27" y="127"/>
                  </a:lnTo>
                  <a:lnTo>
                    <a:pt x="85" y="127"/>
                  </a:lnTo>
                  <a:lnTo>
                    <a:pt x="85" y="154"/>
                  </a:lnTo>
                  <a:lnTo>
                    <a:pt x="0" y="154"/>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7" name="Freeform 74"/>
            <p:cNvSpPr>
              <a:spLocks/>
            </p:cNvSpPr>
            <p:nvPr/>
          </p:nvSpPr>
          <p:spPr bwMode="auto">
            <a:xfrm>
              <a:off x="4233863" y="5832475"/>
              <a:ext cx="158750" cy="249238"/>
            </a:xfrm>
            <a:custGeom>
              <a:avLst/>
              <a:gdLst/>
              <a:ahLst/>
              <a:cxnLst>
                <a:cxn ang="0">
                  <a:pos x="50" y="0"/>
                </a:cxn>
                <a:cxn ang="0">
                  <a:pos x="66" y="4"/>
                </a:cxn>
                <a:cxn ang="0">
                  <a:pos x="80" y="13"/>
                </a:cxn>
                <a:cxn ang="0">
                  <a:pos x="91" y="28"/>
                </a:cxn>
                <a:cxn ang="0">
                  <a:pos x="98" y="49"/>
                </a:cxn>
                <a:cxn ang="0">
                  <a:pos x="71" y="49"/>
                </a:cxn>
                <a:cxn ang="0">
                  <a:pos x="65" y="36"/>
                </a:cxn>
                <a:cxn ang="0">
                  <a:pos x="58" y="28"/>
                </a:cxn>
                <a:cxn ang="0">
                  <a:pos x="50" y="27"/>
                </a:cxn>
                <a:cxn ang="0">
                  <a:pos x="42" y="31"/>
                </a:cxn>
                <a:cxn ang="0">
                  <a:pos x="34" y="42"/>
                </a:cxn>
                <a:cxn ang="0">
                  <a:pos x="28" y="58"/>
                </a:cxn>
                <a:cxn ang="0">
                  <a:pos x="26" y="79"/>
                </a:cxn>
                <a:cxn ang="0">
                  <a:pos x="28" y="99"/>
                </a:cxn>
                <a:cxn ang="0">
                  <a:pos x="34" y="115"/>
                </a:cxn>
                <a:cxn ang="0">
                  <a:pos x="42" y="126"/>
                </a:cxn>
                <a:cxn ang="0">
                  <a:pos x="50" y="130"/>
                </a:cxn>
                <a:cxn ang="0">
                  <a:pos x="57" y="129"/>
                </a:cxn>
                <a:cxn ang="0">
                  <a:pos x="64" y="122"/>
                </a:cxn>
                <a:cxn ang="0">
                  <a:pos x="69" y="113"/>
                </a:cxn>
                <a:cxn ang="0">
                  <a:pos x="73" y="98"/>
                </a:cxn>
                <a:cxn ang="0">
                  <a:pos x="100" y="98"/>
                </a:cxn>
                <a:cxn ang="0">
                  <a:pos x="95" y="117"/>
                </a:cxn>
                <a:cxn ang="0">
                  <a:pos x="87" y="133"/>
                </a:cxn>
                <a:cxn ang="0">
                  <a:pos x="77" y="147"/>
                </a:cxn>
                <a:cxn ang="0">
                  <a:pos x="64" y="155"/>
                </a:cxn>
                <a:cxn ang="0">
                  <a:pos x="50" y="157"/>
                </a:cxn>
                <a:cxn ang="0">
                  <a:pos x="34" y="153"/>
                </a:cxn>
                <a:cxn ang="0">
                  <a:pos x="20" y="143"/>
                </a:cxn>
                <a:cxn ang="0">
                  <a:pos x="9" y="125"/>
                </a:cxn>
                <a:cxn ang="0">
                  <a:pos x="2" y="103"/>
                </a:cxn>
                <a:cxn ang="0">
                  <a:pos x="0" y="79"/>
                </a:cxn>
                <a:cxn ang="0">
                  <a:pos x="2" y="54"/>
                </a:cxn>
                <a:cxn ang="0">
                  <a:pos x="9" y="32"/>
                </a:cxn>
                <a:cxn ang="0">
                  <a:pos x="20" y="15"/>
                </a:cxn>
                <a:cxn ang="0">
                  <a:pos x="34" y="4"/>
                </a:cxn>
                <a:cxn ang="0">
                  <a:pos x="50" y="0"/>
                </a:cxn>
              </a:cxnLst>
              <a:rect l="0" t="0" r="r" b="b"/>
              <a:pathLst>
                <a:path w="100" h="157">
                  <a:moveTo>
                    <a:pt x="50" y="0"/>
                  </a:moveTo>
                  <a:lnTo>
                    <a:pt x="66" y="4"/>
                  </a:lnTo>
                  <a:lnTo>
                    <a:pt x="80" y="13"/>
                  </a:lnTo>
                  <a:lnTo>
                    <a:pt x="91" y="28"/>
                  </a:lnTo>
                  <a:lnTo>
                    <a:pt x="98" y="49"/>
                  </a:lnTo>
                  <a:lnTo>
                    <a:pt x="71" y="49"/>
                  </a:lnTo>
                  <a:lnTo>
                    <a:pt x="65" y="36"/>
                  </a:lnTo>
                  <a:lnTo>
                    <a:pt x="58" y="28"/>
                  </a:lnTo>
                  <a:lnTo>
                    <a:pt x="50" y="27"/>
                  </a:lnTo>
                  <a:lnTo>
                    <a:pt x="42" y="31"/>
                  </a:lnTo>
                  <a:lnTo>
                    <a:pt x="34" y="42"/>
                  </a:lnTo>
                  <a:lnTo>
                    <a:pt x="28" y="58"/>
                  </a:lnTo>
                  <a:lnTo>
                    <a:pt x="26" y="79"/>
                  </a:lnTo>
                  <a:lnTo>
                    <a:pt x="28" y="99"/>
                  </a:lnTo>
                  <a:lnTo>
                    <a:pt x="34" y="115"/>
                  </a:lnTo>
                  <a:lnTo>
                    <a:pt x="42" y="126"/>
                  </a:lnTo>
                  <a:lnTo>
                    <a:pt x="50" y="130"/>
                  </a:lnTo>
                  <a:lnTo>
                    <a:pt x="57" y="129"/>
                  </a:lnTo>
                  <a:lnTo>
                    <a:pt x="64" y="122"/>
                  </a:lnTo>
                  <a:lnTo>
                    <a:pt x="69" y="113"/>
                  </a:lnTo>
                  <a:lnTo>
                    <a:pt x="73" y="98"/>
                  </a:lnTo>
                  <a:lnTo>
                    <a:pt x="100" y="98"/>
                  </a:lnTo>
                  <a:lnTo>
                    <a:pt x="95" y="117"/>
                  </a:lnTo>
                  <a:lnTo>
                    <a:pt x="87" y="133"/>
                  </a:lnTo>
                  <a:lnTo>
                    <a:pt x="77" y="147"/>
                  </a:lnTo>
                  <a:lnTo>
                    <a:pt x="64" y="155"/>
                  </a:lnTo>
                  <a:lnTo>
                    <a:pt x="50" y="157"/>
                  </a:lnTo>
                  <a:lnTo>
                    <a:pt x="34" y="153"/>
                  </a:lnTo>
                  <a:lnTo>
                    <a:pt x="20" y="143"/>
                  </a:lnTo>
                  <a:lnTo>
                    <a:pt x="9" y="125"/>
                  </a:lnTo>
                  <a:lnTo>
                    <a:pt x="2" y="103"/>
                  </a:lnTo>
                  <a:lnTo>
                    <a:pt x="0" y="79"/>
                  </a:lnTo>
                  <a:lnTo>
                    <a:pt x="2" y="54"/>
                  </a:lnTo>
                  <a:lnTo>
                    <a:pt x="9" y="32"/>
                  </a:lnTo>
                  <a:lnTo>
                    <a:pt x="20" y="15"/>
                  </a:lnTo>
                  <a:lnTo>
                    <a:pt x="34" y="4"/>
                  </a:lnTo>
                  <a:lnTo>
                    <a:pt x="5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8" name="Freeform 75"/>
            <p:cNvSpPr>
              <a:spLocks/>
            </p:cNvSpPr>
            <p:nvPr/>
          </p:nvSpPr>
          <p:spPr bwMode="auto">
            <a:xfrm>
              <a:off x="4773613" y="5832475"/>
              <a:ext cx="161925" cy="249238"/>
            </a:xfrm>
            <a:custGeom>
              <a:avLst/>
              <a:gdLst/>
              <a:ahLst/>
              <a:cxnLst>
                <a:cxn ang="0">
                  <a:pos x="52" y="0"/>
                </a:cxn>
                <a:cxn ang="0">
                  <a:pos x="67" y="4"/>
                </a:cxn>
                <a:cxn ang="0">
                  <a:pos x="81" y="13"/>
                </a:cxn>
                <a:cxn ang="0">
                  <a:pos x="91" y="28"/>
                </a:cxn>
                <a:cxn ang="0">
                  <a:pos x="100" y="49"/>
                </a:cxn>
                <a:cxn ang="0">
                  <a:pos x="72" y="49"/>
                </a:cxn>
                <a:cxn ang="0">
                  <a:pos x="67" y="36"/>
                </a:cxn>
                <a:cxn ang="0">
                  <a:pos x="60" y="28"/>
                </a:cxn>
                <a:cxn ang="0">
                  <a:pos x="52" y="27"/>
                </a:cxn>
                <a:cxn ang="0">
                  <a:pos x="42" y="31"/>
                </a:cxn>
                <a:cxn ang="0">
                  <a:pos x="34" y="42"/>
                </a:cxn>
                <a:cxn ang="0">
                  <a:pos x="29" y="58"/>
                </a:cxn>
                <a:cxn ang="0">
                  <a:pos x="26" y="79"/>
                </a:cxn>
                <a:cxn ang="0">
                  <a:pos x="29" y="99"/>
                </a:cxn>
                <a:cxn ang="0">
                  <a:pos x="34" y="115"/>
                </a:cxn>
                <a:cxn ang="0">
                  <a:pos x="42" y="126"/>
                </a:cxn>
                <a:cxn ang="0">
                  <a:pos x="52" y="130"/>
                </a:cxn>
                <a:cxn ang="0">
                  <a:pos x="59" y="129"/>
                </a:cxn>
                <a:cxn ang="0">
                  <a:pos x="66" y="122"/>
                </a:cxn>
                <a:cxn ang="0">
                  <a:pos x="71" y="113"/>
                </a:cxn>
                <a:cxn ang="0">
                  <a:pos x="75" y="98"/>
                </a:cxn>
                <a:cxn ang="0">
                  <a:pos x="102" y="98"/>
                </a:cxn>
                <a:cxn ang="0">
                  <a:pos x="96" y="121"/>
                </a:cxn>
                <a:cxn ang="0">
                  <a:pos x="83" y="140"/>
                </a:cxn>
                <a:cxn ang="0">
                  <a:pos x="68" y="153"/>
                </a:cxn>
                <a:cxn ang="0">
                  <a:pos x="52" y="157"/>
                </a:cxn>
                <a:cxn ang="0">
                  <a:pos x="36" y="153"/>
                </a:cxn>
                <a:cxn ang="0">
                  <a:pos x="22" y="143"/>
                </a:cxn>
                <a:cxn ang="0">
                  <a:pos x="10" y="125"/>
                </a:cxn>
                <a:cxn ang="0">
                  <a:pos x="3" y="103"/>
                </a:cxn>
                <a:cxn ang="0">
                  <a:pos x="0" y="79"/>
                </a:cxn>
                <a:cxn ang="0">
                  <a:pos x="3" y="54"/>
                </a:cxn>
                <a:cxn ang="0">
                  <a:pos x="10" y="32"/>
                </a:cxn>
                <a:cxn ang="0">
                  <a:pos x="22" y="15"/>
                </a:cxn>
                <a:cxn ang="0">
                  <a:pos x="36" y="4"/>
                </a:cxn>
                <a:cxn ang="0">
                  <a:pos x="52" y="0"/>
                </a:cxn>
              </a:cxnLst>
              <a:rect l="0" t="0" r="r" b="b"/>
              <a:pathLst>
                <a:path w="102" h="157">
                  <a:moveTo>
                    <a:pt x="52" y="0"/>
                  </a:moveTo>
                  <a:lnTo>
                    <a:pt x="67" y="4"/>
                  </a:lnTo>
                  <a:lnTo>
                    <a:pt x="81" y="13"/>
                  </a:lnTo>
                  <a:lnTo>
                    <a:pt x="91" y="28"/>
                  </a:lnTo>
                  <a:lnTo>
                    <a:pt x="100" y="49"/>
                  </a:lnTo>
                  <a:lnTo>
                    <a:pt x="72" y="49"/>
                  </a:lnTo>
                  <a:lnTo>
                    <a:pt x="67" y="36"/>
                  </a:lnTo>
                  <a:lnTo>
                    <a:pt x="60" y="28"/>
                  </a:lnTo>
                  <a:lnTo>
                    <a:pt x="52" y="27"/>
                  </a:lnTo>
                  <a:lnTo>
                    <a:pt x="42" y="31"/>
                  </a:lnTo>
                  <a:lnTo>
                    <a:pt x="34" y="42"/>
                  </a:lnTo>
                  <a:lnTo>
                    <a:pt x="29" y="58"/>
                  </a:lnTo>
                  <a:lnTo>
                    <a:pt x="26" y="79"/>
                  </a:lnTo>
                  <a:lnTo>
                    <a:pt x="29" y="99"/>
                  </a:lnTo>
                  <a:lnTo>
                    <a:pt x="34" y="115"/>
                  </a:lnTo>
                  <a:lnTo>
                    <a:pt x="42" y="126"/>
                  </a:lnTo>
                  <a:lnTo>
                    <a:pt x="52" y="130"/>
                  </a:lnTo>
                  <a:lnTo>
                    <a:pt x="59" y="129"/>
                  </a:lnTo>
                  <a:lnTo>
                    <a:pt x="66" y="122"/>
                  </a:lnTo>
                  <a:lnTo>
                    <a:pt x="71" y="113"/>
                  </a:lnTo>
                  <a:lnTo>
                    <a:pt x="75" y="98"/>
                  </a:lnTo>
                  <a:lnTo>
                    <a:pt x="102" y="98"/>
                  </a:lnTo>
                  <a:lnTo>
                    <a:pt x="96" y="121"/>
                  </a:lnTo>
                  <a:lnTo>
                    <a:pt x="83" y="140"/>
                  </a:lnTo>
                  <a:lnTo>
                    <a:pt x="68" y="153"/>
                  </a:lnTo>
                  <a:lnTo>
                    <a:pt x="52" y="157"/>
                  </a:lnTo>
                  <a:lnTo>
                    <a:pt x="36" y="153"/>
                  </a:lnTo>
                  <a:lnTo>
                    <a:pt x="22" y="143"/>
                  </a:lnTo>
                  <a:lnTo>
                    <a:pt x="10" y="125"/>
                  </a:lnTo>
                  <a:lnTo>
                    <a:pt x="3" y="103"/>
                  </a:lnTo>
                  <a:lnTo>
                    <a:pt x="0" y="79"/>
                  </a:lnTo>
                  <a:lnTo>
                    <a:pt x="3" y="54"/>
                  </a:lnTo>
                  <a:lnTo>
                    <a:pt x="10" y="32"/>
                  </a:lnTo>
                  <a:lnTo>
                    <a:pt x="22" y="15"/>
                  </a:lnTo>
                  <a:lnTo>
                    <a:pt x="36" y="4"/>
                  </a:lnTo>
                  <a:lnTo>
                    <a:pt x="52"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9" name="Freeform 76"/>
            <p:cNvSpPr>
              <a:spLocks noEditPoints="1"/>
            </p:cNvSpPr>
            <p:nvPr/>
          </p:nvSpPr>
          <p:spPr bwMode="auto">
            <a:xfrm>
              <a:off x="5126038" y="5835650"/>
              <a:ext cx="152400" cy="244475"/>
            </a:xfrm>
            <a:custGeom>
              <a:avLst/>
              <a:gdLst/>
              <a:ahLst/>
              <a:cxnLst>
                <a:cxn ang="0">
                  <a:pos x="27" y="28"/>
                </a:cxn>
                <a:cxn ang="0">
                  <a:pos x="27" y="68"/>
                </a:cxn>
                <a:cxn ang="0">
                  <a:pos x="41" y="68"/>
                </a:cxn>
                <a:cxn ang="0">
                  <a:pos x="48" y="67"/>
                </a:cxn>
                <a:cxn ang="0">
                  <a:pos x="53" y="64"/>
                </a:cxn>
                <a:cxn ang="0">
                  <a:pos x="57" y="60"/>
                </a:cxn>
                <a:cxn ang="0">
                  <a:pos x="60" y="55"/>
                </a:cxn>
                <a:cxn ang="0">
                  <a:pos x="61" y="48"/>
                </a:cxn>
                <a:cxn ang="0">
                  <a:pos x="60" y="41"/>
                </a:cxn>
                <a:cxn ang="0">
                  <a:pos x="57" y="36"/>
                </a:cxn>
                <a:cxn ang="0">
                  <a:pos x="53" y="32"/>
                </a:cxn>
                <a:cxn ang="0">
                  <a:pos x="48" y="29"/>
                </a:cxn>
                <a:cxn ang="0">
                  <a:pos x="41" y="28"/>
                </a:cxn>
                <a:cxn ang="0">
                  <a:pos x="27" y="28"/>
                </a:cxn>
                <a:cxn ang="0">
                  <a:pos x="0" y="0"/>
                </a:cxn>
                <a:cxn ang="0">
                  <a:pos x="41" y="2"/>
                </a:cxn>
                <a:cxn ang="0">
                  <a:pos x="59" y="6"/>
                </a:cxn>
                <a:cxn ang="0">
                  <a:pos x="74" y="15"/>
                </a:cxn>
                <a:cxn ang="0">
                  <a:pos x="83" y="30"/>
                </a:cxn>
                <a:cxn ang="0">
                  <a:pos x="87" y="48"/>
                </a:cxn>
                <a:cxn ang="0">
                  <a:pos x="85" y="63"/>
                </a:cxn>
                <a:cxn ang="0">
                  <a:pos x="79" y="75"/>
                </a:cxn>
                <a:cxn ang="0">
                  <a:pos x="70" y="85"/>
                </a:cxn>
                <a:cxn ang="0">
                  <a:pos x="96" y="154"/>
                </a:cxn>
                <a:cxn ang="0">
                  <a:pos x="68" y="154"/>
                </a:cxn>
                <a:cxn ang="0">
                  <a:pos x="45" y="94"/>
                </a:cxn>
                <a:cxn ang="0">
                  <a:pos x="44" y="94"/>
                </a:cxn>
                <a:cxn ang="0">
                  <a:pos x="41" y="96"/>
                </a:cxn>
                <a:cxn ang="0">
                  <a:pos x="27" y="96"/>
                </a:cxn>
                <a:cxn ang="0">
                  <a:pos x="27" y="154"/>
                </a:cxn>
                <a:cxn ang="0">
                  <a:pos x="0" y="154"/>
                </a:cxn>
                <a:cxn ang="0">
                  <a:pos x="0" y="0"/>
                </a:cxn>
              </a:cxnLst>
              <a:rect l="0" t="0" r="r" b="b"/>
              <a:pathLst>
                <a:path w="96" h="154">
                  <a:moveTo>
                    <a:pt x="27" y="28"/>
                  </a:moveTo>
                  <a:lnTo>
                    <a:pt x="27" y="68"/>
                  </a:lnTo>
                  <a:lnTo>
                    <a:pt x="41" y="68"/>
                  </a:lnTo>
                  <a:lnTo>
                    <a:pt x="48" y="67"/>
                  </a:lnTo>
                  <a:lnTo>
                    <a:pt x="53" y="64"/>
                  </a:lnTo>
                  <a:lnTo>
                    <a:pt x="57" y="60"/>
                  </a:lnTo>
                  <a:lnTo>
                    <a:pt x="60" y="55"/>
                  </a:lnTo>
                  <a:lnTo>
                    <a:pt x="61" y="48"/>
                  </a:lnTo>
                  <a:lnTo>
                    <a:pt x="60" y="41"/>
                  </a:lnTo>
                  <a:lnTo>
                    <a:pt x="57" y="36"/>
                  </a:lnTo>
                  <a:lnTo>
                    <a:pt x="53" y="32"/>
                  </a:lnTo>
                  <a:lnTo>
                    <a:pt x="48" y="29"/>
                  </a:lnTo>
                  <a:lnTo>
                    <a:pt x="41" y="28"/>
                  </a:lnTo>
                  <a:lnTo>
                    <a:pt x="27" y="28"/>
                  </a:lnTo>
                  <a:close/>
                  <a:moveTo>
                    <a:pt x="0" y="0"/>
                  </a:moveTo>
                  <a:lnTo>
                    <a:pt x="41" y="2"/>
                  </a:lnTo>
                  <a:lnTo>
                    <a:pt x="59" y="6"/>
                  </a:lnTo>
                  <a:lnTo>
                    <a:pt x="74" y="15"/>
                  </a:lnTo>
                  <a:lnTo>
                    <a:pt x="83" y="30"/>
                  </a:lnTo>
                  <a:lnTo>
                    <a:pt x="87" y="48"/>
                  </a:lnTo>
                  <a:lnTo>
                    <a:pt x="85" y="63"/>
                  </a:lnTo>
                  <a:lnTo>
                    <a:pt x="79" y="75"/>
                  </a:lnTo>
                  <a:lnTo>
                    <a:pt x="70" y="85"/>
                  </a:lnTo>
                  <a:lnTo>
                    <a:pt x="96" y="154"/>
                  </a:lnTo>
                  <a:lnTo>
                    <a:pt x="68" y="154"/>
                  </a:lnTo>
                  <a:lnTo>
                    <a:pt x="45" y="94"/>
                  </a:lnTo>
                  <a:lnTo>
                    <a:pt x="44" y="94"/>
                  </a:lnTo>
                  <a:lnTo>
                    <a:pt x="41" y="96"/>
                  </a:lnTo>
                  <a:lnTo>
                    <a:pt x="27" y="96"/>
                  </a:lnTo>
                  <a:lnTo>
                    <a:pt x="27" y="154"/>
                  </a:lnTo>
                  <a:lnTo>
                    <a:pt x="0" y="154"/>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77"/>
            <p:cNvSpPr>
              <a:spLocks noEditPoints="1"/>
            </p:cNvSpPr>
            <p:nvPr/>
          </p:nvSpPr>
          <p:spPr bwMode="auto">
            <a:xfrm>
              <a:off x="4406900" y="5835650"/>
              <a:ext cx="173037" cy="242888"/>
            </a:xfrm>
            <a:custGeom>
              <a:avLst/>
              <a:gdLst/>
              <a:ahLst/>
              <a:cxnLst>
                <a:cxn ang="0">
                  <a:pos x="54" y="29"/>
                </a:cxn>
                <a:cxn ang="0">
                  <a:pos x="41" y="90"/>
                </a:cxn>
                <a:cxn ang="0">
                  <a:pos x="68" y="90"/>
                </a:cxn>
                <a:cxn ang="0">
                  <a:pos x="54" y="29"/>
                </a:cxn>
                <a:cxn ang="0">
                  <a:pos x="34" y="0"/>
                </a:cxn>
                <a:cxn ang="0">
                  <a:pos x="75" y="0"/>
                </a:cxn>
                <a:cxn ang="0">
                  <a:pos x="109" y="153"/>
                </a:cxn>
                <a:cxn ang="0">
                  <a:pos x="81" y="153"/>
                </a:cxn>
                <a:cxn ang="0">
                  <a:pos x="73" y="116"/>
                </a:cxn>
                <a:cxn ang="0">
                  <a:pos x="35" y="116"/>
                </a:cxn>
                <a:cxn ang="0">
                  <a:pos x="27" y="153"/>
                </a:cxn>
                <a:cxn ang="0">
                  <a:pos x="0" y="153"/>
                </a:cxn>
                <a:cxn ang="0">
                  <a:pos x="34" y="0"/>
                </a:cxn>
              </a:cxnLst>
              <a:rect l="0" t="0" r="r" b="b"/>
              <a:pathLst>
                <a:path w="109" h="153">
                  <a:moveTo>
                    <a:pt x="54" y="29"/>
                  </a:moveTo>
                  <a:lnTo>
                    <a:pt x="41" y="90"/>
                  </a:lnTo>
                  <a:lnTo>
                    <a:pt x="68" y="90"/>
                  </a:lnTo>
                  <a:lnTo>
                    <a:pt x="54" y="29"/>
                  </a:lnTo>
                  <a:close/>
                  <a:moveTo>
                    <a:pt x="34" y="0"/>
                  </a:moveTo>
                  <a:lnTo>
                    <a:pt x="75" y="0"/>
                  </a:lnTo>
                  <a:lnTo>
                    <a:pt x="109" y="153"/>
                  </a:lnTo>
                  <a:lnTo>
                    <a:pt x="81" y="153"/>
                  </a:lnTo>
                  <a:lnTo>
                    <a:pt x="73" y="116"/>
                  </a:lnTo>
                  <a:lnTo>
                    <a:pt x="35" y="116"/>
                  </a:lnTo>
                  <a:lnTo>
                    <a:pt x="27" y="153"/>
                  </a:lnTo>
                  <a:lnTo>
                    <a:pt x="0" y="153"/>
                  </a:lnTo>
                  <a:lnTo>
                    <a:pt x="3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Freeform 78"/>
            <p:cNvSpPr>
              <a:spLocks/>
            </p:cNvSpPr>
            <p:nvPr/>
          </p:nvSpPr>
          <p:spPr bwMode="auto">
            <a:xfrm>
              <a:off x="4956175" y="5510213"/>
              <a:ext cx="134937" cy="241300"/>
            </a:xfrm>
            <a:custGeom>
              <a:avLst/>
              <a:gdLst/>
              <a:ahLst/>
              <a:cxnLst>
                <a:cxn ang="0">
                  <a:pos x="0" y="0"/>
                </a:cxn>
                <a:cxn ang="0">
                  <a:pos x="85" y="0"/>
                </a:cxn>
                <a:cxn ang="0">
                  <a:pos x="85" y="26"/>
                </a:cxn>
                <a:cxn ang="0">
                  <a:pos x="27" y="26"/>
                </a:cxn>
                <a:cxn ang="0">
                  <a:pos x="27" y="58"/>
                </a:cxn>
                <a:cxn ang="0">
                  <a:pos x="70" y="58"/>
                </a:cxn>
                <a:cxn ang="0">
                  <a:pos x="70" y="85"/>
                </a:cxn>
                <a:cxn ang="0">
                  <a:pos x="27" y="85"/>
                </a:cxn>
                <a:cxn ang="0">
                  <a:pos x="27" y="125"/>
                </a:cxn>
                <a:cxn ang="0">
                  <a:pos x="85" y="125"/>
                </a:cxn>
                <a:cxn ang="0">
                  <a:pos x="85" y="152"/>
                </a:cxn>
                <a:cxn ang="0">
                  <a:pos x="0" y="152"/>
                </a:cxn>
                <a:cxn ang="0">
                  <a:pos x="0" y="0"/>
                </a:cxn>
              </a:cxnLst>
              <a:rect l="0" t="0" r="r" b="b"/>
              <a:pathLst>
                <a:path w="85" h="152">
                  <a:moveTo>
                    <a:pt x="0" y="0"/>
                  </a:moveTo>
                  <a:lnTo>
                    <a:pt x="85" y="0"/>
                  </a:lnTo>
                  <a:lnTo>
                    <a:pt x="85" y="26"/>
                  </a:lnTo>
                  <a:lnTo>
                    <a:pt x="27" y="26"/>
                  </a:lnTo>
                  <a:lnTo>
                    <a:pt x="27" y="58"/>
                  </a:lnTo>
                  <a:lnTo>
                    <a:pt x="70" y="58"/>
                  </a:lnTo>
                  <a:lnTo>
                    <a:pt x="70" y="85"/>
                  </a:lnTo>
                  <a:lnTo>
                    <a:pt x="27" y="85"/>
                  </a:lnTo>
                  <a:lnTo>
                    <a:pt x="27" y="125"/>
                  </a:lnTo>
                  <a:lnTo>
                    <a:pt x="85" y="125"/>
                  </a:lnTo>
                  <a:lnTo>
                    <a:pt x="85" y="152"/>
                  </a:lnTo>
                  <a:lnTo>
                    <a:pt x="0" y="152"/>
                  </a:lnTo>
                  <a:lnTo>
                    <a:pt x="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2" name="Freeform 79"/>
            <p:cNvSpPr>
              <a:spLocks/>
            </p:cNvSpPr>
            <p:nvPr/>
          </p:nvSpPr>
          <p:spPr bwMode="auto">
            <a:xfrm>
              <a:off x="4773613" y="5505450"/>
              <a:ext cx="155575" cy="249238"/>
            </a:xfrm>
            <a:custGeom>
              <a:avLst/>
              <a:gdLst/>
              <a:ahLst/>
              <a:cxnLst>
                <a:cxn ang="0">
                  <a:pos x="49" y="0"/>
                </a:cxn>
                <a:cxn ang="0">
                  <a:pos x="66" y="3"/>
                </a:cxn>
                <a:cxn ang="0">
                  <a:pos x="79" y="12"/>
                </a:cxn>
                <a:cxn ang="0">
                  <a:pos x="89" y="24"/>
                </a:cxn>
                <a:cxn ang="0">
                  <a:pos x="93" y="41"/>
                </a:cxn>
                <a:cxn ang="0">
                  <a:pos x="67" y="44"/>
                </a:cxn>
                <a:cxn ang="0">
                  <a:pos x="66" y="38"/>
                </a:cxn>
                <a:cxn ang="0">
                  <a:pos x="63" y="33"/>
                </a:cxn>
                <a:cxn ang="0">
                  <a:pos x="60" y="30"/>
                </a:cxn>
                <a:cxn ang="0">
                  <a:pos x="55" y="27"/>
                </a:cxn>
                <a:cxn ang="0">
                  <a:pos x="49" y="26"/>
                </a:cxn>
                <a:cxn ang="0">
                  <a:pos x="45" y="26"/>
                </a:cxn>
                <a:cxn ang="0">
                  <a:pos x="42" y="27"/>
                </a:cxn>
                <a:cxn ang="0">
                  <a:pos x="38" y="30"/>
                </a:cxn>
                <a:cxn ang="0">
                  <a:pos x="36" y="31"/>
                </a:cxn>
                <a:cxn ang="0">
                  <a:pos x="31" y="39"/>
                </a:cxn>
                <a:cxn ang="0">
                  <a:pos x="31" y="49"/>
                </a:cxn>
                <a:cxn ang="0">
                  <a:pos x="33" y="53"/>
                </a:cxn>
                <a:cxn ang="0">
                  <a:pos x="36" y="57"/>
                </a:cxn>
                <a:cxn ang="0">
                  <a:pos x="38" y="60"/>
                </a:cxn>
                <a:cxn ang="0">
                  <a:pos x="42" y="61"/>
                </a:cxn>
                <a:cxn ang="0">
                  <a:pos x="70" y="69"/>
                </a:cxn>
                <a:cxn ang="0">
                  <a:pos x="71" y="69"/>
                </a:cxn>
                <a:cxn ang="0">
                  <a:pos x="86" y="80"/>
                </a:cxn>
                <a:cxn ang="0">
                  <a:pos x="96" y="94"/>
                </a:cxn>
                <a:cxn ang="0">
                  <a:pos x="98" y="112"/>
                </a:cxn>
                <a:cxn ang="0">
                  <a:pos x="96" y="127"/>
                </a:cxn>
                <a:cxn ang="0">
                  <a:pos x="89" y="139"/>
                </a:cxn>
                <a:cxn ang="0">
                  <a:pos x="79" y="148"/>
                </a:cxn>
                <a:cxn ang="0">
                  <a:pos x="66" y="154"/>
                </a:cxn>
                <a:cxn ang="0">
                  <a:pos x="49" y="157"/>
                </a:cxn>
                <a:cxn ang="0">
                  <a:pos x="30" y="152"/>
                </a:cxn>
                <a:cxn ang="0">
                  <a:pos x="15" y="143"/>
                </a:cxn>
                <a:cxn ang="0">
                  <a:pos x="4" y="127"/>
                </a:cxn>
                <a:cxn ang="0">
                  <a:pos x="0" y="108"/>
                </a:cxn>
                <a:cxn ang="0">
                  <a:pos x="26" y="108"/>
                </a:cxn>
                <a:cxn ang="0">
                  <a:pos x="29" y="118"/>
                </a:cxn>
                <a:cxn ang="0">
                  <a:pos x="38" y="128"/>
                </a:cxn>
                <a:cxn ang="0">
                  <a:pos x="49" y="131"/>
                </a:cxn>
                <a:cxn ang="0">
                  <a:pos x="53" y="131"/>
                </a:cxn>
                <a:cxn ang="0">
                  <a:pos x="59" y="129"/>
                </a:cxn>
                <a:cxn ang="0">
                  <a:pos x="66" y="127"/>
                </a:cxn>
                <a:cxn ang="0">
                  <a:pos x="71" y="120"/>
                </a:cxn>
                <a:cxn ang="0">
                  <a:pos x="72" y="112"/>
                </a:cxn>
                <a:cxn ang="0">
                  <a:pos x="72" y="106"/>
                </a:cxn>
                <a:cxn ang="0">
                  <a:pos x="71" y="102"/>
                </a:cxn>
                <a:cxn ang="0">
                  <a:pos x="66" y="97"/>
                </a:cxn>
                <a:cxn ang="0">
                  <a:pos x="57" y="93"/>
                </a:cxn>
                <a:cxn ang="0">
                  <a:pos x="51" y="90"/>
                </a:cxn>
                <a:cxn ang="0">
                  <a:pos x="42" y="88"/>
                </a:cxn>
                <a:cxn ang="0">
                  <a:pos x="37" y="87"/>
                </a:cxn>
                <a:cxn ang="0">
                  <a:pos x="34" y="86"/>
                </a:cxn>
                <a:cxn ang="0">
                  <a:pos x="22" y="80"/>
                </a:cxn>
                <a:cxn ang="0">
                  <a:pos x="14" y="71"/>
                </a:cxn>
                <a:cxn ang="0">
                  <a:pos x="7" y="58"/>
                </a:cxn>
                <a:cxn ang="0">
                  <a:pos x="6" y="44"/>
                </a:cxn>
                <a:cxn ang="0">
                  <a:pos x="8" y="26"/>
                </a:cxn>
                <a:cxn ang="0">
                  <a:pos x="18" y="12"/>
                </a:cxn>
                <a:cxn ang="0">
                  <a:pos x="31" y="4"/>
                </a:cxn>
                <a:cxn ang="0">
                  <a:pos x="49" y="0"/>
                </a:cxn>
              </a:cxnLst>
              <a:rect l="0" t="0" r="r" b="b"/>
              <a:pathLst>
                <a:path w="98" h="157">
                  <a:moveTo>
                    <a:pt x="49" y="0"/>
                  </a:moveTo>
                  <a:lnTo>
                    <a:pt x="66" y="3"/>
                  </a:lnTo>
                  <a:lnTo>
                    <a:pt x="79" y="12"/>
                  </a:lnTo>
                  <a:lnTo>
                    <a:pt x="89" y="24"/>
                  </a:lnTo>
                  <a:lnTo>
                    <a:pt x="93" y="41"/>
                  </a:lnTo>
                  <a:lnTo>
                    <a:pt x="67" y="44"/>
                  </a:lnTo>
                  <a:lnTo>
                    <a:pt x="66" y="38"/>
                  </a:lnTo>
                  <a:lnTo>
                    <a:pt x="63" y="33"/>
                  </a:lnTo>
                  <a:lnTo>
                    <a:pt x="60" y="30"/>
                  </a:lnTo>
                  <a:lnTo>
                    <a:pt x="55" y="27"/>
                  </a:lnTo>
                  <a:lnTo>
                    <a:pt x="49" y="26"/>
                  </a:lnTo>
                  <a:lnTo>
                    <a:pt x="45" y="26"/>
                  </a:lnTo>
                  <a:lnTo>
                    <a:pt x="42" y="27"/>
                  </a:lnTo>
                  <a:lnTo>
                    <a:pt x="38" y="30"/>
                  </a:lnTo>
                  <a:lnTo>
                    <a:pt x="36" y="31"/>
                  </a:lnTo>
                  <a:lnTo>
                    <a:pt x="31" y="39"/>
                  </a:lnTo>
                  <a:lnTo>
                    <a:pt x="31" y="49"/>
                  </a:lnTo>
                  <a:lnTo>
                    <a:pt x="33" y="53"/>
                  </a:lnTo>
                  <a:lnTo>
                    <a:pt x="36" y="57"/>
                  </a:lnTo>
                  <a:lnTo>
                    <a:pt x="38" y="60"/>
                  </a:lnTo>
                  <a:lnTo>
                    <a:pt x="42" y="61"/>
                  </a:lnTo>
                  <a:lnTo>
                    <a:pt x="70" y="69"/>
                  </a:lnTo>
                  <a:lnTo>
                    <a:pt x="71" y="69"/>
                  </a:lnTo>
                  <a:lnTo>
                    <a:pt x="86" y="80"/>
                  </a:lnTo>
                  <a:lnTo>
                    <a:pt x="96" y="94"/>
                  </a:lnTo>
                  <a:lnTo>
                    <a:pt x="98" y="112"/>
                  </a:lnTo>
                  <a:lnTo>
                    <a:pt x="96" y="127"/>
                  </a:lnTo>
                  <a:lnTo>
                    <a:pt x="89" y="139"/>
                  </a:lnTo>
                  <a:lnTo>
                    <a:pt x="79" y="148"/>
                  </a:lnTo>
                  <a:lnTo>
                    <a:pt x="66" y="154"/>
                  </a:lnTo>
                  <a:lnTo>
                    <a:pt x="49" y="157"/>
                  </a:lnTo>
                  <a:lnTo>
                    <a:pt x="30" y="152"/>
                  </a:lnTo>
                  <a:lnTo>
                    <a:pt x="15" y="143"/>
                  </a:lnTo>
                  <a:lnTo>
                    <a:pt x="4" y="127"/>
                  </a:lnTo>
                  <a:lnTo>
                    <a:pt x="0" y="108"/>
                  </a:lnTo>
                  <a:lnTo>
                    <a:pt x="26" y="108"/>
                  </a:lnTo>
                  <a:lnTo>
                    <a:pt x="29" y="118"/>
                  </a:lnTo>
                  <a:lnTo>
                    <a:pt x="38" y="128"/>
                  </a:lnTo>
                  <a:lnTo>
                    <a:pt x="49" y="131"/>
                  </a:lnTo>
                  <a:lnTo>
                    <a:pt x="53" y="131"/>
                  </a:lnTo>
                  <a:lnTo>
                    <a:pt x="59" y="129"/>
                  </a:lnTo>
                  <a:lnTo>
                    <a:pt x="66" y="127"/>
                  </a:lnTo>
                  <a:lnTo>
                    <a:pt x="71" y="120"/>
                  </a:lnTo>
                  <a:lnTo>
                    <a:pt x="72" y="112"/>
                  </a:lnTo>
                  <a:lnTo>
                    <a:pt x="72" y="106"/>
                  </a:lnTo>
                  <a:lnTo>
                    <a:pt x="71" y="102"/>
                  </a:lnTo>
                  <a:lnTo>
                    <a:pt x="66" y="97"/>
                  </a:lnTo>
                  <a:lnTo>
                    <a:pt x="57" y="93"/>
                  </a:lnTo>
                  <a:lnTo>
                    <a:pt x="51" y="90"/>
                  </a:lnTo>
                  <a:lnTo>
                    <a:pt x="42" y="88"/>
                  </a:lnTo>
                  <a:lnTo>
                    <a:pt x="37" y="87"/>
                  </a:lnTo>
                  <a:lnTo>
                    <a:pt x="34" y="86"/>
                  </a:lnTo>
                  <a:lnTo>
                    <a:pt x="22" y="80"/>
                  </a:lnTo>
                  <a:lnTo>
                    <a:pt x="14" y="71"/>
                  </a:lnTo>
                  <a:lnTo>
                    <a:pt x="7" y="58"/>
                  </a:lnTo>
                  <a:lnTo>
                    <a:pt x="6" y="44"/>
                  </a:lnTo>
                  <a:lnTo>
                    <a:pt x="8" y="26"/>
                  </a:lnTo>
                  <a:lnTo>
                    <a:pt x="18" y="12"/>
                  </a:lnTo>
                  <a:lnTo>
                    <a:pt x="31" y="4"/>
                  </a:lnTo>
                  <a:lnTo>
                    <a:pt x="4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3" name="Freeform 80"/>
            <p:cNvSpPr>
              <a:spLocks/>
            </p:cNvSpPr>
            <p:nvPr/>
          </p:nvSpPr>
          <p:spPr bwMode="auto">
            <a:xfrm>
              <a:off x="5108575" y="5505450"/>
              <a:ext cx="158750" cy="249238"/>
            </a:xfrm>
            <a:custGeom>
              <a:avLst/>
              <a:gdLst/>
              <a:ahLst/>
              <a:cxnLst>
                <a:cxn ang="0">
                  <a:pos x="49" y="0"/>
                </a:cxn>
                <a:cxn ang="0">
                  <a:pos x="66" y="3"/>
                </a:cxn>
                <a:cxn ang="0">
                  <a:pos x="79" y="12"/>
                </a:cxn>
                <a:cxn ang="0">
                  <a:pos x="89" y="24"/>
                </a:cxn>
                <a:cxn ang="0">
                  <a:pos x="94" y="41"/>
                </a:cxn>
                <a:cxn ang="0">
                  <a:pos x="68" y="44"/>
                </a:cxn>
                <a:cxn ang="0">
                  <a:pos x="67" y="38"/>
                </a:cxn>
                <a:cxn ang="0">
                  <a:pos x="64" y="33"/>
                </a:cxn>
                <a:cxn ang="0">
                  <a:pos x="60" y="30"/>
                </a:cxn>
                <a:cxn ang="0">
                  <a:pos x="55" y="27"/>
                </a:cxn>
                <a:cxn ang="0">
                  <a:pos x="49" y="26"/>
                </a:cxn>
                <a:cxn ang="0">
                  <a:pos x="47" y="26"/>
                </a:cxn>
                <a:cxn ang="0">
                  <a:pos x="42" y="27"/>
                </a:cxn>
                <a:cxn ang="0">
                  <a:pos x="40" y="30"/>
                </a:cxn>
                <a:cxn ang="0">
                  <a:pos x="37" y="31"/>
                </a:cxn>
                <a:cxn ang="0">
                  <a:pos x="36" y="34"/>
                </a:cxn>
                <a:cxn ang="0">
                  <a:pos x="33" y="37"/>
                </a:cxn>
                <a:cxn ang="0">
                  <a:pos x="32" y="39"/>
                </a:cxn>
                <a:cxn ang="0">
                  <a:pos x="32" y="49"/>
                </a:cxn>
                <a:cxn ang="0">
                  <a:pos x="33" y="53"/>
                </a:cxn>
                <a:cxn ang="0">
                  <a:pos x="36" y="57"/>
                </a:cxn>
                <a:cxn ang="0">
                  <a:pos x="38" y="60"/>
                </a:cxn>
                <a:cxn ang="0">
                  <a:pos x="42" y="61"/>
                </a:cxn>
                <a:cxn ang="0">
                  <a:pos x="71" y="69"/>
                </a:cxn>
                <a:cxn ang="0">
                  <a:pos x="83" y="76"/>
                </a:cxn>
                <a:cxn ang="0">
                  <a:pos x="93" y="87"/>
                </a:cxn>
                <a:cxn ang="0">
                  <a:pos x="98" y="98"/>
                </a:cxn>
                <a:cxn ang="0">
                  <a:pos x="100" y="112"/>
                </a:cxn>
                <a:cxn ang="0">
                  <a:pos x="97" y="127"/>
                </a:cxn>
                <a:cxn ang="0">
                  <a:pos x="90" y="139"/>
                </a:cxn>
                <a:cxn ang="0">
                  <a:pos x="81" y="148"/>
                </a:cxn>
                <a:cxn ang="0">
                  <a:pos x="66" y="154"/>
                </a:cxn>
                <a:cxn ang="0">
                  <a:pos x="49" y="157"/>
                </a:cxn>
                <a:cxn ang="0">
                  <a:pos x="30" y="152"/>
                </a:cxn>
                <a:cxn ang="0">
                  <a:pos x="15" y="143"/>
                </a:cxn>
                <a:cxn ang="0">
                  <a:pos x="4" y="127"/>
                </a:cxn>
                <a:cxn ang="0">
                  <a:pos x="0" y="108"/>
                </a:cxn>
                <a:cxn ang="0">
                  <a:pos x="28" y="108"/>
                </a:cxn>
                <a:cxn ang="0">
                  <a:pos x="30" y="118"/>
                </a:cxn>
                <a:cxn ang="0">
                  <a:pos x="38" y="128"/>
                </a:cxn>
                <a:cxn ang="0">
                  <a:pos x="49" y="131"/>
                </a:cxn>
                <a:cxn ang="0">
                  <a:pos x="53" y="131"/>
                </a:cxn>
                <a:cxn ang="0">
                  <a:pos x="59" y="129"/>
                </a:cxn>
                <a:cxn ang="0">
                  <a:pos x="66" y="127"/>
                </a:cxn>
                <a:cxn ang="0">
                  <a:pos x="71" y="120"/>
                </a:cxn>
                <a:cxn ang="0">
                  <a:pos x="72" y="112"/>
                </a:cxn>
                <a:cxn ang="0">
                  <a:pos x="72" y="106"/>
                </a:cxn>
                <a:cxn ang="0">
                  <a:pos x="71" y="102"/>
                </a:cxn>
                <a:cxn ang="0">
                  <a:pos x="66" y="97"/>
                </a:cxn>
                <a:cxn ang="0">
                  <a:pos x="62" y="94"/>
                </a:cxn>
                <a:cxn ang="0">
                  <a:pos x="57" y="93"/>
                </a:cxn>
                <a:cxn ang="0">
                  <a:pos x="51" y="90"/>
                </a:cxn>
                <a:cxn ang="0">
                  <a:pos x="44" y="88"/>
                </a:cxn>
                <a:cxn ang="0">
                  <a:pos x="38" y="87"/>
                </a:cxn>
                <a:cxn ang="0">
                  <a:pos x="36" y="86"/>
                </a:cxn>
                <a:cxn ang="0">
                  <a:pos x="23" y="80"/>
                </a:cxn>
                <a:cxn ang="0">
                  <a:pos x="14" y="71"/>
                </a:cxn>
                <a:cxn ang="0">
                  <a:pos x="7" y="58"/>
                </a:cxn>
                <a:cxn ang="0">
                  <a:pos x="6" y="44"/>
                </a:cxn>
                <a:cxn ang="0">
                  <a:pos x="10" y="26"/>
                </a:cxn>
                <a:cxn ang="0">
                  <a:pos x="19" y="12"/>
                </a:cxn>
                <a:cxn ang="0">
                  <a:pos x="33" y="4"/>
                </a:cxn>
                <a:cxn ang="0">
                  <a:pos x="49" y="0"/>
                </a:cxn>
              </a:cxnLst>
              <a:rect l="0" t="0" r="r" b="b"/>
              <a:pathLst>
                <a:path w="100" h="157">
                  <a:moveTo>
                    <a:pt x="49" y="0"/>
                  </a:moveTo>
                  <a:lnTo>
                    <a:pt x="66" y="3"/>
                  </a:lnTo>
                  <a:lnTo>
                    <a:pt x="79" y="12"/>
                  </a:lnTo>
                  <a:lnTo>
                    <a:pt x="89" y="24"/>
                  </a:lnTo>
                  <a:lnTo>
                    <a:pt x="94" y="41"/>
                  </a:lnTo>
                  <a:lnTo>
                    <a:pt x="68" y="44"/>
                  </a:lnTo>
                  <a:lnTo>
                    <a:pt x="67" y="38"/>
                  </a:lnTo>
                  <a:lnTo>
                    <a:pt x="64" y="33"/>
                  </a:lnTo>
                  <a:lnTo>
                    <a:pt x="60" y="30"/>
                  </a:lnTo>
                  <a:lnTo>
                    <a:pt x="55" y="27"/>
                  </a:lnTo>
                  <a:lnTo>
                    <a:pt x="49" y="26"/>
                  </a:lnTo>
                  <a:lnTo>
                    <a:pt x="47" y="26"/>
                  </a:lnTo>
                  <a:lnTo>
                    <a:pt x="42" y="27"/>
                  </a:lnTo>
                  <a:lnTo>
                    <a:pt x="40" y="30"/>
                  </a:lnTo>
                  <a:lnTo>
                    <a:pt x="37" y="31"/>
                  </a:lnTo>
                  <a:lnTo>
                    <a:pt x="36" y="34"/>
                  </a:lnTo>
                  <a:lnTo>
                    <a:pt x="33" y="37"/>
                  </a:lnTo>
                  <a:lnTo>
                    <a:pt x="32" y="39"/>
                  </a:lnTo>
                  <a:lnTo>
                    <a:pt x="32" y="49"/>
                  </a:lnTo>
                  <a:lnTo>
                    <a:pt x="33" y="53"/>
                  </a:lnTo>
                  <a:lnTo>
                    <a:pt x="36" y="57"/>
                  </a:lnTo>
                  <a:lnTo>
                    <a:pt x="38" y="60"/>
                  </a:lnTo>
                  <a:lnTo>
                    <a:pt x="42" y="61"/>
                  </a:lnTo>
                  <a:lnTo>
                    <a:pt x="71" y="69"/>
                  </a:lnTo>
                  <a:lnTo>
                    <a:pt x="83" y="76"/>
                  </a:lnTo>
                  <a:lnTo>
                    <a:pt x="93" y="87"/>
                  </a:lnTo>
                  <a:lnTo>
                    <a:pt x="98" y="98"/>
                  </a:lnTo>
                  <a:lnTo>
                    <a:pt x="100" y="112"/>
                  </a:lnTo>
                  <a:lnTo>
                    <a:pt x="97" y="127"/>
                  </a:lnTo>
                  <a:lnTo>
                    <a:pt x="90" y="139"/>
                  </a:lnTo>
                  <a:lnTo>
                    <a:pt x="81" y="148"/>
                  </a:lnTo>
                  <a:lnTo>
                    <a:pt x="66" y="154"/>
                  </a:lnTo>
                  <a:lnTo>
                    <a:pt x="49" y="157"/>
                  </a:lnTo>
                  <a:lnTo>
                    <a:pt x="30" y="152"/>
                  </a:lnTo>
                  <a:lnTo>
                    <a:pt x="15" y="143"/>
                  </a:lnTo>
                  <a:lnTo>
                    <a:pt x="4" y="127"/>
                  </a:lnTo>
                  <a:lnTo>
                    <a:pt x="0" y="108"/>
                  </a:lnTo>
                  <a:lnTo>
                    <a:pt x="28" y="108"/>
                  </a:lnTo>
                  <a:lnTo>
                    <a:pt x="30" y="118"/>
                  </a:lnTo>
                  <a:lnTo>
                    <a:pt x="38" y="128"/>
                  </a:lnTo>
                  <a:lnTo>
                    <a:pt x="49" y="131"/>
                  </a:lnTo>
                  <a:lnTo>
                    <a:pt x="53" y="131"/>
                  </a:lnTo>
                  <a:lnTo>
                    <a:pt x="59" y="129"/>
                  </a:lnTo>
                  <a:lnTo>
                    <a:pt x="66" y="127"/>
                  </a:lnTo>
                  <a:lnTo>
                    <a:pt x="71" y="120"/>
                  </a:lnTo>
                  <a:lnTo>
                    <a:pt x="72" y="112"/>
                  </a:lnTo>
                  <a:lnTo>
                    <a:pt x="72" y="106"/>
                  </a:lnTo>
                  <a:lnTo>
                    <a:pt x="71" y="102"/>
                  </a:lnTo>
                  <a:lnTo>
                    <a:pt x="66" y="97"/>
                  </a:lnTo>
                  <a:lnTo>
                    <a:pt x="62" y="94"/>
                  </a:lnTo>
                  <a:lnTo>
                    <a:pt x="57" y="93"/>
                  </a:lnTo>
                  <a:lnTo>
                    <a:pt x="51" y="90"/>
                  </a:lnTo>
                  <a:lnTo>
                    <a:pt x="44" y="88"/>
                  </a:lnTo>
                  <a:lnTo>
                    <a:pt x="38" y="87"/>
                  </a:lnTo>
                  <a:lnTo>
                    <a:pt x="36" y="86"/>
                  </a:lnTo>
                  <a:lnTo>
                    <a:pt x="23" y="80"/>
                  </a:lnTo>
                  <a:lnTo>
                    <a:pt x="14" y="71"/>
                  </a:lnTo>
                  <a:lnTo>
                    <a:pt x="7" y="58"/>
                  </a:lnTo>
                  <a:lnTo>
                    <a:pt x="6" y="44"/>
                  </a:lnTo>
                  <a:lnTo>
                    <a:pt x="10" y="26"/>
                  </a:lnTo>
                  <a:lnTo>
                    <a:pt x="19" y="12"/>
                  </a:lnTo>
                  <a:lnTo>
                    <a:pt x="33" y="4"/>
                  </a:lnTo>
                  <a:lnTo>
                    <a:pt x="4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81"/>
            <p:cNvSpPr>
              <a:spLocks/>
            </p:cNvSpPr>
            <p:nvPr/>
          </p:nvSpPr>
          <p:spPr bwMode="auto">
            <a:xfrm>
              <a:off x="4229100" y="5503863"/>
              <a:ext cx="161925" cy="250825"/>
            </a:xfrm>
            <a:custGeom>
              <a:avLst/>
              <a:gdLst/>
              <a:ahLst/>
              <a:cxnLst>
                <a:cxn ang="0">
                  <a:pos x="52" y="0"/>
                </a:cxn>
                <a:cxn ang="0">
                  <a:pos x="67" y="4"/>
                </a:cxn>
                <a:cxn ang="0">
                  <a:pos x="80" y="13"/>
                </a:cxn>
                <a:cxn ang="0">
                  <a:pos x="91" y="30"/>
                </a:cxn>
                <a:cxn ang="0">
                  <a:pos x="99" y="50"/>
                </a:cxn>
                <a:cxn ang="0">
                  <a:pos x="72" y="50"/>
                </a:cxn>
                <a:cxn ang="0">
                  <a:pos x="68" y="39"/>
                </a:cxn>
                <a:cxn ang="0">
                  <a:pos x="64" y="32"/>
                </a:cxn>
                <a:cxn ang="0">
                  <a:pos x="57" y="28"/>
                </a:cxn>
                <a:cxn ang="0">
                  <a:pos x="52" y="27"/>
                </a:cxn>
                <a:cxn ang="0">
                  <a:pos x="42" y="31"/>
                </a:cxn>
                <a:cxn ang="0">
                  <a:pos x="34" y="42"/>
                </a:cxn>
                <a:cxn ang="0">
                  <a:pos x="29" y="58"/>
                </a:cxn>
                <a:cxn ang="0">
                  <a:pos x="26" y="79"/>
                </a:cxn>
                <a:cxn ang="0">
                  <a:pos x="29" y="99"/>
                </a:cxn>
                <a:cxn ang="0">
                  <a:pos x="34" y="115"/>
                </a:cxn>
                <a:cxn ang="0">
                  <a:pos x="42" y="126"/>
                </a:cxn>
                <a:cxn ang="0">
                  <a:pos x="52" y="130"/>
                </a:cxn>
                <a:cxn ang="0">
                  <a:pos x="59" y="129"/>
                </a:cxn>
                <a:cxn ang="0">
                  <a:pos x="65" y="122"/>
                </a:cxn>
                <a:cxn ang="0">
                  <a:pos x="71" y="113"/>
                </a:cxn>
                <a:cxn ang="0">
                  <a:pos x="75" y="98"/>
                </a:cxn>
                <a:cxn ang="0">
                  <a:pos x="102" y="98"/>
                </a:cxn>
                <a:cxn ang="0">
                  <a:pos x="94" y="122"/>
                </a:cxn>
                <a:cxn ang="0">
                  <a:pos x="83" y="141"/>
                </a:cxn>
                <a:cxn ang="0">
                  <a:pos x="68" y="153"/>
                </a:cxn>
                <a:cxn ang="0">
                  <a:pos x="52" y="158"/>
                </a:cxn>
                <a:cxn ang="0">
                  <a:pos x="35" y="153"/>
                </a:cxn>
                <a:cxn ang="0">
                  <a:pos x="22" y="143"/>
                </a:cxn>
                <a:cxn ang="0">
                  <a:pos x="10" y="126"/>
                </a:cxn>
                <a:cxn ang="0">
                  <a:pos x="3" y="104"/>
                </a:cxn>
                <a:cxn ang="0">
                  <a:pos x="0" y="79"/>
                </a:cxn>
                <a:cxn ang="0">
                  <a:pos x="3" y="54"/>
                </a:cxn>
                <a:cxn ang="0">
                  <a:pos x="10" y="32"/>
                </a:cxn>
                <a:cxn ang="0">
                  <a:pos x="22" y="15"/>
                </a:cxn>
                <a:cxn ang="0">
                  <a:pos x="35" y="4"/>
                </a:cxn>
                <a:cxn ang="0">
                  <a:pos x="52" y="0"/>
                </a:cxn>
              </a:cxnLst>
              <a:rect l="0" t="0" r="r" b="b"/>
              <a:pathLst>
                <a:path w="102" h="158">
                  <a:moveTo>
                    <a:pt x="52" y="0"/>
                  </a:moveTo>
                  <a:lnTo>
                    <a:pt x="67" y="4"/>
                  </a:lnTo>
                  <a:lnTo>
                    <a:pt x="80" y="13"/>
                  </a:lnTo>
                  <a:lnTo>
                    <a:pt x="91" y="30"/>
                  </a:lnTo>
                  <a:lnTo>
                    <a:pt x="99" y="50"/>
                  </a:lnTo>
                  <a:lnTo>
                    <a:pt x="72" y="50"/>
                  </a:lnTo>
                  <a:lnTo>
                    <a:pt x="68" y="39"/>
                  </a:lnTo>
                  <a:lnTo>
                    <a:pt x="64" y="32"/>
                  </a:lnTo>
                  <a:lnTo>
                    <a:pt x="57" y="28"/>
                  </a:lnTo>
                  <a:lnTo>
                    <a:pt x="52" y="27"/>
                  </a:lnTo>
                  <a:lnTo>
                    <a:pt x="42" y="31"/>
                  </a:lnTo>
                  <a:lnTo>
                    <a:pt x="34" y="42"/>
                  </a:lnTo>
                  <a:lnTo>
                    <a:pt x="29" y="58"/>
                  </a:lnTo>
                  <a:lnTo>
                    <a:pt x="26" y="79"/>
                  </a:lnTo>
                  <a:lnTo>
                    <a:pt x="29" y="99"/>
                  </a:lnTo>
                  <a:lnTo>
                    <a:pt x="34" y="115"/>
                  </a:lnTo>
                  <a:lnTo>
                    <a:pt x="42" y="126"/>
                  </a:lnTo>
                  <a:lnTo>
                    <a:pt x="52" y="130"/>
                  </a:lnTo>
                  <a:lnTo>
                    <a:pt x="59" y="129"/>
                  </a:lnTo>
                  <a:lnTo>
                    <a:pt x="65" y="122"/>
                  </a:lnTo>
                  <a:lnTo>
                    <a:pt x="71" y="113"/>
                  </a:lnTo>
                  <a:lnTo>
                    <a:pt x="75" y="98"/>
                  </a:lnTo>
                  <a:lnTo>
                    <a:pt x="102" y="98"/>
                  </a:lnTo>
                  <a:lnTo>
                    <a:pt x="94" y="122"/>
                  </a:lnTo>
                  <a:lnTo>
                    <a:pt x="83" y="141"/>
                  </a:lnTo>
                  <a:lnTo>
                    <a:pt x="68" y="153"/>
                  </a:lnTo>
                  <a:lnTo>
                    <a:pt x="52" y="158"/>
                  </a:lnTo>
                  <a:lnTo>
                    <a:pt x="35" y="153"/>
                  </a:lnTo>
                  <a:lnTo>
                    <a:pt x="22" y="143"/>
                  </a:lnTo>
                  <a:lnTo>
                    <a:pt x="10" y="126"/>
                  </a:lnTo>
                  <a:lnTo>
                    <a:pt x="3" y="104"/>
                  </a:lnTo>
                  <a:lnTo>
                    <a:pt x="0" y="79"/>
                  </a:lnTo>
                  <a:lnTo>
                    <a:pt x="3" y="54"/>
                  </a:lnTo>
                  <a:lnTo>
                    <a:pt x="10" y="32"/>
                  </a:lnTo>
                  <a:lnTo>
                    <a:pt x="22" y="15"/>
                  </a:lnTo>
                  <a:lnTo>
                    <a:pt x="35" y="4"/>
                  </a:lnTo>
                  <a:lnTo>
                    <a:pt x="52"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82"/>
            <p:cNvSpPr>
              <a:spLocks/>
            </p:cNvSpPr>
            <p:nvPr/>
          </p:nvSpPr>
          <p:spPr bwMode="auto">
            <a:xfrm>
              <a:off x="4587875" y="5507038"/>
              <a:ext cx="165100" cy="249238"/>
            </a:xfrm>
            <a:custGeom>
              <a:avLst/>
              <a:gdLst/>
              <a:ahLst/>
              <a:cxnLst>
                <a:cxn ang="0">
                  <a:pos x="78" y="0"/>
                </a:cxn>
                <a:cxn ang="0">
                  <a:pos x="104" y="0"/>
                </a:cxn>
                <a:cxn ang="0">
                  <a:pos x="104" y="94"/>
                </a:cxn>
                <a:cxn ang="0">
                  <a:pos x="101" y="116"/>
                </a:cxn>
                <a:cxn ang="0">
                  <a:pos x="95" y="134"/>
                </a:cxn>
                <a:cxn ang="0">
                  <a:pos x="84" y="146"/>
                </a:cxn>
                <a:cxn ang="0">
                  <a:pos x="70" y="154"/>
                </a:cxn>
                <a:cxn ang="0">
                  <a:pos x="52" y="157"/>
                </a:cxn>
                <a:cxn ang="0">
                  <a:pos x="46" y="157"/>
                </a:cxn>
                <a:cxn ang="0">
                  <a:pos x="38" y="156"/>
                </a:cxn>
                <a:cxn ang="0">
                  <a:pos x="22" y="147"/>
                </a:cxn>
                <a:cxn ang="0">
                  <a:pos x="14" y="139"/>
                </a:cxn>
                <a:cxn ang="0">
                  <a:pos x="7" y="127"/>
                </a:cxn>
                <a:cxn ang="0">
                  <a:pos x="1" y="112"/>
                </a:cxn>
                <a:cxn ang="0">
                  <a:pos x="0" y="93"/>
                </a:cxn>
                <a:cxn ang="0">
                  <a:pos x="0" y="2"/>
                </a:cxn>
                <a:cxn ang="0">
                  <a:pos x="27" y="2"/>
                </a:cxn>
                <a:cxn ang="0">
                  <a:pos x="27" y="93"/>
                </a:cxn>
                <a:cxn ang="0">
                  <a:pos x="29" y="108"/>
                </a:cxn>
                <a:cxn ang="0">
                  <a:pos x="33" y="119"/>
                </a:cxn>
                <a:cxn ang="0">
                  <a:pos x="37" y="126"/>
                </a:cxn>
                <a:cxn ang="0">
                  <a:pos x="44" y="128"/>
                </a:cxn>
                <a:cxn ang="0">
                  <a:pos x="48" y="130"/>
                </a:cxn>
                <a:cxn ang="0">
                  <a:pos x="56" y="130"/>
                </a:cxn>
                <a:cxn ang="0">
                  <a:pos x="61" y="128"/>
                </a:cxn>
                <a:cxn ang="0">
                  <a:pos x="67" y="126"/>
                </a:cxn>
                <a:cxn ang="0">
                  <a:pos x="72" y="119"/>
                </a:cxn>
                <a:cxn ang="0">
                  <a:pos x="76" y="109"/>
                </a:cxn>
                <a:cxn ang="0">
                  <a:pos x="78" y="94"/>
                </a:cxn>
                <a:cxn ang="0">
                  <a:pos x="78" y="0"/>
                </a:cxn>
              </a:cxnLst>
              <a:rect l="0" t="0" r="r" b="b"/>
              <a:pathLst>
                <a:path w="104" h="157">
                  <a:moveTo>
                    <a:pt x="78" y="0"/>
                  </a:moveTo>
                  <a:lnTo>
                    <a:pt x="104" y="0"/>
                  </a:lnTo>
                  <a:lnTo>
                    <a:pt x="104" y="94"/>
                  </a:lnTo>
                  <a:lnTo>
                    <a:pt x="101" y="116"/>
                  </a:lnTo>
                  <a:lnTo>
                    <a:pt x="95" y="134"/>
                  </a:lnTo>
                  <a:lnTo>
                    <a:pt x="84" y="146"/>
                  </a:lnTo>
                  <a:lnTo>
                    <a:pt x="70" y="154"/>
                  </a:lnTo>
                  <a:lnTo>
                    <a:pt x="52" y="157"/>
                  </a:lnTo>
                  <a:lnTo>
                    <a:pt x="46" y="157"/>
                  </a:lnTo>
                  <a:lnTo>
                    <a:pt x="38" y="156"/>
                  </a:lnTo>
                  <a:lnTo>
                    <a:pt x="22" y="147"/>
                  </a:lnTo>
                  <a:lnTo>
                    <a:pt x="14" y="139"/>
                  </a:lnTo>
                  <a:lnTo>
                    <a:pt x="7" y="127"/>
                  </a:lnTo>
                  <a:lnTo>
                    <a:pt x="1" y="112"/>
                  </a:lnTo>
                  <a:lnTo>
                    <a:pt x="0" y="93"/>
                  </a:lnTo>
                  <a:lnTo>
                    <a:pt x="0" y="2"/>
                  </a:lnTo>
                  <a:lnTo>
                    <a:pt x="27" y="2"/>
                  </a:lnTo>
                  <a:lnTo>
                    <a:pt x="27" y="93"/>
                  </a:lnTo>
                  <a:lnTo>
                    <a:pt x="29" y="108"/>
                  </a:lnTo>
                  <a:lnTo>
                    <a:pt x="33" y="119"/>
                  </a:lnTo>
                  <a:lnTo>
                    <a:pt x="37" y="126"/>
                  </a:lnTo>
                  <a:lnTo>
                    <a:pt x="44" y="128"/>
                  </a:lnTo>
                  <a:lnTo>
                    <a:pt x="48" y="130"/>
                  </a:lnTo>
                  <a:lnTo>
                    <a:pt x="56" y="130"/>
                  </a:lnTo>
                  <a:lnTo>
                    <a:pt x="61" y="128"/>
                  </a:lnTo>
                  <a:lnTo>
                    <a:pt x="67" y="126"/>
                  </a:lnTo>
                  <a:lnTo>
                    <a:pt x="72" y="119"/>
                  </a:lnTo>
                  <a:lnTo>
                    <a:pt x="76" y="109"/>
                  </a:lnTo>
                  <a:lnTo>
                    <a:pt x="78" y="94"/>
                  </a:lnTo>
                  <a:lnTo>
                    <a:pt x="7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83"/>
            <p:cNvSpPr>
              <a:spLocks noEditPoints="1"/>
            </p:cNvSpPr>
            <p:nvPr/>
          </p:nvSpPr>
          <p:spPr bwMode="auto">
            <a:xfrm>
              <a:off x="4403725" y="5507038"/>
              <a:ext cx="176212" cy="244475"/>
            </a:xfrm>
            <a:custGeom>
              <a:avLst/>
              <a:gdLst/>
              <a:ahLst/>
              <a:cxnLst>
                <a:cxn ang="0">
                  <a:pos x="56" y="30"/>
                </a:cxn>
                <a:cxn ang="0">
                  <a:pos x="43" y="90"/>
                </a:cxn>
                <a:cxn ang="0">
                  <a:pos x="68" y="90"/>
                </a:cxn>
                <a:cxn ang="0">
                  <a:pos x="56" y="30"/>
                </a:cxn>
                <a:cxn ang="0">
                  <a:pos x="34" y="0"/>
                </a:cxn>
                <a:cxn ang="0">
                  <a:pos x="77" y="0"/>
                </a:cxn>
                <a:cxn ang="0">
                  <a:pos x="111" y="153"/>
                </a:cxn>
                <a:cxn ang="0">
                  <a:pos x="83" y="153"/>
                </a:cxn>
                <a:cxn ang="0">
                  <a:pos x="75" y="116"/>
                </a:cxn>
                <a:cxn ang="0">
                  <a:pos x="36" y="116"/>
                </a:cxn>
                <a:cxn ang="0">
                  <a:pos x="28" y="154"/>
                </a:cxn>
                <a:cxn ang="0">
                  <a:pos x="0" y="153"/>
                </a:cxn>
                <a:cxn ang="0">
                  <a:pos x="34" y="0"/>
                </a:cxn>
              </a:cxnLst>
              <a:rect l="0" t="0" r="r" b="b"/>
              <a:pathLst>
                <a:path w="111" h="154">
                  <a:moveTo>
                    <a:pt x="56" y="30"/>
                  </a:moveTo>
                  <a:lnTo>
                    <a:pt x="43" y="90"/>
                  </a:lnTo>
                  <a:lnTo>
                    <a:pt x="68" y="90"/>
                  </a:lnTo>
                  <a:lnTo>
                    <a:pt x="56" y="30"/>
                  </a:lnTo>
                  <a:close/>
                  <a:moveTo>
                    <a:pt x="34" y="0"/>
                  </a:moveTo>
                  <a:lnTo>
                    <a:pt x="77" y="0"/>
                  </a:lnTo>
                  <a:lnTo>
                    <a:pt x="111" y="153"/>
                  </a:lnTo>
                  <a:lnTo>
                    <a:pt x="83" y="153"/>
                  </a:lnTo>
                  <a:lnTo>
                    <a:pt x="75" y="116"/>
                  </a:lnTo>
                  <a:lnTo>
                    <a:pt x="36" y="116"/>
                  </a:lnTo>
                  <a:lnTo>
                    <a:pt x="28" y="154"/>
                  </a:lnTo>
                  <a:lnTo>
                    <a:pt x="0" y="153"/>
                  </a:lnTo>
                  <a:lnTo>
                    <a:pt x="34"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7" name="Rectangle 84"/>
            <p:cNvSpPr>
              <a:spLocks noChangeArrowheads="1"/>
            </p:cNvSpPr>
            <p:nvPr/>
          </p:nvSpPr>
          <p:spPr bwMode="auto">
            <a:xfrm>
              <a:off x="5095875" y="4608513"/>
              <a:ext cx="41275" cy="241300"/>
            </a:xfrm>
            <a:prstGeom prst="rect">
              <a:avLst/>
            </a:prstGeom>
            <a:solidFill>
              <a:schemeClr val="accent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85"/>
            <p:cNvSpPr>
              <a:spLocks/>
            </p:cNvSpPr>
            <p:nvPr/>
          </p:nvSpPr>
          <p:spPr bwMode="auto">
            <a:xfrm>
              <a:off x="5370513" y="4608513"/>
              <a:ext cx="147637" cy="241300"/>
            </a:xfrm>
            <a:custGeom>
              <a:avLst/>
              <a:gdLst/>
              <a:ahLst/>
              <a:cxnLst>
                <a:cxn ang="0">
                  <a:pos x="0" y="0"/>
                </a:cxn>
                <a:cxn ang="0">
                  <a:pos x="31" y="0"/>
                </a:cxn>
                <a:cxn ang="0">
                  <a:pos x="65" y="84"/>
                </a:cxn>
                <a:cxn ang="0">
                  <a:pos x="65" y="0"/>
                </a:cxn>
                <a:cxn ang="0">
                  <a:pos x="93" y="0"/>
                </a:cxn>
                <a:cxn ang="0">
                  <a:pos x="93" y="152"/>
                </a:cxn>
                <a:cxn ang="0">
                  <a:pos x="65" y="152"/>
                </a:cxn>
                <a:cxn ang="0">
                  <a:pos x="26" y="57"/>
                </a:cxn>
                <a:cxn ang="0">
                  <a:pos x="26" y="152"/>
                </a:cxn>
                <a:cxn ang="0">
                  <a:pos x="0" y="152"/>
                </a:cxn>
                <a:cxn ang="0">
                  <a:pos x="0" y="0"/>
                </a:cxn>
              </a:cxnLst>
              <a:rect l="0" t="0" r="r" b="b"/>
              <a:pathLst>
                <a:path w="93" h="152">
                  <a:moveTo>
                    <a:pt x="0" y="0"/>
                  </a:moveTo>
                  <a:lnTo>
                    <a:pt x="31" y="0"/>
                  </a:lnTo>
                  <a:lnTo>
                    <a:pt x="65" y="84"/>
                  </a:lnTo>
                  <a:lnTo>
                    <a:pt x="65" y="0"/>
                  </a:lnTo>
                  <a:lnTo>
                    <a:pt x="93" y="0"/>
                  </a:lnTo>
                  <a:lnTo>
                    <a:pt x="93" y="152"/>
                  </a:lnTo>
                  <a:lnTo>
                    <a:pt x="65" y="152"/>
                  </a:lnTo>
                  <a:lnTo>
                    <a:pt x="26" y="57"/>
                  </a:lnTo>
                  <a:lnTo>
                    <a:pt x="26" y="152"/>
                  </a:lnTo>
                  <a:lnTo>
                    <a:pt x="0" y="152"/>
                  </a:lnTo>
                  <a:lnTo>
                    <a:pt x="0"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86"/>
            <p:cNvSpPr>
              <a:spLocks noEditPoints="1"/>
            </p:cNvSpPr>
            <p:nvPr/>
          </p:nvSpPr>
          <p:spPr bwMode="auto">
            <a:xfrm>
              <a:off x="5167313" y="4603750"/>
              <a:ext cx="166687" cy="252413"/>
            </a:xfrm>
            <a:custGeom>
              <a:avLst/>
              <a:gdLst/>
              <a:ahLst/>
              <a:cxnLst>
                <a:cxn ang="0">
                  <a:pos x="53" y="26"/>
                </a:cxn>
                <a:cxn ang="0">
                  <a:pos x="44" y="30"/>
                </a:cxn>
                <a:cxn ang="0">
                  <a:pos x="35" y="41"/>
                </a:cxn>
                <a:cxn ang="0">
                  <a:pos x="30" y="59"/>
                </a:cxn>
                <a:cxn ang="0">
                  <a:pos x="27" y="79"/>
                </a:cxn>
                <a:cxn ang="0">
                  <a:pos x="30" y="101"/>
                </a:cxn>
                <a:cxn ang="0">
                  <a:pos x="35" y="119"/>
                </a:cxn>
                <a:cxn ang="0">
                  <a:pos x="44" y="129"/>
                </a:cxn>
                <a:cxn ang="0">
                  <a:pos x="53" y="134"/>
                </a:cxn>
                <a:cxn ang="0">
                  <a:pos x="63" y="129"/>
                </a:cxn>
                <a:cxn ang="0">
                  <a:pos x="70" y="119"/>
                </a:cxn>
                <a:cxn ang="0">
                  <a:pos x="75" y="101"/>
                </a:cxn>
                <a:cxn ang="0">
                  <a:pos x="78" y="79"/>
                </a:cxn>
                <a:cxn ang="0">
                  <a:pos x="75" y="59"/>
                </a:cxn>
                <a:cxn ang="0">
                  <a:pos x="70" y="41"/>
                </a:cxn>
                <a:cxn ang="0">
                  <a:pos x="63" y="30"/>
                </a:cxn>
                <a:cxn ang="0">
                  <a:pos x="53" y="26"/>
                </a:cxn>
                <a:cxn ang="0">
                  <a:pos x="53" y="0"/>
                </a:cxn>
                <a:cxn ang="0">
                  <a:pos x="70" y="4"/>
                </a:cxn>
                <a:cxn ang="0">
                  <a:pos x="83" y="15"/>
                </a:cxn>
                <a:cxn ang="0">
                  <a:pos x="95" y="33"/>
                </a:cxn>
                <a:cxn ang="0">
                  <a:pos x="102" y="55"/>
                </a:cxn>
                <a:cxn ang="0">
                  <a:pos x="105" y="79"/>
                </a:cxn>
                <a:cxn ang="0">
                  <a:pos x="102" y="105"/>
                </a:cxn>
                <a:cxn ang="0">
                  <a:pos x="95" y="127"/>
                </a:cxn>
                <a:cxn ang="0">
                  <a:pos x="83" y="144"/>
                </a:cxn>
                <a:cxn ang="0">
                  <a:pos x="70" y="155"/>
                </a:cxn>
                <a:cxn ang="0">
                  <a:pos x="53" y="159"/>
                </a:cxn>
                <a:cxn ang="0">
                  <a:pos x="35" y="155"/>
                </a:cxn>
                <a:cxn ang="0">
                  <a:pos x="22" y="144"/>
                </a:cxn>
                <a:cxn ang="0">
                  <a:pos x="10" y="127"/>
                </a:cxn>
                <a:cxn ang="0">
                  <a:pos x="3" y="105"/>
                </a:cxn>
                <a:cxn ang="0">
                  <a:pos x="0" y="79"/>
                </a:cxn>
                <a:cxn ang="0">
                  <a:pos x="3" y="55"/>
                </a:cxn>
                <a:cxn ang="0">
                  <a:pos x="10" y="33"/>
                </a:cxn>
                <a:cxn ang="0">
                  <a:pos x="22" y="15"/>
                </a:cxn>
                <a:cxn ang="0">
                  <a:pos x="35" y="4"/>
                </a:cxn>
                <a:cxn ang="0">
                  <a:pos x="53" y="0"/>
                </a:cxn>
              </a:cxnLst>
              <a:rect l="0" t="0" r="r" b="b"/>
              <a:pathLst>
                <a:path w="105" h="159">
                  <a:moveTo>
                    <a:pt x="53" y="26"/>
                  </a:moveTo>
                  <a:lnTo>
                    <a:pt x="44" y="30"/>
                  </a:lnTo>
                  <a:lnTo>
                    <a:pt x="35" y="41"/>
                  </a:lnTo>
                  <a:lnTo>
                    <a:pt x="30" y="59"/>
                  </a:lnTo>
                  <a:lnTo>
                    <a:pt x="27" y="79"/>
                  </a:lnTo>
                  <a:lnTo>
                    <a:pt x="30" y="101"/>
                  </a:lnTo>
                  <a:lnTo>
                    <a:pt x="35" y="119"/>
                  </a:lnTo>
                  <a:lnTo>
                    <a:pt x="44" y="129"/>
                  </a:lnTo>
                  <a:lnTo>
                    <a:pt x="53" y="134"/>
                  </a:lnTo>
                  <a:lnTo>
                    <a:pt x="63" y="129"/>
                  </a:lnTo>
                  <a:lnTo>
                    <a:pt x="70" y="119"/>
                  </a:lnTo>
                  <a:lnTo>
                    <a:pt x="75" y="101"/>
                  </a:lnTo>
                  <a:lnTo>
                    <a:pt x="78" y="79"/>
                  </a:lnTo>
                  <a:lnTo>
                    <a:pt x="75" y="59"/>
                  </a:lnTo>
                  <a:lnTo>
                    <a:pt x="70" y="41"/>
                  </a:lnTo>
                  <a:lnTo>
                    <a:pt x="63" y="30"/>
                  </a:lnTo>
                  <a:lnTo>
                    <a:pt x="53" y="26"/>
                  </a:lnTo>
                  <a:close/>
                  <a:moveTo>
                    <a:pt x="53" y="0"/>
                  </a:moveTo>
                  <a:lnTo>
                    <a:pt x="70" y="4"/>
                  </a:lnTo>
                  <a:lnTo>
                    <a:pt x="83" y="15"/>
                  </a:lnTo>
                  <a:lnTo>
                    <a:pt x="95" y="33"/>
                  </a:lnTo>
                  <a:lnTo>
                    <a:pt x="102" y="55"/>
                  </a:lnTo>
                  <a:lnTo>
                    <a:pt x="105" y="79"/>
                  </a:lnTo>
                  <a:lnTo>
                    <a:pt x="102" y="105"/>
                  </a:lnTo>
                  <a:lnTo>
                    <a:pt x="95" y="127"/>
                  </a:lnTo>
                  <a:lnTo>
                    <a:pt x="83" y="144"/>
                  </a:lnTo>
                  <a:lnTo>
                    <a:pt x="70" y="155"/>
                  </a:lnTo>
                  <a:lnTo>
                    <a:pt x="53" y="159"/>
                  </a:lnTo>
                  <a:lnTo>
                    <a:pt x="35" y="155"/>
                  </a:lnTo>
                  <a:lnTo>
                    <a:pt x="22" y="144"/>
                  </a:lnTo>
                  <a:lnTo>
                    <a:pt x="10" y="127"/>
                  </a:lnTo>
                  <a:lnTo>
                    <a:pt x="3" y="105"/>
                  </a:lnTo>
                  <a:lnTo>
                    <a:pt x="0" y="79"/>
                  </a:lnTo>
                  <a:lnTo>
                    <a:pt x="3" y="55"/>
                  </a:lnTo>
                  <a:lnTo>
                    <a:pt x="10" y="33"/>
                  </a:lnTo>
                  <a:lnTo>
                    <a:pt x="22" y="15"/>
                  </a:lnTo>
                  <a:lnTo>
                    <a:pt x="35" y="4"/>
                  </a:lnTo>
                  <a:lnTo>
                    <a:pt x="53"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87"/>
            <p:cNvSpPr>
              <a:spLocks/>
            </p:cNvSpPr>
            <p:nvPr/>
          </p:nvSpPr>
          <p:spPr bwMode="auto">
            <a:xfrm>
              <a:off x="4908550" y="4608513"/>
              <a:ext cx="157162" cy="241300"/>
            </a:xfrm>
            <a:custGeom>
              <a:avLst/>
              <a:gdLst/>
              <a:ahLst/>
              <a:cxnLst>
                <a:cxn ang="0">
                  <a:pos x="0" y="0"/>
                </a:cxn>
                <a:cxn ang="0">
                  <a:pos x="99" y="0"/>
                </a:cxn>
                <a:cxn ang="0">
                  <a:pos x="99" y="26"/>
                </a:cxn>
                <a:cxn ang="0">
                  <a:pos x="62" y="26"/>
                </a:cxn>
                <a:cxn ang="0">
                  <a:pos x="62" y="152"/>
                </a:cxn>
                <a:cxn ang="0">
                  <a:pos x="36" y="152"/>
                </a:cxn>
                <a:cxn ang="0">
                  <a:pos x="36" y="26"/>
                </a:cxn>
                <a:cxn ang="0">
                  <a:pos x="0" y="26"/>
                </a:cxn>
                <a:cxn ang="0">
                  <a:pos x="0" y="0"/>
                </a:cxn>
              </a:cxnLst>
              <a:rect l="0" t="0" r="r" b="b"/>
              <a:pathLst>
                <a:path w="99" h="152">
                  <a:moveTo>
                    <a:pt x="0" y="0"/>
                  </a:moveTo>
                  <a:lnTo>
                    <a:pt x="99" y="0"/>
                  </a:lnTo>
                  <a:lnTo>
                    <a:pt x="99" y="26"/>
                  </a:lnTo>
                  <a:lnTo>
                    <a:pt x="62" y="26"/>
                  </a:lnTo>
                  <a:lnTo>
                    <a:pt x="62" y="152"/>
                  </a:lnTo>
                  <a:lnTo>
                    <a:pt x="36" y="152"/>
                  </a:lnTo>
                  <a:lnTo>
                    <a:pt x="36" y="26"/>
                  </a:lnTo>
                  <a:lnTo>
                    <a:pt x="0" y="26"/>
                  </a:lnTo>
                  <a:lnTo>
                    <a:pt x="0"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Freeform 88"/>
            <p:cNvSpPr>
              <a:spLocks/>
            </p:cNvSpPr>
            <p:nvPr/>
          </p:nvSpPr>
          <p:spPr bwMode="auto">
            <a:xfrm>
              <a:off x="4359275" y="4603750"/>
              <a:ext cx="161925" cy="250825"/>
            </a:xfrm>
            <a:custGeom>
              <a:avLst/>
              <a:gdLst/>
              <a:ahLst/>
              <a:cxnLst>
                <a:cxn ang="0">
                  <a:pos x="51" y="0"/>
                </a:cxn>
                <a:cxn ang="0">
                  <a:pos x="66" y="4"/>
                </a:cxn>
                <a:cxn ang="0">
                  <a:pos x="80" y="14"/>
                </a:cxn>
                <a:cxn ang="0">
                  <a:pos x="91" y="29"/>
                </a:cxn>
                <a:cxn ang="0">
                  <a:pos x="99" y="49"/>
                </a:cxn>
                <a:cxn ang="0">
                  <a:pos x="72" y="49"/>
                </a:cxn>
                <a:cxn ang="0">
                  <a:pos x="66" y="37"/>
                </a:cxn>
                <a:cxn ang="0">
                  <a:pos x="60" y="29"/>
                </a:cxn>
                <a:cxn ang="0">
                  <a:pos x="51" y="27"/>
                </a:cxn>
                <a:cxn ang="0">
                  <a:pos x="42" y="31"/>
                </a:cxn>
                <a:cxn ang="0">
                  <a:pos x="35" y="42"/>
                </a:cxn>
                <a:cxn ang="0">
                  <a:pos x="30" y="59"/>
                </a:cxn>
                <a:cxn ang="0">
                  <a:pos x="27" y="79"/>
                </a:cxn>
                <a:cxn ang="0">
                  <a:pos x="30" y="100"/>
                </a:cxn>
                <a:cxn ang="0">
                  <a:pos x="35" y="116"/>
                </a:cxn>
                <a:cxn ang="0">
                  <a:pos x="42" y="127"/>
                </a:cxn>
                <a:cxn ang="0">
                  <a:pos x="51" y="131"/>
                </a:cxn>
                <a:cxn ang="0">
                  <a:pos x="58" y="129"/>
                </a:cxn>
                <a:cxn ang="0">
                  <a:pos x="65" y="123"/>
                </a:cxn>
                <a:cxn ang="0">
                  <a:pos x="71" y="113"/>
                </a:cxn>
                <a:cxn ang="0">
                  <a:pos x="75" y="98"/>
                </a:cxn>
                <a:cxn ang="0">
                  <a:pos x="102" y="98"/>
                </a:cxn>
                <a:cxn ang="0">
                  <a:pos x="94" y="121"/>
                </a:cxn>
                <a:cxn ang="0">
                  <a:pos x="83" y="140"/>
                </a:cxn>
                <a:cxn ang="0">
                  <a:pos x="68" y="154"/>
                </a:cxn>
                <a:cxn ang="0">
                  <a:pos x="51" y="158"/>
                </a:cxn>
                <a:cxn ang="0">
                  <a:pos x="35" y="154"/>
                </a:cxn>
                <a:cxn ang="0">
                  <a:pos x="21" y="143"/>
                </a:cxn>
                <a:cxn ang="0">
                  <a:pos x="9" y="125"/>
                </a:cxn>
                <a:cxn ang="0">
                  <a:pos x="2" y="104"/>
                </a:cxn>
                <a:cxn ang="0">
                  <a:pos x="0" y="79"/>
                </a:cxn>
                <a:cxn ang="0">
                  <a:pos x="2" y="53"/>
                </a:cxn>
                <a:cxn ang="0">
                  <a:pos x="9" y="31"/>
                </a:cxn>
                <a:cxn ang="0">
                  <a:pos x="21" y="15"/>
                </a:cxn>
                <a:cxn ang="0">
                  <a:pos x="35" y="4"/>
                </a:cxn>
                <a:cxn ang="0">
                  <a:pos x="51" y="0"/>
                </a:cxn>
              </a:cxnLst>
              <a:rect l="0" t="0" r="r" b="b"/>
              <a:pathLst>
                <a:path w="102" h="158">
                  <a:moveTo>
                    <a:pt x="51" y="0"/>
                  </a:moveTo>
                  <a:lnTo>
                    <a:pt x="66" y="4"/>
                  </a:lnTo>
                  <a:lnTo>
                    <a:pt x="80" y="14"/>
                  </a:lnTo>
                  <a:lnTo>
                    <a:pt x="91" y="29"/>
                  </a:lnTo>
                  <a:lnTo>
                    <a:pt x="99" y="49"/>
                  </a:lnTo>
                  <a:lnTo>
                    <a:pt x="72" y="49"/>
                  </a:lnTo>
                  <a:lnTo>
                    <a:pt x="66" y="37"/>
                  </a:lnTo>
                  <a:lnTo>
                    <a:pt x="60" y="29"/>
                  </a:lnTo>
                  <a:lnTo>
                    <a:pt x="51" y="27"/>
                  </a:lnTo>
                  <a:lnTo>
                    <a:pt x="42" y="31"/>
                  </a:lnTo>
                  <a:lnTo>
                    <a:pt x="35" y="42"/>
                  </a:lnTo>
                  <a:lnTo>
                    <a:pt x="30" y="59"/>
                  </a:lnTo>
                  <a:lnTo>
                    <a:pt x="27" y="79"/>
                  </a:lnTo>
                  <a:lnTo>
                    <a:pt x="30" y="100"/>
                  </a:lnTo>
                  <a:lnTo>
                    <a:pt x="35" y="116"/>
                  </a:lnTo>
                  <a:lnTo>
                    <a:pt x="42" y="127"/>
                  </a:lnTo>
                  <a:lnTo>
                    <a:pt x="51" y="131"/>
                  </a:lnTo>
                  <a:lnTo>
                    <a:pt x="58" y="129"/>
                  </a:lnTo>
                  <a:lnTo>
                    <a:pt x="65" y="123"/>
                  </a:lnTo>
                  <a:lnTo>
                    <a:pt x="71" y="113"/>
                  </a:lnTo>
                  <a:lnTo>
                    <a:pt x="75" y="98"/>
                  </a:lnTo>
                  <a:lnTo>
                    <a:pt x="102" y="98"/>
                  </a:lnTo>
                  <a:lnTo>
                    <a:pt x="94" y="121"/>
                  </a:lnTo>
                  <a:lnTo>
                    <a:pt x="83" y="140"/>
                  </a:lnTo>
                  <a:lnTo>
                    <a:pt x="68" y="154"/>
                  </a:lnTo>
                  <a:lnTo>
                    <a:pt x="51" y="158"/>
                  </a:lnTo>
                  <a:lnTo>
                    <a:pt x="35" y="154"/>
                  </a:lnTo>
                  <a:lnTo>
                    <a:pt x="21" y="143"/>
                  </a:lnTo>
                  <a:lnTo>
                    <a:pt x="9" y="125"/>
                  </a:lnTo>
                  <a:lnTo>
                    <a:pt x="2" y="104"/>
                  </a:lnTo>
                  <a:lnTo>
                    <a:pt x="0" y="79"/>
                  </a:lnTo>
                  <a:lnTo>
                    <a:pt x="2" y="53"/>
                  </a:lnTo>
                  <a:lnTo>
                    <a:pt x="9" y="31"/>
                  </a:lnTo>
                  <a:lnTo>
                    <a:pt x="21" y="15"/>
                  </a:lnTo>
                  <a:lnTo>
                    <a:pt x="35" y="4"/>
                  </a:lnTo>
                  <a:lnTo>
                    <a:pt x="51"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Freeform 89"/>
            <p:cNvSpPr>
              <a:spLocks/>
            </p:cNvSpPr>
            <p:nvPr/>
          </p:nvSpPr>
          <p:spPr bwMode="auto">
            <a:xfrm>
              <a:off x="4718050" y="4608513"/>
              <a:ext cx="166687" cy="246063"/>
            </a:xfrm>
            <a:custGeom>
              <a:avLst/>
              <a:gdLst/>
              <a:ahLst/>
              <a:cxnLst>
                <a:cxn ang="0">
                  <a:pos x="0" y="0"/>
                </a:cxn>
                <a:cxn ang="0">
                  <a:pos x="27" y="0"/>
                </a:cxn>
                <a:cxn ang="0">
                  <a:pos x="27" y="91"/>
                </a:cxn>
                <a:cxn ang="0">
                  <a:pos x="28" y="107"/>
                </a:cxn>
                <a:cxn ang="0">
                  <a:pos x="32" y="118"/>
                </a:cxn>
                <a:cxn ang="0">
                  <a:pos x="38" y="125"/>
                </a:cxn>
                <a:cxn ang="0">
                  <a:pos x="43" y="128"/>
                </a:cxn>
                <a:cxn ang="0">
                  <a:pos x="49" y="129"/>
                </a:cxn>
                <a:cxn ang="0">
                  <a:pos x="57" y="129"/>
                </a:cxn>
                <a:cxn ang="0">
                  <a:pos x="62" y="128"/>
                </a:cxn>
                <a:cxn ang="0">
                  <a:pos x="68" y="125"/>
                </a:cxn>
                <a:cxn ang="0">
                  <a:pos x="72" y="118"/>
                </a:cxn>
                <a:cxn ang="0">
                  <a:pos x="76" y="107"/>
                </a:cxn>
                <a:cxn ang="0">
                  <a:pos x="77" y="92"/>
                </a:cxn>
                <a:cxn ang="0">
                  <a:pos x="77" y="0"/>
                </a:cxn>
                <a:cxn ang="0">
                  <a:pos x="105" y="0"/>
                </a:cxn>
                <a:cxn ang="0">
                  <a:pos x="105" y="94"/>
                </a:cxn>
                <a:cxn ang="0">
                  <a:pos x="102" y="114"/>
                </a:cxn>
                <a:cxn ang="0">
                  <a:pos x="95" y="132"/>
                </a:cxn>
                <a:cxn ang="0">
                  <a:pos x="84" y="144"/>
                </a:cxn>
                <a:cxn ang="0">
                  <a:pos x="71" y="152"/>
                </a:cxn>
                <a:cxn ang="0">
                  <a:pos x="53" y="155"/>
                </a:cxn>
                <a:cxn ang="0">
                  <a:pos x="47" y="155"/>
                </a:cxn>
                <a:cxn ang="0">
                  <a:pos x="39" y="154"/>
                </a:cxn>
                <a:cxn ang="0">
                  <a:pos x="31" y="151"/>
                </a:cxn>
                <a:cxn ang="0">
                  <a:pos x="22" y="146"/>
                </a:cxn>
                <a:cxn ang="0">
                  <a:pos x="13" y="137"/>
                </a:cxn>
                <a:cxn ang="0">
                  <a:pos x="7" y="126"/>
                </a:cxn>
                <a:cxn ang="0">
                  <a:pos x="1" y="112"/>
                </a:cxn>
                <a:cxn ang="0">
                  <a:pos x="0" y="91"/>
                </a:cxn>
                <a:cxn ang="0">
                  <a:pos x="0" y="0"/>
                </a:cxn>
              </a:cxnLst>
              <a:rect l="0" t="0" r="r" b="b"/>
              <a:pathLst>
                <a:path w="105" h="155">
                  <a:moveTo>
                    <a:pt x="0" y="0"/>
                  </a:moveTo>
                  <a:lnTo>
                    <a:pt x="27" y="0"/>
                  </a:lnTo>
                  <a:lnTo>
                    <a:pt x="27" y="91"/>
                  </a:lnTo>
                  <a:lnTo>
                    <a:pt x="28" y="107"/>
                  </a:lnTo>
                  <a:lnTo>
                    <a:pt x="32" y="118"/>
                  </a:lnTo>
                  <a:lnTo>
                    <a:pt x="38" y="125"/>
                  </a:lnTo>
                  <a:lnTo>
                    <a:pt x="43" y="128"/>
                  </a:lnTo>
                  <a:lnTo>
                    <a:pt x="49" y="129"/>
                  </a:lnTo>
                  <a:lnTo>
                    <a:pt x="57" y="129"/>
                  </a:lnTo>
                  <a:lnTo>
                    <a:pt x="62" y="128"/>
                  </a:lnTo>
                  <a:lnTo>
                    <a:pt x="68" y="125"/>
                  </a:lnTo>
                  <a:lnTo>
                    <a:pt x="72" y="118"/>
                  </a:lnTo>
                  <a:lnTo>
                    <a:pt x="76" y="107"/>
                  </a:lnTo>
                  <a:lnTo>
                    <a:pt x="77" y="92"/>
                  </a:lnTo>
                  <a:lnTo>
                    <a:pt x="77" y="0"/>
                  </a:lnTo>
                  <a:lnTo>
                    <a:pt x="105" y="0"/>
                  </a:lnTo>
                  <a:lnTo>
                    <a:pt x="105" y="94"/>
                  </a:lnTo>
                  <a:lnTo>
                    <a:pt x="102" y="114"/>
                  </a:lnTo>
                  <a:lnTo>
                    <a:pt x="95" y="132"/>
                  </a:lnTo>
                  <a:lnTo>
                    <a:pt x="84" y="144"/>
                  </a:lnTo>
                  <a:lnTo>
                    <a:pt x="71" y="152"/>
                  </a:lnTo>
                  <a:lnTo>
                    <a:pt x="53" y="155"/>
                  </a:lnTo>
                  <a:lnTo>
                    <a:pt x="47" y="155"/>
                  </a:lnTo>
                  <a:lnTo>
                    <a:pt x="39" y="154"/>
                  </a:lnTo>
                  <a:lnTo>
                    <a:pt x="31" y="151"/>
                  </a:lnTo>
                  <a:lnTo>
                    <a:pt x="22" y="146"/>
                  </a:lnTo>
                  <a:lnTo>
                    <a:pt x="13" y="137"/>
                  </a:lnTo>
                  <a:lnTo>
                    <a:pt x="7" y="126"/>
                  </a:lnTo>
                  <a:lnTo>
                    <a:pt x="1" y="112"/>
                  </a:lnTo>
                  <a:lnTo>
                    <a:pt x="0" y="91"/>
                  </a:lnTo>
                  <a:lnTo>
                    <a:pt x="0"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90"/>
            <p:cNvSpPr>
              <a:spLocks noEditPoints="1"/>
            </p:cNvSpPr>
            <p:nvPr/>
          </p:nvSpPr>
          <p:spPr bwMode="auto">
            <a:xfrm>
              <a:off x="4527550" y="4608513"/>
              <a:ext cx="173037" cy="244475"/>
            </a:xfrm>
            <a:custGeom>
              <a:avLst/>
              <a:gdLst/>
              <a:ahLst/>
              <a:cxnLst>
                <a:cxn ang="0">
                  <a:pos x="54" y="30"/>
                </a:cxn>
                <a:cxn ang="0">
                  <a:pos x="41" y="90"/>
                </a:cxn>
                <a:cxn ang="0">
                  <a:pos x="68" y="90"/>
                </a:cxn>
                <a:cxn ang="0">
                  <a:pos x="54" y="30"/>
                </a:cxn>
                <a:cxn ang="0">
                  <a:pos x="34" y="0"/>
                </a:cxn>
                <a:cxn ang="0">
                  <a:pos x="75" y="0"/>
                </a:cxn>
                <a:cxn ang="0">
                  <a:pos x="109" y="152"/>
                </a:cxn>
                <a:cxn ang="0">
                  <a:pos x="82" y="152"/>
                </a:cxn>
                <a:cxn ang="0">
                  <a:pos x="73" y="117"/>
                </a:cxn>
                <a:cxn ang="0">
                  <a:pos x="35" y="117"/>
                </a:cxn>
                <a:cxn ang="0">
                  <a:pos x="27" y="152"/>
                </a:cxn>
                <a:cxn ang="0">
                  <a:pos x="0" y="154"/>
                </a:cxn>
                <a:cxn ang="0">
                  <a:pos x="34" y="0"/>
                </a:cxn>
              </a:cxnLst>
              <a:rect l="0" t="0" r="r" b="b"/>
              <a:pathLst>
                <a:path w="109" h="154">
                  <a:moveTo>
                    <a:pt x="54" y="30"/>
                  </a:moveTo>
                  <a:lnTo>
                    <a:pt x="41" y="90"/>
                  </a:lnTo>
                  <a:lnTo>
                    <a:pt x="68" y="90"/>
                  </a:lnTo>
                  <a:lnTo>
                    <a:pt x="54" y="30"/>
                  </a:lnTo>
                  <a:close/>
                  <a:moveTo>
                    <a:pt x="34" y="0"/>
                  </a:moveTo>
                  <a:lnTo>
                    <a:pt x="75" y="0"/>
                  </a:lnTo>
                  <a:lnTo>
                    <a:pt x="109" y="152"/>
                  </a:lnTo>
                  <a:lnTo>
                    <a:pt x="82" y="152"/>
                  </a:lnTo>
                  <a:lnTo>
                    <a:pt x="73" y="117"/>
                  </a:lnTo>
                  <a:lnTo>
                    <a:pt x="35" y="117"/>
                  </a:lnTo>
                  <a:lnTo>
                    <a:pt x="27" y="152"/>
                  </a:lnTo>
                  <a:lnTo>
                    <a:pt x="0" y="154"/>
                  </a:lnTo>
                  <a:lnTo>
                    <a:pt x="34"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74" name="Group 173"/>
          <p:cNvGrpSpPr/>
          <p:nvPr/>
        </p:nvGrpSpPr>
        <p:grpSpPr>
          <a:xfrm>
            <a:off x="519063" y="685800"/>
            <a:ext cx="1866974" cy="1865862"/>
            <a:chOff x="3244850" y="982663"/>
            <a:chExt cx="2667000" cy="2665413"/>
          </a:xfrm>
          <a:effectLst>
            <a:outerShdw blurRad="76200" dir="18900000" sy="23000" kx="-1200000" algn="bl" rotWithShape="0">
              <a:prstClr val="black">
                <a:alpha val="20000"/>
              </a:prstClr>
            </a:outerShdw>
          </a:effectLst>
        </p:grpSpPr>
        <p:sp>
          <p:nvSpPr>
            <p:cNvPr id="175" name="Freeform 133"/>
            <p:cNvSpPr>
              <a:spLocks/>
            </p:cNvSpPr>
            <p:nvPr/>
          </p:nvSpPr>
          <p:spPr bwMode="auto">
            <a:xfrm>
              <a:off x="3303588" y="1041400"/>
              <a:ext cx="2551112" cy="2549525"/>
            </a:xfrm>
            <a:custGeom>
              <a:avLst/>
              <a:gdLst/>
              <a:ahLst/>
              <a:cxnLst>
                <a:cxn ang="0">
                  <a:pos x="804" y="0"/>
                </a:cxn>
                <a:cxn ang="0">
                  <a:pos x="825" y="3"/>
                </a:cxn>
                <a:cxn ang="0">
                  <a:pos x="846" y="12"/>
                </a:cxn>
                <a:cxn ang="0">
                  <a:pos x="865" y="26"/>
                </a:cxn>
                <a:cxn ang="0">
                  <a:pos x="1581" y="742"/>
                </a:cxn>
                <a:cxn ang="0">
                  <a:pos x="1595" y="761"/>
                </a:cxn>
                <a:cxn ang="0">
                  <a:pos x="1604" y="782"/>
                </a:cxn>
                <a:cxn ang="0">
                  <a:pos x="1607" y="804"/>
                </a:cxn>
                <a:cxn ang="0">
                  <a:pos x="1604" y="825"/>
                </a:cxn>
                <a:cxn ang="0">
                  <a:pos x="1595" y="846"/>
                </a:cxn>
                <a:cxn ang="0">
                  <a:pos x="1581" y="863"/>
                </a:cxn>
                <a:cxn ang="0">
                  <a:pos x="865" y="1581"/>
                </a:cxn>
                <a:cxn ang="0">
                  <a:pos x="846" y="1595"/>
                </a:cxn>
                <a:cxn ang="0">
                  <a:pos x="825" y="1603"/>
                </a:cxn>
                <a:cxn ang="0">
                  <a:pos x="804" y="1606"/>
                </a:cxn>
                <a:cxn ang="0">
                  <a:pos x="782" y="1603"/>
                </a:cxn>
                <a:cxn ang="0">
                  <a:pos x="761" y="1595"/>
                </a:cxn>
                <a:cxn ang="0">
                  <a:pos x="742" y="1581"/>
                </a:cxn>
                <a:cxn ang="0">
                  <a:pos x="26" y="863"/>
                </a:cxn>
                <a:cxn ang="0">
                  <a:pos x="12" y="846"/>
                </a:cxn>
                <a:cxn ang="0">
                  <a:pos x="3" y="825"/>
                </a:cxn>
                <a:cxn ang="0">
                  <a:pos x="0" y="804"/>
                </a:cxn>
                <a:cxn ang="0">
                  <a:pos x="3" y="782"/>
                </a:cxn>
                <a:cxn ang="0">
                  <a:pos x="12" y="761"/>
                </a:cxn>
                <a:cxn ang="0">
                  <a:pos x="26" y="742"/>
                </a:cxn>
                <a:cxn ang="0">
                  <a:pos x="742" y="26"/>
                </a:cxn>
                <a:cxn ang="0">
                  <a:pos x="761" y="12"/>
                </a:cxn>
                <a:cxn ang="0">
                  <a:pos x="782" y="3"/>
                </a:cxn>
                <a:cxn ang="0">
                  <a:pos x="804" y="0"/>
                </a:cxn>
              </a:cxnLst>
              <a:rect l="0" t="0" r="r" b="b"/>
              <a:pathLst>
                <a:path w="1607" h="1606">
                  <a:moveTo>
                    <a:pt x="804" y="0"/>
                  </a:moveTo>
                  <a:lnTo>
                    <a:pt x="825" y="3"/>
                  </a:lnTo>
                  <a:lnTo>
                    <a:pt x="846" y="12"/>
                  </a:lnTo>
                  <a:lnTo>
                    <a:pt x="865" y="26"/>
                  </a:lnTo>
                  <a:lnTo>
                    <a:pt x="1581" y="742"/>
                  </a:lnTo>
                  <a:lnTo>
                    <a:pt x="1595" y="761"/>
                  </a:lnTo>
                  <a:lnTo>
                    <a:pt x="1604" y="782"/>
                  </a:lnTo>
                  <a:lnTo>
                    <a:pt x="1607" y="804"/>
                  </a:lnTo>
                  <a:lnTo>
                    <a:pt x="1604" y="825"/>
                  </a:lnTo>
                  <a:lnTo>
                    <a:pt x="1595" y="846"/>
                  </a:lnTo>
                  <a:lnTo>
                    <a:pt x="1581" y="863"/>
                  </a:lnTo>
                  <a:lnTo>
                    <a:pt x="865" y="1581"/>
                  </a:lnTo>
                  <a:lnTo>
                    <a:pt x="846" y="1595"/>
                  </a:lnTo>
                  <a:lnTo>
                    <a:pt x="825" y="1603"/>
                  </a:lnTo>
                  <a:lnTo>
                    <a:pt x="804" y="1606"/>
                  </a:lnTo>
                  <a:lnTo>
                    <a:pt x="782" y="1603"/>
                  </a:lnTo>
                  <a:lnTo>
                    <a:pt x="761" y="1595"/>
                  </a:lnTo>
                  <a:lnTo>
                    <a:pt x="742" y="1581"/>
                  </a:lnTo>
                  <a:lnTo>
                    <a:pt x="26" y="863"/>
                  </a:lnTo>
                  <a:lnTo>
                    <a:pt x="12" y="846"/>
                  </a:lnTo>
                  <a:lnTo>
                    <a:pt x="3" y="825"/>
                  </a:lnTo>
                  <a:lnTo>
                    <a:pt x="0" y="804"/>
                  </a:lnTo>
                  <a:lnTo>
                    <a:pt x="3" y="782"/>
                  </a:lnTo>
                  <a:lnTo>
                    <a:pt x="12" y="761"/>
                  </a:lnTo>
                  <a:lnTo>
                    <a:pt x="26" y="742"/>
                  </a:lnTo>
                  <a:lnTo>
                    <a:pt x="742" y="26"/>
                  </a:lnTo>
                  <a:lnTo>
                    <a:pt x="761" y="12"/>
                  </a:lnTo>
                  <a:lnTo>
                    <a:pt x="782" y="3"/>
                  </a:lnTo>
                  <a:lnTo>
                    <a:pt x="804"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134"/>
            <p:cNvSpPr>
              <a:spLocks noEditPoints="1"/>
            </p:cNvSpPr>
            <p:nvPr/>
          </p:nvSpPr>
          <p:spPr bwMode="auto">
            <a:xfrm>
              <a:off x="3244850" y="982663"/>
              <a:ext cx="2667000" cy="2665413"/>
            </a:xfrm>
            <a:custGeom>
              <a:avLst/>
              <a:gdLst/>
              <a:ahLst/>
              <a:cxnLst>
                <a:cxn ang="0">
                  <a:pos x="834" y="75"/>
                </a:cxn>
                <a:cxn ang="0">
                  <a:pos x="819" y="79"/>
                </a:cxn>
                <a:cxn ang="0">
                  <a:pos x="807" y="89"/>
                </a:cxn>
                <a:cxn ang="0">
                  <a:pos x="89" y="805"/>
                </a:cxn>
                <a:cxn ang="0">
                  <a:pos x="81" y="816"/>
                </a:cxn>
                <a:cxn ang="0">
                  <a:pos x="77" y="827"/>
                </a:cxn>
                <a:cxn ang="0">
                  <a:pos x="75" y="841"/>
                </a:cxn>
                <a:cxn ang="0">
                  <a:pos x="77" y="853"/>
                </a:cxn>
                <a:cxn ang="0">
                  <a:pos x="81" y="864"/>
                </a:cxn>
                <a:cxn ang="0">
                  <a:pos x="89" y="875"/>
                </a:cxn>
                <a:cxn ang="0">
                  <a:pos x="807" y="1591"/>
                </a:cxn>
                <a:cxn ang="0">
                  <a:pos x="819" y="1600"/>
                </a:cxn>
                <a:cxn ang="0">
                  <a:pos x="834" y="1604"/>
                </a:cxn>
                <a:cxn ang="0">
                  <a:pos x="847" y="1604"/>
                </a:cxn>
                <a:cxn ang="0">
                  <a:pos x="862" y="1600"/>
                </a:cxn>
                <a:cxn ang="0">
                  <a:pos x="875" y="1591"/>
                </a:cxn>
                <a:cxn ang="0">
                  <a:pos x="1592" y="875"/>
                </a:cxn>
                <a:cxn ang="0">
                  <a:pos x="1602" y="862"/>
                </a:cxn>
                <a:cxn ang="0">
                  <a:pos x="1606" y="847"/>
                </a:cxn>
                <a:cxn ang="0">
                  <a:pos x="1606" y="832"/>
                </a:cxn>
                <a:cxn ang="0">
                  <a:pos x="1602" y="817"/>
                </a:cxn>
                <a:cxn ang="0">
                  <a:pos x="1592" y="805"/>
                </a:cxn>
                <a:cxn ang="0">
                  <a:pos x="875" y="89"/>
                </a:cxn>
                <a:cxn ang="0">
                  <a:pos x="862" y="79"/>
                </a:cxn>
                <a:cxn ang="0">
                  <a:pos x="847" y="75"/>
                </a:cxn>
                <a:cxn ang="0">
                  <a:pos x="834" y="75"/>
                </a:cxn>
                <a:cxn ang="0">
                  <a:pos x="827" y="0"/>
                </a:cxn>
                <a:cxn ang="0">
                  <a:pos x="854" y="0"/>
                </a:cxn>
                <a:cxn ang="0">
                  <a:pos x="880" y="7"/>
                </a:cxn>
                <a:cxn ang="0">
                  <a:pos x="906" y="18"/>
                </a:cxn>
                <a:cxn ang="0">
                  <a:pos x="928" y="36"/>
                </a:cxn>
                <a:cxn ang="0">
                  <a:pos x="1644" y="753"/>
                </a:cxn>
                <a:cxn ang="0">
                  <a:pos x="1662" y="775"/>
                </a:cxn>
                <a:cxn ang="0">
                  <a:pos x="1673" y="800"/>
                </a:cxn>
                <a:cxn ang="0">
                  <a:pos x="1680" y="827"/>
                </a:cxn>
                <a:cxn ang="0">
                  <a:pos x="1680" y="853"/>
                </a:cxn>
                <a:cxn ang="0">
                  <a:pos x="1673" y="880"/>
                </a:cxn>
                <a:cxn ang="0">
                  <a:pos x="1662" y="904"/>
                </a:cxn>
                <a:cxn ang="0">
                  <a:pos x="1644" y="926"/>
                </a:cxn>
                <a:cxn ang="0">
                  <a:pos x="928" y="1644"/>
                </a:cxn>
                <a:cxn ang="0">
                  <a:pos x="906" y="1662"/>
                </a:cxn>
                <a:cxn ang="0">
                  <a:pos x="880" y="1672"/>
                </a:cxn>
                <a:cxn ang="0">
                  <a:pos x="854" y="1679"/>
                </a:cxn>
                <a:cxn ang="0">
                  <a:pos x="827" y="1679"/>
                </a:cxn>
                <a:cxn ang="0">
                  <a:pos x="801" y="1672"/>
                </a:cxn>
                <a:cxn ang="0">
                  <a:pos x="775" y="1662"/>
                </a:cxn>
                <a:cxn ang="0">
                  <a:pos x="753" y="1644"/>
                </a:cxn>
                <a:cxn ang="0">
                  <a:pos x="37" y="926"/>
                </a:cxn>
                <a:cxn ang="0">
                  <a:pos x="22" y="907"/>
                </a:cxn>
                <a:cxn ang="0">
                  <a:pos x="10" y="887"/>
                </a:cxn>
                <a:cxn ang="0">
                  <a:pos x="3" y="865"/>
                </a:cxn>
                <a:cxn ang="0">
                  <a:pos x="0" y="841"/>
                </a:cxn>
                <a:cxn ang="0">
                  <a:pos x="3" y="816"/>
                </a:cxn>
                <a:cxn ang="0">
                  <a:pos x="10" y="793"/>
                </a:cxn>
                <a:cxn ang="0">
                  <a:pos x="22" y="772"/>
                </a:cxn>
                <a:cxn ang="0">
                  <a:pos x="37" y="753"/>
                </a:cxn>
                <a:cxn ang="0">
                  <a:pos x="753" y="36"/>
                </a:cxn>
                <a:cxn ang="0">
                  <a:pos x="775" y="18"/>
                </a:cxn>
                <a:cxn ang="0">
                  <a:pos x="801" y="7"/>
                </a:cxn>
                <a:cxn ang="0">
                  <a:pos x="827" y="0"/>
                </a:cxn>
              </a:cxnLst>
              <a:rect l="0" t="0" r="r" b="b"/>
              <a:pathLst>
                <a:path w="1680" h="1679">
                  <a:moveTo>
                    <a:pt x="834" y="75"/>
                  </a:moveTo>
                  <a:lnTo>
                    <a:pt x="819" y="79"/>
                  </a:lnTo>
                  <a:lnTo>
                    <a:pt x="807" y="89"/>
                  </a:lnTo>
                  <a:lnTo>
                    <a:pt x="89" y="805"/>
                  </a:lnTo>
                  <a:lnTo>
                    <a:pt x="81" y="816"/>
                  </a:lnTo>
                  <a:lnTo>
                    <a:pt x="77" y="827"/>
                  </a:lnTo>
                  <a:lnTo>
                    <a:pt x="75" y="841"/>
                  </a:lnTo>
                  <a:lnTo>
                    <a:pt x="77" y="853"/>
                  </a:lnTo>
                  <a:lnTo>
                    <a:pt x="81" y="864"/>
                  </a:lnTo>
                  <a:lnTo>
                    <a:pt x="89" y="875"/>
                  </a:lnTo>
                  <a:lnTo>
                    <a:pt x="807" y="1591"/>
                  </a:lnTo>
                  <a:lnTo>
                    <a:pt x="819" y="1600"/>
                  </a:lnTo>
                  <a:lnTo>
                    <a:pt x="834" y="1604"/>
                  </a:lnTo>
                  <a:lnTo>
                    <a:pt x="847" y="1604"/>
                  </a:lnTo>
                  <a:lnTo>
                    <a:pt x="862" y="1600"/>
                  </a:lnTo>
                  <a:lnTo>
                    <a:pt x="875" y="1591"/>
                  </a:lnTo>
                  <a:lnTo>
                    <a:pt x="1592" y="875"/>
                  </a:lnTo>
                  <a:lnTo>
                    <a:pt x="1602" y="862"/>
                  </a:lnTo>
                  <a:lnTo>
                    <a:pt x="1606" y="847"/>
                  </a:lnTo>
                  <a:lnTo>
                    <a:pt x="1606" y="832"/>
                  </a:lnTo>
                  <a:lnTo>
                    <a:pt x="1602" y="817"/>
                  </a:lnTo>
                  <a:lnTo>
                    <a:pt x="1592" y="805"/>
                  </a:lnTo>
                  <a:lnTo>
                    <a:pt x="875" y="89"/>
                  </a:lnTo>
                  <a:lnTo>
                    <a:pt x="862" y="79"/>
                  </a:lnTo>
                  <a:lnTo>
                    <a:pt x="847" y="75"/>
                  </a:lnTo>
                  <a:lnTo>
                    <a:pt x="834" y="75"/>
                  </a:lnTo>
                  <a:close/>
                  <a:moveTo>
                    <a:pt x="827" y="0"/>
                  </a:moveTo>
                  <a:lnTo>
                    <a:pt x="854" y="0"/>
                  </a:lnTo>
                  <a:lnTo>
                    <a:pt x="880" y="7"/>
                  </a:lnTo>
                  <a:lnTo>
                    <a:pt x="906" y="18"/>
                  </a:lnTo>
                  <a:lnTo>
                    <a:pt x="928" y="36"/>
                  </a:lnTo>
                  <a:lnTo>
                    <a:pt x="1644" y="753"/>
                  </a:lnTo>
                  <a:lnTo>
                    <a:pt x="1662" y="775"/>
                  </a:lnTo>
                  <a:lnTo>
                    <a:pt x="1673" y="800"/>
                  </a:lnTo>
                  <a:lnTo>
                    <a:pt x="1680" y="827"/>
                  </a:lnTo>
                  <a:lnTo>
                    <a:pt x="1680" y="853"/>
                  </a:lnTo>
                  <a:lnTo>
                    <a:pt x="1673" y="880"/>
                  </a:lnTo>
                  <a:lnTo>
                    <a:pt x="1662" y="904"/>
                  </a:lnTo>
                  <a:lnTo>
                    <a:pt x="1644" y="926"/>
                  </a:lnTo>
                  <a:lnTo>
                    <a:pt x="928" y="1644"/>
                  </a:lnTo>
                  <a:lnTo>
                    <a:pt x="906" y="1662"/>
                  </a:lnTo>
                  <a:lnTo>
                    <a:pt x="880" y="1672"/>
                  </a:lnTo>
                  <a:lnTo>
                    <a:pt x="854" y="1679"/>
                  </a:lnTo>
                  <a:lnTo>
                    <a:pt x="827" y="1679"/>
                  </a:lnTo>
                  <a:lnTo>
                    <a:pt x="801" y="1672"/>
                  </a:lnTo>
                  <a:lnTo>
                    <a:pt x="775" y="1662"/>
                  </a:lnTo>
                  <a:lnTo>
                    <a:pt x="753" y="1644"/>
                  </a:lnTo>
                  <a:lnTo>
                    <a:pt x="37" y="926"/>
                  </a:lnTo>
                  <a:lnTo>
                    <a:pt x="22" y="907"/>
                  </a:lnTo>
                  <a:lnTo>
                    <a:pt x="10" y="887"/>
                  </a:lnTo>
                  <a:lnTo>
                    <a:pt x="3" y="865"/>
                  </a:lnTo>
                  <a:lnTo>
                    <a:pt x="0" y="841"/>
                  </a:lnTo>
                  <a:lnTo>
                    <a:pt x="3" y="816"/>
                  </a:lnTo>
                  <a:lnTo>
                    <a:pt x="10" y="793"/>
                  </a:lnTo>
                  <a:lnTo>
                    <a:pt x="22" y="772"/>
                  </a:lnTo>
                  <a:lnTo>
                    <a:pt x="37" y="753"/>
                  </a:lnTo>
                  <a:lnTo>
                    <a:pt x="753" y="36"/>
                  </a:lnTo>
                  <a:lnTo>
                    <a:pt x="775" y="18"/>
                  </a:lnTo>
                  <a:lnTo>
                    <a:pt x="801" y="7"/>
                  </a:lnTo>
                  <a:lnTo>
                    <a:pt x="827"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135"/>
            <p:cNvSpPr>
              <a:spLocks noEditPoints="1"/>
            </p:cNvSpPr>
            <p:nvPr/>
          </p:nvSpPr>
          <p:spPr bwMode="auto">
            <a:xfrm>
              <a:off x="3279775" y="1017588"/>
              <a:ext cx="2598737" cy="2595563"/>
            </a:xfrm>
            <a:custGeom>
              <a:avLst/>
              <a:gdLst/>
              <a:ahLst/>
              <a:cxnLst>
                <a:cxn ang="0">
                  <a:pos x="808" y="33"/>
                </a:cxn>
                <a:cxn ang="0">
                  <a:pos x="787" y="38"/>
                </a:cxn>
                <a:cxn ang="0">
                  <a:pos x="770" y="52"/>
                </a:cxn>
                <a:cxn ang="0">
                  <a:pos x="52" y="768"/>
                </a:cxn>
                <a:cxn ang="0">
                  <a:pos x="41" y="783"/>
                </a:cxn>
                <a:cxn ang="0">
                  <a:pos x="34" y="799"/>
                </a:cxn>
                <a:cxn ang="0">
                  <a:pos x="31" y="819"/>
                </a:cxn>
                <a:cxn ang="0">
                  <a:pos x="34" y="836"/>
                </a:cxn>
                <a:cxn ang="0">
                  <a:pos x="41" y="853"/>
                </a:cxn>
                <a:cxn ang="0">
                  <a:pos x="52" y="868"/>
                </a:cxn>
                <a:cxn ang="0">
                  <a:pos x="770" y="1584"/>
                </a:cxn>
                <a:cxn ang="0">
                  <a:pos x="787" y="1597"/>
                </a:cxn>
                <a:cxn ang="0">
                  <a:pos x="808" y="1603"/>
                </a:cxn>
                <a:cxn ang="0">
                  <a:pos x="829" y="1603"/>
                </a:cxn>
                <a:cxn ang="0">
                  <a:pos x="850" y="1597"/>
                </a:cxn>
                <a:cxn ang="0">
                  <a:pos x="868" y="1584"/>
                </a:cxn>
                <a:cxn ang="0">
                  <a:pos x="1585" y="868"/>
                </a:cxn>
                <a:cxn ang="0">
                  <a:pos x="1599" y="850"/>
                </a:cxn>
                <a:cxn ang="0">
                  <a:pos x="1604" y="828"/>
                </a:cxn>
                <a:cxn ang="0">
                  <a:pos x="1604" y="808"/>
                </a:cxn>
                <a:cxn ang="0">
                  <a:pos x="1599" y="786"/>
                </a:cxn>
                <a:cxn ang="0">
                  <a:pos x="1585" y="768"/>
                </a:cxn>
                <a:cxn ang="0">
                  <a:pos x="868" y="52"/>
                </a:cxn>
                <a:cxn ang="0">
                  <a:pos x="850" y="38"/>
                </a:cxn>
                <a:cxn ang="0">
                  <a:pos x="829" y="33"/>
                </a:cxn>
                <a:cxn ang="0">
                  <a:pos x="808" y="33"/>
                </a:cxn>
                <a:cxn ang="0">
                  <a:pos x="808" y="0"/>
                </a:cxn>
                <a:cxn ang="0">
                  <a:pos x="829" y="0"/>
                </a:cxn>
                <a:cxn ang="0">
                  <a:pos x="851" y="4"/>
                </a:cxn>
                <a:cxn ang="0">
                  <a:pos x="873" y="14"/>
                </a:cxn>
                <a:cxn ang="0">
                  <a:pos x="891" y="29"/>
                </a:cxn>
                <a:cxn ang="0">
                  <a:pos x="1607" y="746"/>
                </a:cxn>
                <a:cxn ang="0">
                  <a:pos x="1623" y="768"/>
                </a:cxn>
                <a:cxn ang="0">
                  <a:pos x="1633" y="793"/>
                </a:cxn>
                <a:cxn ang="0">
                  <a:pos x="1637" y="817"/>
                </a:cxn>
                <a:cxn ang="0">
                  <a:pos x="1633" y="843"/>
                </a:cxn>
                <a:cxn ang="0">
                  <a:pos x="1623" y="868"/>
                </a:cxn>
                <a:cxn ang="0">
                  <a:pos x="1607" y="889"/>
                </a:cxn>
                <a:cxn ang="0">
                  <a:pos x="891" y="1607"/>
                </a:cxn>
                <a:cxn ang="0">
                  <a:pos x="873" y="1622"/>
                </a:cxn>
                <a:cxn ang="0">
                  <a:pos x="851" y="1631"/>
                </a:cxn>
                <a:cxn ang="0">
                  <a:pos x="829" y="1635"/>
                </a:cxn>
                <a:cxn ang="0">
                  <a:pos x="808" y="1635"/>
                </a:cxn>
                <a:cxn ang="0">
                  <a:pos x="786" y="1631"/>
                </a:cxn>
                <a:cxn ang="0">
                  <a:pos x="764" y="1622"/>
                </a:cxn>
                <a:cxn ang="0">
                  <a:pos x="746" y="1607"/>
                </a:cxn>
                <a:cxn ang="0">
                  <a:pos x="30" y="889"/>
                </a:cxn>
                <a:cxn ang="0">
                  <a:pos x="14" y="869"/>
                </a:cxn>
                <a:cxn ang="0">
                  <a:pos x="4" y="844"/>
                </a:cxn>
                <a:cxn ang="0">
                  <a:pos x="0" y="819"/>
                </a:cxn>
                <a:cxn ang="0">
                  <a:pos x="4" y="791"/>
                </a:cxn>
                <a:cxn ang="0">
                  <a:pos x="14" y="768"/>
                </a:cxn>
                <a:cxn ang="0">
                  <a:pos x="30" y="746"/>
                </a:cxn>
                <a:cxn ang="0">
                  <a:pos x="746" y="29"/>
                </a:cxn>
                <a:cxn ang="0">
                  <a:pos x="764" y="14"/>
                </a:cxn>
                <a:cxn ang="0">
                  <a:pos x="786" y="4"/>
                </a:cxn>
                <a:cxn ang="0">
                  <a:pos x="808" y="0"/>
                </a:cxn>
              </a:cxnLst>
              <a:rect l="0" t="0" r="r" b="b"/>
              <a:pathLst>
                <a:path w="1637" h="1635">
                  <a:moveTo>
                    <a:pt x="808" y="33"/>
                  </a:moveTo>
                  <a:lnTo>
                    <a:pt x="787" y="38"/>
                  </a:lnTo>
                  <a:lnTo>
                    <a:pt x="770" y="52"/>
                  </a:lnTo>
                  <a:lnTo>
                    <a:pt x="52" y="768"/>
                  </a:lnTo>
                  <a:lnTo>
                    <a:pt x="41" y="783"/>
                  </a:lnTo>
                  <a:lnTo>
                    <a:pt x="34" y="799"/>
                  </a:lnTo>
                  <a:lnTo>
                    <a:pt x="31" y="819"/>
                  </a:lnTo>
                  <a:lnTo>
                    <a:pt x="34" y="836"/>
                  </a:lnTo>
                  <a:lnTo>
                    <a:pt x="41" y="853"/>
                  </a:lnTo>
                  <a:lnTo>
                    <a:pt x="52" y="868"/>
                  </a:lnTo>
                  <a:lnTo>
                    <a:pt x="770" y="1584"/>
                  </a:lnTo>
                  <a:lnTo>
                    <a:pt x="787" y="1597"/>
                  </a:lnTo>
                  <a:lnTo>
                    <a:pt x="808" y="1603"/>
                  </a:lnTo>
                  <a:lnTo>
                    <a:pt x="829" y="1603"/>
                  </a:lnTo>
                  <a:lnTo>
                    <a:pt x="850" y="1597"/>
                  </a:lnTo>
                  <a:lnTo>
                    <a:pt x="868" y="1584"/>
                  </a:lnTo>
                  <a:lnTo>
                    <a:pt x="1585" y="868"/>
                  </a:lnTo>
                  <a:lnTo>
                    <a:pt x="1599" y="850"/>
                  </a:lnTo>
                  <a:lnTo>
                    <a:pt x="1604" y="828"/>
                  </a:lnTo>
                  <a:lnTo>
                    <a:pt x="1604" y="808"/>
                  </a:lnTo>
                  <a:lnTo>
                    <a:pt x="1599" y="786"/>
                  </a:lnTo>
                  <a:lnTo>
                    <a:pt x="1585" y="768"/>
                  </a:lnTo>
                  <a:lnTo>
                    <a:pt x="868" y="52"/>
                  </a:lnTo>
                  <a:lnTo>
                    <a:pt x="850" y="38"/>
                  </a:lnTo>
                  <a:lnTo>
                    <a:pt x="829" y="33"/>
                  </a:lnTo>
                  <a:lnTo>
                    <a:pt x="808" y="33"/>
                  </a:lnTo>
                  <a:close/>
                  <a:moveTo>
                    <a:pt x="808" y="0"/>
                  </a:moveTo>
                  <a:lnTo>
                    <a:pt x="829" y="0"/>
                  </a:lnTo>
                  <a:lnTo>
                    <a:pt x="851" y="4"/>
                  </a:lnTo>
                  <a:lnTo>
                    <a:pt x="873" y="14"/>
                  </a:lnTo>
                  <a:lnTo>
                    <a:pt x="891" y="29"/>
                  </a:lnTo>
                  <a:lnTo>
                    <a:pt x="1607" y="746"/>
                  </a:lnTo>
                  <a:lnTo>
                    <a:pt x="1623" y="768"/>
                  </a:lnTo>
                  <a:lnTo>
                    <a:pt x="1633" y="793"/>
                  </a:lnTo>
                  <a:lnTo>
                    <a:pt x="1637" y="817"/>
                  </a:lnTo>
                  <a:lnTo>
                    <a:pt x="1633" y="843"/>
                  </a:lnTo>
                  <a:lnTo>
                    <a:pt x="1623" y="868"/>
                  </a:lnTo>
                  <a:lnTo>
                    <a:pt x="1607" y="889"/>
                  </a:lnTo>
                  <a:lnTo>
                    <a:pt x="891" y="1607"/>
                  </a:lnTo>
                  <a:lnTo>
                    <a:pt x="873" y="1622"/>
                  </a:lnTo>
                  <a:lnTo>
                    <a:pt x="851" y="1631"/>
                  </a:lnTo>
                  <a:lnTo>
                    <a:pt x="829" y="1635"/>
                  </a:lnTo>
                  <a:lnTo>
                    <a:pt x="808" y="1635"/>
                  </a:lnTo>
                  <a:lnTo>
                    <a:pt x="786" y="1631"/>
                  </a:lnTo>
                  <a:lnTo>
                    <a:pt x="764" y="1622"/>
                  </a:lnTo>
                  <a:lnTo>
                    <a:pt x="746" y="1607"/>
                  </a:lnTo>
                  <a:lnTo>
                    <a:pt x="30" y="889"/>
                  </a:lnTo>
                  <a:lnTo>
                    <a:pt x="14" y="869"/>
                  </a:lnTo>
                  <a:lnTo>
                    <a:pt x="4" y="844"/>
                  </a:lnTo>
                  <a:lnTo>
                    <a:pt x="0" y="819"/>
                  </a:lnTo>
                  <a:lnTo>
                    <a:pt x="4" y="791"/>
                  </a:lnTo>
                  <a:lnTo>
                    <a:pt x="14" y="768"/>
                  </a:lnTo>
                  <a:lnTo>
                    <a:pt x="30" y="746"/>
                  </a:lnTo>
                  <a:lnTo>
                    <a:pt x="746" y="29"/>
                  </a:lnTo>
                  <a:lnTo>
                    <a:pt x="764" y="14"/>
                  </a:lnTo>
                  <a:lnTo>
                    <a:pt x="786" y="4"/>
                  </a:lnTo>
                  <a:lnTo>
                    <a:pt x="80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136"/>
            <p:cNvSpPr>
              <a:spLocks/>
            </p:cNvSpPr>
            <p:nvPr/>
          </p:nvSpPr>
          <p:spPr bwMode="auto">
            <a:xfrm>
              <a:off x="5227638" y="2211388"/>
              <a:ext cx="117475" cy="152400"/>
            </a:xfrm>
            <a:custGeom>
              <a:avLst/>
              <a:gdLst/>
              <a:ahLst/>
              <a:cxnLst>
                <a:cxn ang="0">
                  <a:pos x="36" y="0"/>
                </a:cxn>
                <a:cxn ang="0">
                  <a:pos x="74" y="80"/>
                </a:cxn>
                <a:cxn ang="0">
                  <a:pos x="38" y="96"/>
                </a:cxn>
                <a:cxn ang="0">
                  <a:pos x="0" y="16"/>
                </a:cxn>
                <a:cxn ang="0">
                  <a:pos x="36" y="0"/>
                </a:cxn>
              </a:cxnLst>
              <a:rect l="0" t="0" r="r" b="b"/>
              <a:pathLst>
                <a:path w="74" h="96">
                  <a:moveTo>
                    <a:pt x="36" y="0"/>
                  </a:moveTo>
                  <a:lnTo>
                    <a:pt x="74" y="80"/>
                  </a:lnTo>
                  <a:lnTo>
                    <a:pt x="38" y="96"/>
                  </a:lnTo>
                  <a:lnTo>
                    <a:pt x="0" y="16"/>
                  </a:lnTo>
                  <a:lnTo>
                    <a:pt x="36"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9" name="Freeform 137"/>
            <p:cNvSpPr>
              <a:spLocks/>
            </p:cNvSpPr>
            <p:nvPr/>
          </p:nvSpPr>
          <p:spPr bwMode="auto">
            <a:xfrm>
              <a:off x="5310188" y="2170113"/>
              <a:ext cx="115887" cy="155575"/>
            </a:xfrm>
            <a:custGeom>
              <a:avLst/>
              <a:gdLst/>
              <a:ahLst/>
              <a:cxnLst>
                <a:cxn ang="0">
                  <a:pos x="35" y="0"/>
                </a:cxn>
                <a:cxn ang="0">
                  <a:pos x="73" y="82"/>
                </a:cxn>
                <a:cxn ang="0">
                  <a:pos x="38" y="98"/>
                </a:cxn>
                <a:cxn ang="0">
                  <a:pos x="0" y="18"/>
                </a:cxn>
                <a:cxn ang="0">
                  <a:pos x="35" y="0"/>
                </a:cxn>
              </a:cxnLst>
              <a:rect l="0" t="0" r="r" b="b"/>
              <a:pathLst>
                <a:path w="73" h="98">
                  <a:moveTo>
                    <a:pt x="35" y="0"/>
                  </a:moveTo>
                  <a:lnTo>
                    <a:pt x="73" y="82"/>
                  </a:lnTo>
                  <a:lnTo>
                    <a:pt x="38" y="98"/>
                  </a:lnTo>
                  <a:lnTo>
                    <a:pt x="0" y="18"/>
                  </a:lnTo>
                  <a:lnTo>
                    <a:pt x="35"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0" name="Freeform 138"/>
            <p:cNvSpPr>
              <a:spLocks/>
            </p:cNvSpPr>
            <p:nvPr/>
          </p:nvSpPr>
          <p:spPr bwMode="auto">
            <a:xfrm>
              <a:off x="3821113" y="2211388"/>
              <a:ext cx="115887" cy="152400"/>
            </a:xfrm>
            <a:custGeom>
              <a:avLst/>
              <a:gdLst/>
              <a:ahLst/>
              <a:cxnLst>
                <a:cxn ang="0">
                  <a:pos x="38" y="0"/>
                </a:cxn>
                <a:cxn ang="0">
                  <a:pos x="73" y="16"/>
                </a:cxn>
                <a:cxn ang="0">
                  <a:pos x="34" y="96"/>
                </a:cxn>
                <a:cxn ang="0">
                  <a:pos x="0" y="80"/>
                </a:cxn>
                <a:cxn ang="0">
                  <a:pos x="38" y="0"/>
                </a:cxn>
              </a:cxnLst>
              <a:rect l="0" t="0" r="r" b="b"/>
              <a:pathLst>
                <a:path w="73" h="96">
                  <a:moveTo>
                    <a:pt x="38" y="0"/>
                  </a:moveTo>
                  <a:lnTo>
                    <a:pt x="73" y="16"/>
                  </a:lnTo>
                  <a:lnTo>
                    <a:pt x="34" y="96"/>
                  </a:lnTo>
                  <a:lnTo>
                    <a:pt x="0" y="80"/>
                  </a:lnTo>
                  <a:lnTo>
                    <a:pt x="3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139"/>
            <p:cNvSpPr>
              <a:spLocks/>
            </p:cNvSpPr>
            <p:nvPr/>
          </p:nvSpPr>
          <p:spPr bwMode="auto">
            <a:xfrm>
              <a:off x="3738563" y="2170113"/>
              <a:ext cx="115887" cy="155575"/>
            </a:xfrm>
            <a:custGeom>
              <a:avLst/>
              <a:gdLst/>
              <a:ahLst/>
              <a:cxnLst>
                <a:cxn ang="0">
                  <a:pos x="38" y="0"/>
                </a:cxn>
                <a:cxn ang="0">
                  <a:pos x="73" y="18"/>
                </a:cxn>
                <a:cxn ang="0">
                  <a:pos x="34" y="98"/>
                </a:cxn>
                <a:cxn ang="0">
                  <a:pos x="0" y="82"/>
                </a:cxn>
                <a:cxn ang="0">
                  <a:pos x="38" y="0"/>
                </a:cxn>
              </a:cxnLst>
              <a:rect l="0" t="0" r="r" b="b"/>
              <a:pathLst>
                <a:path w="73" h="98">
                  <a:moveTo>
                    <a:pt x="38" y="0"/>
                  </a:moveTo>
                  <a:lnTo>
                    <a:pt x="73" y="18"/>
                  </a:lnTo>
                  <a:lnTo>
                    <a:pt x="34" y="98"/>
                  </a:lnTo>
                  <a:lnTo>
                    <a:pt x="0" y="82"/>
                  </a:lnTo>
                  <a:lnTo>
                    <a:pt x="38"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2" name="Freeform 140"/>
            <p:cNvSpPr>
              <a:spLocks/>
            </p:cNvSpPr>
            <p:nvPr/>
          </p:nvSpPr>
          <p:spPr bwMode="auto">
            <a:xfrm>
              <a:off x="4125913" y="1716088"/>
              <a:ext cx="914400" cy="1092200"/>
            </a:xfrm>
            <a:custGeom>
              <a:avLst/>
              <a:gdLst/>
              <a:ahLst/>
              <a:cxnLst>
                <a:cxn ang="0">
                  <a:pos x="287" y="0"/>
                </a:cxn>
                <a:cxn ang="0">
                  <a:pos x="333" y="3"/>
                </a:cxn>
                <a:cxn ang="0">
                  <a:pos x="378" y="12"/>
                </a:cxn>
                <a:cxn ang="0">
                  <a:pos x="419" y="27"/>
                </a:cxn>
                <a:cxn ang="0">
                  <a:pos x="457" y="46"/>
                </a:cxn>
                <a:cxn ang="0">
                  <a:pos x="491" y="71"/>
                </a:cxn>
                <a:cxn ang="0">
                  <a:pos x="520" y="98"/>
                </a:cxn>
                <a:cxn ang="0">
                  <a:pos x="543" y="129"/>
                </a:cxn>
                <a:cxn ang="0">
                  <a:pos x="561" y="163"/>
                </a:cxn>
                <a:cxn ang="0">
                  <a:pos x="572" y="201"/>
                </a:cxn>
                <a:cxn ang="0">
                  <a:pos x="576" y="240"/>
                </a:cxn>
                <a:cxn ang="0">
                  <a:pos x="572" y="276"/>
                </a:cxn>
                <a:cxn ang="0">
                  <a:pos x="562" y="312"/>
                </a:cxn>
                <a:cxn ang="0">
                  <a:pos x="547" y="344"/>
                </a:cxn>
                <a:cxn ang="0">
                  <a:pos x="525" y="376"/>
                </a:cxn>
                <a:cxn ang="0">
                  <a:pos x="499" y="403"/>
                </a:cxn>
                <a:cxn ang="0">
                  <a:pos x="468" y="426"/>
                </a:cxn>
                <a:cxn ang="0">
                  <a:pos x="468" y="587"/>
                </a:cxn>
                <a:cxn ang="0">
                  <a:pos x="277" y="688"/>
                </a:cxn>
                <a:cxn ang="0">
                  <a:pos x="103" y="587"/>
                </a:cxn>
                <a:cxn ang="0">
                  <a:pos x="103" y="423"/>
                </a:cxn>
                <a:cxn ang="0">
                  <a:pos x="73" y="400"/>
                </a:cxn>
                <a:cxn ang="0">
                  <a:pos x="49" y="373"/>
                </a:cxn>
                <a:cxn ang="0">
                  <a:pos x="28" y="343"/>
                </a:cxn>
                <a:cxn ang="0">
                  <a:pos x="12" y="310"/>
                </a:cxn>
                <a:cxn ang="0">
                  <a:pos x="2" y="276"/>
                </a:cxn>
                <a:cxn ang="0">
                  <a:pos x="0" y="240"/>
                </a:cxn>
                <a:cxn ang="0">
                  <a:pos x="4" y="201"/>
                </a:cxn>
                <a:cxn ang="0">
                  <a:pos x="15" y="163"/>
                </a:cxn>
                <a:cxn ang="0">
                  <a:pos x="32" y="129"/>
                </a:cxn>
                <a:cxn ang="0">
                  <a:pos x="55" y="98"/>
                </a:cxn>
                <a:cxn ang="0">
                  <a:pos x="84" y="71"/>
                </a:cxn>
                <a:cxn ang="0">
                  <a:pos x="118" y="46"/>
                </a:cxn>
                <a:cxn ang="0">
                  <a:pos x="155" y="27"/>
                </a:cxn>
                <a:cxn ang="0">
                  <a:pos x="197" y="12"/>
                </a:cxn>
                <a:cxn ang="0">
                  <a:pos x="241" y="3"/>
                </a:cxn>
                <a:cxn ang="0">
                  <a:pos x="287" y="0"/>
                </a:cxn>
              </a:cxnLst>
              <a:rect l="0" t="0" r="r" b="b"/>
              <a:pathLst>
                <a:path w="576" h="688">
                  <a:moveTo>
                    <a:pt x="287" y="0"/>
                  </a:moveTo>
                  <a:lnTo>
                    <a:pt x="333" y="3"/>
                  </a:lnTo>
                  <a:lnTo>
                    <a:pt x="378" y="12"/>
                  </a:lnTo>
                  <a:lnTo>
                    <a:pt x="419" y="27"/>
                  </a:lnTo>
                  <a:lnTo>
                    <a:pt x="457" y="46"/>
                  </a:lnTo>
                  <a:lnTo>
                    <a:pt x="491" y="71"/>
                  </a:lnTo>
                  <a:lnTo>
                    <a:pt x="520" y="98"/>
                  </a:lnTo>
                  <a:lnTo>
                    <a:pt x="543" y="129"/>
                  </a:lnTo>
                  <a:lnTo>
                    <a:pt x="561" y="163"/>
                  </a:lnTo>
                  <a:lnTo>
                    <a:pt x="572" y="201"/>
                  </a:lnTo>
                  <a:lnTo>
                    <a:pt x="576" y="240"/>
                  </a:lnTo>
                  <a:lnTo>
                    <a:pt x="572" y="276"/>
                  </a:lnTo>
                  <a:lnTo>
                    <a:pt x="562" y="312"/>
                  </a:lnTo>
                  <a:lnTo>
                    <a:pt x="547" y="344"/>
                  </a:lnTo>
                  <a:lnTo>
                    <a:pt x="525" y="376"/>
                  </a:lnTo>
                  <a:lnTo>
                    <a:pt x="499" y="403"/>
                  </a:lnTo>
                  <a:lnTo>
                    <a:pt x="468" y="426"/>
                  </a:lnTo>
                  <a:lnTo>
                    <a:pt x="468" y="587"/>
                  </a:lnTo>
                  <a:lnTo>
                    <a:pt x="277" y="688"/>
                  </a:lnTo>
                  <a:lnTo>
                    <a:pt x="103" y="587"/>
                  </a:lnTo>
                  <a:lnTo>
                    <a:pt x="103" y="423"/>
                  </a:lnTo>
                  <a:lnTo>
                    <a:pt x="73" y="400"/>
                  </a:lnTo>
                  <a:lnTo>
                    <a:pt x="49" y="373"/>
                  </a:lnTo>
                  <a:lnTo>
                    <a:pt x="28" y="343"/>
                  </a:lnTo>
                  <a:lnTo>
                    <a:pt x="12" y="310"/>
                  </a:lnTo>
                  <a:lnTo>
                    <a:pt x="2" y="276"/>
                  </a:lnTo>
                  <a:lnTo>
                    <a:pt x="0" y="240"/>
                  </a:lnTo>
                  <a:lnTo>
                    <a:pt x="4" y="201"/>
                  </a:lnTo>
                  <a:lnTo>
                    <a:pt x="15" y="163"/>
                  </a:lnTo>
                  <a:lnTo>
                    <a:pt x="32" y="129"/>
                  </a:lnTo>
                  <a:lnTo>
                    <a:pt x="55" y="98"/>
                  </a:lnTo>
                  <a:lnTo>
                    <a:pt x="84" y="71"/>
                  </a:lnTo>
                  <a:lnTo>
                    <a:pt x="118" y="46"/>
                  </a:lnTo>
                  <a:lnTo>
                    <a:pt x="155" y="27"/>
                  </a:lnTo>
                  <a:lnTo>
                    <a:pt x="197" y="12"/>
                  </a:lnTo>
                  <a:lnTo>
                    <a:pt x="241" y="3"/>
                  </a:lnTo>
                  <a:lnTo>
                    <a:pt x="287"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3" name="Freeform 141"/>
            <p:cNvSpPr>
              <a:spLocks noEditPoints="1"/>
            </p:cNvSpPr>
            <p:nvPr/>
          </p:nvSpPr>
          <p:spPr bwMode="auto">
            <a:xfrm>
              <a:off x="4103688" y="1697038"/>
              <a:ext cx="955675" cy="1131888"/>
            </a:xfrm>
            <a:custGeom>
              <a:avLst/>
              <a:gdLst/>
              <a:ahLst/>
              <a:cxnLst>
                <a:cxn ang="0">
                  <a:pos x="252" y="30"/>
                </a:cxn>
                <a:cxn ang="0">
                  <a:pos x="163" y="57"/>
                </a:cxn>
                <a:cxn ang="0">
                  <a:pos x="91" y="106"/>
                </a:cxn>
                <a:cxn ang="0">
                  <a:pos x="45" y="173"/>
                </a:cxn>
                <a:cxn ang="0">
                  <a:pos x="27" y="252"/>
                </a:cxn>
                <a:cxn ang="0">
                  <a:pos x="44" y="329"/>
                </a:cxn>
                <a:cxn ang="0">
                  <a:pos x="90" y="396"/>
                </a:cxn>
                <a:cxn ang="0">
                  <a:pos x="127" y="427"/>
                </a:cxn>
                <a:cxn ang="0">
                  <a:pos x="129" y="591"/>
                </a:cxn>
                <a:cxn ang="0">
                  <a:pos x="147" y="600"/>
                </a:cxn>
                <a:cxn ang="0">
                  <a:pos x="200" y="632"/>
                </a:cxn>
                <a:cxn ang="0">
                  <a:pos x="241" y="655"/>
                </a:cxn>
                <a:cxn ang="0">
                  <a:pos x="274" y="675"/>
                </a:cxn>
                <a:cxn ang="0">
                  <a:pos x="291" y="685"/>
                </a:cxn>
                <a:cxn ang="0">
                  <a:pos x="310" y="675"/>
                </a:cxn>
                <a:cxn ang="0">
                  <a:pos x="347" y="655"/>
                </a:cxn>
                <a:cxn ang="0">
                  <a:pos x="391" y="632"/>
                </a:cxn>
                <a:cxn ang="0">
                  <a:pos x="433" y="610"/>
                </a:cxn>
                <a:cxn ang="0">
                  <a:pos x="463" y="595"/>
                </a:cxn>
                <a:cxn ang="0">
                  <a:pos x="470" y="435"/>
                </a:cxn>
                <a:cxn ang="0">
                  <a:pos x="475" y="427"/>
                </a:cxn>
                <a:cxn ang="0">
                  <a:pos x="530" y="377"/>
                </a:cxn>
                <a:cxn ang="0">
                  <a:pos x="564" y="318"/>
                </a:cxn>
                <a:cxn ang="0">
                  <a:pos x="576" y="252"/>
                </a:cxn>
                <a:cxn ang="0">
                  <a:pos x="558" y="173"/>
                </a:cxn>
                <a:cxn ang="0">
                  <a:pos x="511" y="106"/>
                </a:cxn>
                <a:cxn ang="0">
                  <a:pos x="440" y="57"/>
                </a:cxn>
                <a:cxn ang="0">
                  <a:pos x="350" y="30"/>
                </a:cxn>
                <a:cxn ang="0">
                  <a:pos x="301" y="0"/>
                </a:cxn>
                <a:cxn ang="0">
                  <a:pos x="396" y="12"/>
                </a:cxn>
                <a:cxn ang="0">
                  <a:pos x="478" y="49"/>
                </a:cxn>
                <a:cxn ang="0">
                  <a:pos x="543" y="103"/>
                </a:cxn>
                <a:cxn ang="0">
                  <a:pos x="587" y="173"/>
                </a:cxn>
                <a:cxn ang="0">
                  <a:pos x="602" y="252"/>
                </a:cxn>
                <a:cxn ang="0">
                  <a:pos x="590" y="324"/>
                </a:cxn>
                <a:cxn ang="0">
                  <a:pos x="553" y="389"/>
                </a:cxn>
                <a:cxn ang="0">
                  <a:pos x="496" y="445"/>
                </a:cxn>
                <a:cxn ang="0">
                  <a:pos x="494" y="606"/>
                </a:cxn>
                <a:cxn ang="0">
                  <a:pos x="298" y="712"/>
                </a:cxn>
                <a:cxn ang="0">
                  <a:pos x="291" y="713"/>
                </a:cxn>
                <a:cxn ang="0">
                  <a:pos x="285" y="710"/>
                </a:cxn>
                <a:cxn ang="0">
                  <a:pos x="108" y="608"/>
                </a:cxn>
                <a:cxn ang="0">
                  <a:pos x="103" y="602"/>
                </a:cxn>
                <a:cxn ang="0">
                  <a:pos x="74" y="416"/>
                </a:cxn>
                <a:cxn ang="0">
                  <a:pos x="27" y="356"/>
                </a:cxn>
                <a:cxn ang="0">
                  <a:pos x="3" y="288"/>
                </a:cxn>
                <a:cxn ang="0">
                  <a:pos x="4" y="211"/>
                </a:cxn>
                <a:cxn ang="0">
                  <a:pos x="34" y="136"/>
                </a:cxn>
                <a:cxn ang="0">
                  <a:pos x="89" y="73"/>
                </a:cxn>
                <a:cxn ang="0">
                  <a:pos x="163" y="28"/>
                </a:cxn>
                <a:cxn ang="0">
                  <a:pos x="252" y="2"/>
                </a:cxn>
              </a:cxnLst>
              <a:rect l="0" t="0" r="r" b="b"/>
              <a:pathLst>
                <a:path w="602" h="713">
                  <a:moveTo>
                    <a:pt x="301" y="26"/>
                  </a:moveTo>
                  <a:lnTo>
                    <a:pt x="252" y="30"/>
                  </a:lnTo>
                  <a:lnTo>
                    <a:pt x="206" y="39"/>
                  </a:lnTo>
                  <a:lnTo>
                    <a:pt x="163" y="57"/>
                  </a:lnTo>
                  <a:lnTo>
                    <a:pt x="125" y="79"/>
                  </a:lnTo>
                  <a:lnTo>
                    <a:pt x="91" y="106"/>
                  </a:lnTo>
                  <a:lnTo>
                    <a:pt x="64" y="139"/>
                  </a:lnTo>
                  <a:lnTo>
                    <a:pt x="45" y="173"/>
                  </a:lnTo>
                  <a:lnTo>
                    <a:pt x="31" y="211"/>
                  </a:lnTo>
                  <a:lnTo>
                    <a:pt x="27" y="252"/>
                  </a:lnTo>
                  <a:lnTo>
                    <a:pt x="31" y="291"/>
                  </a:lnTo>
                  <a:lnTo>
                    <a:pt x="44" y="329"/>
                  </a:lnTo>
                  <a:lnTo>
                    <a:pt x="64" y="365"/>
                  </a:lnTo>
                  <a:lnTo>
                    <a:pt x="90" y="396"/>
                  </a:lnTo>
                  <a:lnTo>
                    <a:pt x="124" y="425"/>
                  </a:lnTo>
                  <a:lnTo>
                    <a:pt x="127" y="427"/>
                  </a:lnTo>
                  <a:lnTo>
                    <a:pt x="129" y="433"/>
                  </a:lnTo>
                  <a:lnTo>
                    <a:pt x="129" y="591"/>
                  </a:lnTo>
                  <a:lnTo>
                    <a:pt x="136" y="595"/>
                  </a:lnTo>
                  <a:lnTo>
                    <a:pt x="147" y="600"/>
                  </a:lnTo>
                  <a:lnTo>
                    <a:pt x="162" y="610"/>
                  </a:lnTo>
                  <a:lnTo>
                    <a:pt x="200" y="632"/>
                  </a:lnTo>
                  <a:lnTo>
                    <a:pt x="221" y="644"/>
                  </a:lnTo>
                  <a:lnTo>
                    <a:pt x="241" y="655"/>
                  </a:lnTo>
                  <a:lnTo>
                    <a:pt x="259" y="666"/>
                  </a:lnTo>
                  <a:lnTo>
                    <a:pt x="274" y="675"/>
                  </a:lnTo>
                  <a:lnTo>
                    <a:pt x="286" y="681"/>
                  </a:lnTo>
                  <a:lnTo>
                    <a:pt x="291" y="685"/>
                  </a:lnTo>
                  <a:lnTo>
                    <a:pt x="298" y="681"/>
                  </a:lnTo>
                  <a:lnTo>
                    <a:pt x="310" y="675"/>
                  </a:lnTo>
                  <a:lnTo>
                    <a:pt x="327" y="666"/>
                  </a:lnTo>
                  <a:lnTo>
                    <a:pt x="347" y="655"/>
                  </a:lnTo>
                  <a:lnTo>
                    <a:pt x="369" y="644"/>
                  </a:lnTo>
                  <a:lnTo>
                    <a:pt x="391" y="632"/>
                  </a:lnTo>
                  <a:lnTo>
                    <a:pt x="413" y="621"/>
                  </a:lnTo>
                  <a:lnTo>
                    <a:pt x="433" y="610"/>
                  </a:lnTo>
                  <a:lnTo>
                    <a:pt x="451" y="600"/>
                  </a:lnTo>
                  <a:lnTo>
                    <a:pt x="463" y="595"/>
                  </a:lnTo>
                  <a:lnTo>
                    <a:pt x="470" y="591"/>
                  </a:lnTo>
                  <a:lnTo>
                    <a:pt x="470" y="435"/>
                  </a:lnTo>
                  <a:lnTo>
                    <a:pt x="473" y="430"/>
                  </a:lnTo>
                  <a:lnTo>
                    <a:pt x="475" y="427"/>
                  </a:lnTo>
                  <a:lnTo>
                    <a:pt x="505" y="404"/>
                  </a:lnTo>
                  <a:lnTo>
                    <a:pt x="530" y="377"/>
                  </a:lnTo>
                  <a:lnTo>
                    <a:pt x="550" y="348"/>
                  </a:lnTo>
                  <a:lnTo>
                    <a:pt x="564" y="318"/>
                  </a:lnTo>
                  <a:lnTo>
                    <a:pt x="573" y="286"/>
                  </a:lnTo>
                  <a:lnTo>
                    <a:pt x="576" y="252"/>
                  </a:lnTo>
                  <a:lnTo>
                    <a:pt x="572" y="211"/>
                  </a:lnTo>
                  <a:lnTo>
                    <a:pt x="558" y="173"/>
                  </a:lnTo>
                  <a:lnTo>
                    <a:pt x="538" y="139"/>
                  </a:lnTo>
                  <a:lnTo>
                    <a:pt x="511" y="106"/>
                  </a:lnTo>
                  <a:lnTo>
                    <a:pt x="478" y="79"/>
                  </a:lnTo>
                  <a:lnTo>
                    <a:pt x="440" y="57"/>
                  </a:lnTo>
                  <a:lnTo>
                    <a:pt x="396" y="39"/>
                  </a:lnTo>
                  <a:lnTo>
                    <a:pt x="350" y="30"/>
                  </a:lnTo>
                  <a:lnTo>
                    <a:pt x="301" y="26"/>
                  </a:lnTo>
                  <a:close/>
                  <a:moveTo>
                    <a:pt x="301" y="0"/>
                  </a:moveTo>
                  <a:lnTo>
                    <a:pt x="350" y="2"/>
                  </a:lnTo>
                  <a:lnTo>
                    <a:pt x="396" y="12"/>
                  </a:lnTo>
                  <a:lnTo>
                    <a:pt x="440" y="28"/>
                  </a:lnTo>
                  <a:lnTo>
                    <a:pt x="478" y="49"/>
                  </a:lnTo>
                  <a:lnTo>
                    <a:pt x="513" y="73"/>
                  </a:lnTo>
                  <a:lnTo>
                    <a:pt x="543" y="103"/>
                  </a:lnTo>
                  <a:lnTo>
                    <a:pt x="568" y="136"/>
                  </a:lnTo>
                  <a:lnTo>
                    <a:pt x="587" y="173"/>
                  </a:lnTo>
                  <a:lnTo>
                    <a:pt x="598" y="211"/>
                  </a:lnTo>
                  <a:lnTo>
                    <a:pt x="602" y="252"/>
                  </a:lnTo>
                  <a:lnTo>
                    <a:pt x="599" y="288"/>
                  </a:lnTo>
                  <a:lnTo>
                    <a:pt x="590" y="324"/>
                  </a:lnTo>
                  <a:lnTo>
                    <a:pt x="575" y="358"/>
                  </a:lnTo>
                  <a:lnTo>
                    <a:pt x="553" y="389"/>
                  </a:lnTo>
                  <a:lnTo>
                    <a:pt x="527" y="419"/>
                  </a:lnTo>
                  <a:lnTo>
                    <a:pt x="496" y="445"/>
                  </a:lnTo>
                  <a:lnTo>
                    <a:pt x="496" y="603"/>
                  </a:lnTo>
                  <a:lnTo>
                    <a:pt x="494" y="606"/>
                  </a:lnTo>
                  <a:lnTo>
                    <a:pt x="489" y="611"/>
                  </a:lnTo>
                  <a:lnTo>
                    <a:pt x="298" y="712"/>
                  </a:lnTo>
                  <a:lnTo>
                    <a:pt x="296" y="713"/>
                  </a:lnTo>
                  <a:lnTo>
                    <a:pt x="291" y="713"/>
                  </a:lnTo>
                  <a:lnTo>
                    <a:pt x="287" y="712"/>
                  </a:lnTo>
                  <a:lnTo>
                    <a:pt x="285" y="710"/>
                  </a:lnTo>
                  <a:lnTo>
                    <a:pt x="110" y="610"/>
                  </a:lnTo>
                  <a:lnTo>
                    <a:pt x="108" y="608"/>
                  </a:lnTo>
                  <a:lnTo>
                    <a:pt x="105" y="606"/>
                  </a:lnTo>
                  <a:lnTo>
                    <a:pt x="103" y="602"/>
                  </a:lnTo>
                  <a:lnTo>
                    <a:pt x="103" y="442"/>
                  </a:lnTo>
                  <a:lnTo>
                    <a:pt x="74" y="416"/>
                  </a:lnTo>
                  <a:lnTo>
                    <a:pt x="48" y="388"/>
                  </a:lnTo>
                  <a:lnTo>
                    <a:pt x="27" y="356"/>
                  </a:lnTo>
                  <a:lnTo>
                    <a:pt x="12" y="324"/>
                  </a:lnTo>
                  <a:lnTo>
                    <a:pt x="3" y="288"/>
                  </a:lnTo>
                  <a:lnTo>
                    <a:pt x="0" y="252"/>
                  </a:lnTo>
                  <a:lnTo>
                    <a:pt x="4" y="211"/>
                  </a:lnTo>
                  <a:lnTo>
                    <a:pt x="15" y="173"/>
                  </a:lnTo>
                  <a:lnTo>
                    <a:pt x="34" y="136"/>
                  </a:lnTo>
                  <a:lnTo>
                    <a:pt x="59" y="103"/>
                  </a:lnTo>
                  <a:lnTo>
                    <a:pt x="89" y="73"/>
                  </a:lnTo>
                  <a:lnTo>
                    <a:pt x="124" y="49"/>
                  </a:lnTo>
                  <a:lnTo>
                    <a:pt x="163" y="28"/>
                  </a:lnTo>
                  <a:lnTo>
                    <a:pt x="207" y="12"/>
                  </a:lnTo>
                  <a:lnTo>
                    <a:pt x="252" y="2"/>
                  </a:lnTo>
                  <a:lnTo>
                    <a:pt x="301"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142"/>
            <p:cNvSpPr>
              <a:spLocks/>
            </p:cNvSpPr>
            <p:nvPr/>
          </p:nvSpPr>
          <p:spPr bwMode="auto">
            <a:xfrm>
              <a:off x="4308475" y="2106613"/>
              <a:ext cx="233362" cy="231775"/>
            </a:xfrm>
            <a:custGeom>
              <a:avLst/>
              <a:gdLst/>
              <a:ahLst/>
              <a:cxnLst>
                <a:cxn ang="0">
                  <a:pos x="74" y="0"/>
                </a:cxn>
                <a:cxn ang="0">
                  <a:pos x="97" y="5"/>
                </a:cxn>
                <a:cxn ang="0">
                  <a:pos x="117" y="14"/>
                </a:cxn>
                <a:cxn ang="0">
                  <a:pos x="134" y="30"/>
                </a:cxn>
                <a:cxn ang="0">
                  <a:pos x="143" y="51"/>
                </a:cxn>
                <a:cxn ang="0">
                  <a:pos x="147" y="74"/>
                </a:cxn>
                <a:cxn ang="0">
                  <a:pos x="143" y="97"/>
                </a:cxn>
                <a:cxn ang="0">
                  <a:pos x="134" y="116"/>
                </a:cxn>
                <a:cxn ang="0">
                  <a:pos x="117" y="133"/>
                </a:cxn>
                <a:cxn ang="0">
                  <a:pos x="97" y="142"/>
                </a:cxn>
                <a:cxn ang="0">
                  <a:pos x="74" y="146"/>
                </a:cxn>
                <a:cxn ang="0">
                  <a:pos x="51" y="142"/>
                </a:cxn>
                <a:cxn ang="0">
                  <a:pos x="30" y="133"/>
                </a:cxn>
                <a:cxn ang="0">
                  <a:pos x="14" y="116"/>
                </a:cxn>
                <a:cxn ang="0">
                  <a:pos x="4" y="97"/>
                </a:cxn>
                <a:cxn ang="0">
                  <a:pos x="0" y="74"/>
                </a:cxn>
                <a:cxn ang="0">
                  <a:pos x="4" y="51"/>
                </a:cxn>
                <a:cxn ang="0">
                  <a:pos x="14" y="30"/>
                </a:cxn>
                <a:cxn ang="0">
                  <a:pos x="30" y="14"/>
                </a:cxn>
                <a:cxn ang="0">
                  <a:pos x="51" y="5"/>
                </a:cxn>
                <a:cxn ang="0">
                  <a:pos x="74" y="0"/>
                </a:cxn>
              </a:cxnLst>
              <a:rect l="0" t="0" r="r" b="b"/>
              <a:pathLst>
                <a:path w="147" h="146">
                  <a:moveTo>
                    <a:pt x="74" y="0"/>
                  </a:moveTo>
                  <a:lnTo>
                    <a:pt x="97" y="5"/>
                  </a:lnTo>
                  <a:lnTo>
                    <a:pt x="117" y="14"/>
                  </a:lnTo>
                  <a:lnTo>
                    <a:pt x="134" y="30"/>
                  </a:lnTo>
                  <a:lnTo>
                    <a:pt x="143" y="51"/>
                  </a:lnTo>
                  <a:lnTo>
                    <a:pt x="147" y="74"/>
                  </a:lnTo>
                  <a:lnTo>
                    <a:pt x="143" y="97"/>
                  </a:lnTo>
                  <a:lnTo>
                    <a:pt x="134" y="116"/>
                  </a:lnTo>
                  <a:lnTo>
                    <a:pt x="117" y="133"/>
                  </a:lnTo>
                  <a:lnTo>
                    <a:pt x="97" y="142"/>
                  </a:lnTo>
                  <a:lnTo>
                    <a:pt x="74" y="146"/>
                  </a:lnTo>
                  <a:lnTo>
                    <a:pt x="51" y="142"/>
                  </a:lnTo>
                  <a:lnTo>
                    <a:pt x="30" y="133"/>
                  </a:lnTo>
                  <a:lnTo>
                    <a:pt x="14" y="116"/>
                  </a:lnTo>
                  <a:lnTo>
                    <a:pt x="4" y="97"/>
                  </a:lnTo>
                  <a:lnTo>
                    <a:pt x="0" y="74"/>
                  </a:lnTo>
                  <a:lnTo>
                    <a:pt x="4" y="51"/>
                  </a:lnTo>
                  <a:lnTo>
                    <a:pt x="14" y="30"/>
                  </a:lnTo>
                  <a:lnTo>
                    <a:pt x="30" y="14"/>
                  </a:lnTo>
                  <a:lnTo>
                    <a:pt x="51" y="5"/>
                  </a:lnTo>
                  <a:lnTo>
                    <a:pt x="7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Freeform 143"/>
            <p:cNvSpPr>
              <a:spLocks/>
            </p:cNvSpPr>
            <p:nvPr/>
          </p:nvSpPr>
          <p:spPr bwMode="auto">
            <a:xfrm>
              <a:off x="4622800" y="2106613"/>
              <a:ext cx="231775" cy="231775"/>
            </a:xfrm>
            <a:custGeom>
              <a:avLst/>
              <a:gdLst/>
              <a:ahLst/>
              <a:cxnLst>
                <a:cxn ang="0">
                  <a:pos x="73" y="0"/>
                </a:cxn>
                <a:cxn ang="0">
                  <a:pos x="97" y="5"/>
                </a:cxn>
                <a:cxn ang="0">
                  <a:pos x="116" y="14"/>
                </a:cxn>
                <a:cxn ang="0">
                  <a:pos x="132" y="30"/>
                </a:cxn>
                <a:cxn ang="0">
                  <a:pos x="141" y="51"/>
                </a:cxn>
                <a:cxn ang="0">
                  <a:pos x="146" y="74"/>
                </a:cxn>
                <a:cxn ang="0">
                  <a:pos x="141" y="97"/>
                </a:cxn>
                <a:cxn ang="0">
                  <a:pos x="132" y="116"/>
                </a:cxn>
                <a:cxn ang="0">
                  <a:pos x="116" y="133"/>
                </a:cxn>
                <a:cxn ang="0">
                  <a:pos x="97" y="142"/>
                </a:cxn>
                <a:cxn ang="0">
                  <a:pos x="73" y="146"/>
                </a:cxn>
                <a:cxn ang="0">
                  <a:pos x="50" y="142"/>
                </a:cxn>
                <a:cxn ang="0">
                  <a:pos x="30" y="133"/>
                </a:cxn>
                <a:cxn ang="0">
                  <a:pos x="13" y="116"/>
                </a:cxn>
                <a:cxn ang="0">
                  <a:pos x="4" y="97"/>
                </a:cxn>
                <a:cxn ang="0">
                  <a:pos x="0" y="74"/>
                </a:cxn>
                <a:cxn ang="0">
                  <a:pos x="4" y="51"/>
                </a:cxn>
                <a:cxn ang="0">
                  <a:pos x="13" y="30"/>
                </a:cxn>
                <a:cxn ang="0">
                  <a:pos x="30" y="14"/>
                </a:cxn>
                <a:cxn ang="0">
                  <a:pos x="50" y="5"/>
                </a:cxn>
                <a:cxn ang="0">
                  <a:pos x="73" y="0"/>
                </a:cxn>
              </a:cxnLst>
              <a:rect l="0" t="0" r="r" b="b"/>
              <a:pathLst>
                <a:path w="146" h="146">
                  <a:moveTo>
                    <a:pt x="73" y="0"/>
                  </a:moveTo>
                  <a:lnTo>
                    <a:pt x="97" y="5"/>
                  </a:lnTo>
                  <a:lnTo>
                    <a:pt x="116" y="14"/>
                  </a:lnTo>
                  <a:lnTo>
                    <a:pt x="132" y="30"/>
                  </a:lnTo>
                  <a:lnTo>
                    <a:pt x="141" y="51"/>
                  </a:lnTo>
                  <a:lnTo>
                    <a:pt x="146" y="74"/>
                  </a:lnTo>
                  <a:lnTo>
                    <a:pt x="141" y="97"/>
                  </a:lnTo>
                  <a:lnTo>
                    <a:pt x="132" y="116"/>
                  </a:lnTo>
                  <a:lnTo>
                    <a:pt x="116" y="133"/>
                  </a:lnTo>
                  <a:lnTo>
                    <a:pt x="97" y="142"/>
                  </a:lnTo>
                  <a:lnTo>
                    <a:pt x="73" y="146"/>
                  </a:lnTo>
                  <a:lnTo>
                    <a:pt x="50" y="142"/>
                  </a:lnTo>
                  <a:lnTo>
                    <a:pt x="30" y="133"/>
                  </a:lnTo>
                  <a:lnTo>
                    <a:pt x="13" y="116"/>
                  </a:lnTo>
                  <a:lnTo>
                    <a:pt x="4" y="97"/>
                  </a:lnTo>
                  <a:lnTo>
                    <a:pt x="0" y="74"/>
                  </a:lnTo>
                  <a:lnTo>
                    <a:pt x="4" y="51"/>
                  </a:lnTo>
                  <a:lnTo>
                    <a:pt x="13" y="30"/>
                  </a:lnTo>
                  <a:lnTo>
                    <a:pt x="30" y="14"/>
                  </a:lnTo>
                  <a:lnTo>
                    <a:pt x="50" y="5"/>
                  </a:lnTo>
                  <a:lnTo>
                    <a:pt x="7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Freeform 144"/>
            <p:cNvSpPr>
              <a:spLocks/>
            </p:cNvSpPr>
            <p:nvPr/>
          </p:nvSpPr>
          <p:spPr bwMode="auto">
            <a:xfrm>
              <a:off x="4505325" y="2332038"/>
              <a:ext cx="153987" cy="153988"/>
            </a:xfrm>
            <a:custGeom>
              <a:avLst/>
              <a:gdLst/>
              <a:ahLst/>
              <a:cxnLst>
                <a:cxn ang="0">
                  <a:pos x="47" y="0"/>
                </a:cxn>
                <a:cxn ang="0">
                  <a:pos x="97" y="97"/>
                </a:cxn>
                <a:cxn ang="0">
                  <a:pos x="0" y="97"/>
                </a:cxn>
                <a:cxn ang="0">
                  <a:pos x="47" y="0"/>
                </a:cxn>
              </a:cxnLst>
              <a:rect l="0" t="0" r="r" b="b"/>
              <a:pathLst>
                <a:path w="97" h="97">
                  <a:moveTo>
                    <a:pt x="47" y="0"/>
                  </a:moveTo>
                  <a:lnTo>
                    <a:pt x="97" y="97"/>
                  </a:lnTo>
                  <a:lnTo>
                    <a:pt x="0" y="97"/>
                  </a:lnTo>
                  <a:lnTo>
                    <a:pt x="4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145"/>
            <p:cNvSpPr>
              <a:spLocks/>
            </p:cNvSpPr>
            <p:nvPr/>
          </p:nvSpPr>
          <p:spPr bwMode="auto">
            <a:xfrm>
              <a:off x="5245100" y="1843088"/>
              <a:ext cx="114300" cy="311150"/>
            </a:xfrm>
            <a:custGeom>
              <a:avLst/>
              <a:gdLst/>
              <a:ahLst/>
              <a:cxnLst>
                <a:cxn ang="0">
                  <a:pos x="30" y="0"/>
                </a:cxn>
                <a:cxn ang="0">
                  <a:pos x="38" y="3"/>
                </a:cxn>
                <a:cxn ang="0">
                  <a:pos x="57" y="21"/>
                </a:cxn>
                <a:cxn ang="0">
                  <a:pos x="68" y="38"/>
                </a:cxn>
                <a:cxn ang="0">
                  <a:pos x="72" y="56"/>
                </a:cxn>
                <a:cxn ang="0">
                  <a:pos x="70" y="70"/>
                </a:cxn>
                <a:cxn ang="0">
                  <a:pos x="61" y="81"/>
                </a:cxn>
                <a:cxn ang="0">
                  <a:pos x="49" y="92"/>
                </a:cxn>
                <a:cxn ang="0">
                  <a:pos x="38" y="98"/>
                </a:cxn>
                <a:cxn ang="0">
                  <a:pos x="31" y="105"/>
                </a:cxn>
                <a:cxn ang="0">
                  <a:pos x="29" y="109"/>
                </a:cxn>
                <a:cxn ang="0">
                  <a:pos x="27" y="113"/>
                </a:cxn>
                <a:cxn ang="0">
                  <a:pos x="27" y="120"/>
                </a:cxn>
                <a:cxn ang="0">
                  <a:pos x="31" y="128"/>
                </a:cxn>
                <a:cxn ang="0">
                  <a:pos x="37" y="138"/>
                </a:cxn>
                <a:cxn ang="0">
                  <a:pos x="45" y="150"/>
                </a:cxn>
                <a:cxn ang="0">
                  <a:pos x="53" y="164"/>
                </a:cxn>
                <a:cxn ang="0">
                  <a:pos x="57" y="181"/>
                </a:cxn>
                <a:cxn ang="0">
                  <a:pos x="57" y="185"/>
                </a:cxn>
                <a:cxn ang="0">
                  <a:pos x="56" y="190"/>
                </a:cxn>
                <a:cxn ang="0">
                  <a:pos x="55" y="192"/>
                </a:cxn>
                <a:cxn ang="0">
                  <a:pos x="50" y="195"/>
                </a:cxn>
                <a:cxn ang="0">
                  <a:pos x="46" y="196"/>
                </a:cxn>
                <a:cxn ang="0">
                  <a:pos x="42" y="196"/>
                </a:cxn>
                <a:cxn ang="0">
                  <a:pos x="38" y="195"/>
                </a:cxn>
                <a:cxn ang="0">
                  <a:pos x="35" y="194"/>
                </a:cxn>
                <a:cxn ang="0">
                  <a:pos x="33" y="191"/>
                </a:cxn>
                <a:cxn ang="0">
                  <a:pos x="31" y="187"/>
                </a:cxn>
                <a:cxn ang="0">
                  <a:pos x="25" y="168"/>
                </a:cxn>
                <a:cxn ang="0">
                  <a:pos x="15" y="151"/>
                </a:cxn>
                <a:cxn ang="0">
                  <a:pos x="8" y="142"/>
                </a:cxn>
                <a:cxn ang="0">
                  <a:pos x="0" y="120"/>
                </a:cxn>
                <a:cxn ang="0">
                  <a:pos x="0" y="108"/>
                </a:cxn>
                <a:cxn ang="0">
                  <a:pos x="6" y="96"/>
                </a:cxn>
                <a:cxn ang="0">
                  <a:pos x="18" y="82"/>
                </a:cxn>
                <a:cxn ang="0">
                  <a:pos x="40" y="66"/>
                </a:cxn>
                <a:cxn ang="0">
                  <a:pos x="42" y="62"/>
                </a:cxn>
                <a:cxn ang="0">
                  <a:pos x="45" y="59"/>
                </a:cxn>
                <a:cxn ang="0">
                  <a:pos x="45" y="55"/>
                </a:cxn>
                <a:cxn ang="0">
                  <a:pos x="42" y="47"/>
                </a:cxn>
                <a:cxn ang="0">
                  <a:pos x="35" y="37"/>
                </a:cxn>
                <a:cxn ang="0">
                  <a:pos x="22" y="25"/>
                </a:cxn>
                <a:cxn ang="0">
                  <a:pos x="19" y="22"/>
                </a:cxn>
                <a:cxn ang="0">
                  <a:pos x="16" y="14"/>
                </a:cxn>
                <a:cxn ang="0">
                  <a:pos x="19" y="6"/>
                </a:cxn>
                <a:cxn ang="0">
                  <a:pos x="22" y="3"/>
                </a:cxn>
                <a:cxn ang="0">
                  <a:pos x="30" y="0"/>
                </a:cxn>
              </a:cxnLst>
              <a:rect l="0" t="0" r="r" b="b"/>
              <a:pathLst>
                <a:path w="72" h="196">
                  <a:moveTo>
                    <a:pt x="30" y="0"/>
                  </a:moveTo>
                  <a:lnTo>
                    <a:pt x="38" y="3"/>
                  </a:lnTo>
                  <a:lnTo>
                    <a:pt x="57" y="21"/>
                  </a:lnTo>
                  <a:lnTo>
                    <a:pt x="68" y="38"/>
                  </a:lnTo>
                  <a:lnTo>
                    <a:pt x="72" y="56"/>
                  </a:lnTo>
                  <a:lnTo>
                    <a:pt x="70" y="70"/>
                  </a:lnTo>
                  <a:lnTo>
                    <a:pt x="61" y="81"/>
                  </a:lnTo>
                  <a:lnTo>
                    <a:pt x="49" y="92"/>
                  </a:lnTo>
                  <a:lnTo>
                    <a:pt x="38" y="98"/>
                  </a:lnTo>
                  <a:lnTo>
                    <a:pt x="31" y="105"/>
                  </a:lnTo>
                  <a:lnTo>
                    <a:pt x="29" y="109"/>
                  </a:lnTo>
                  <a:lnTo>
                    <a:pt x="27" y="113"/>
                  </a:lnTo>
                  <a:lnTo>
                    <a:pt x="27" y="120"/>
                  </a:lnTo>
                  <a:lnTo>
                    <a:pt x="31" y="128"/>
                  </a:lnTo>
                  <a:lnTo>
                    <a:pt x="37" y="138"/>
                  </a:lnTo>
                  <a:lnTo>
                    <a:pt x="45" y="150"/>
                  </a:lnTo>
                  <a:lnTo>
                    <a:pt x="53" y="164"/>
                  </a:lnTo>
                  <a:lnTo>
                    <a:pt x="57" y="181"/>
                  </a:lnTo>
                  <a:lnTo>
                    <a:pt x="57" y="185"/>
                  </a:lnTo>
                  <a:lnTo>
                    <a:pt x="56" y="190"/>
                  </a:lnTo>
                  <a:lnTo>
                    <a:pt x="55" y="192"/>
                  </a:lnTo>
                  <a:lnTo>
                    <a:pt x="50" y="195"/>
                  </a:lnTo>
                  <a:lnTo>
                    <a:pt x="46" y="196"/>
                  </a:lnTo>
                  <a:lnTo>
                    <a:pt x="42" y="196"/>
                  </a:lnTo>
                  <a:lnTo>
                    <a:pt x="38" y="195"/>
                  </a:lnTo>
                  <a:lnTo>
                    <a:pt x="35" y="194"/>
                  </a:lnTo>
                  <a:lnTo>
                    <a:pt x="33" y="191"/>
                  </a:lnTo>
                  <a:lnTo>
                    <a:pt x="31" y="187"/>
                  </a:lnTo>
                  <a:lnTo>
                    <a:pt x="25" y="168"/>
                  </a:lnTo>
                  <a:lnTo>
                    <a:pt x="15" y="151"/>
                  </a:lnTo>
                  <a:lnTo>
                    <a:pt x="8" y="142"/>
                  </a:lnTo>
                  <a:lnTo>
                    <a:pt x="0" y="120"/>
                  </a:lnTo>
                  <a:lnTo>
                    <a:pt x="0" y="108"/>
                  </a:lnTo>
                  <a:lnTo>
                    <a:pt x="6" y="96"/>
                  </a:lnTo>
                  <a:lnTo>
                    <a:pt x="18" y="82"/>
                  </a:lnTo>
                  <a:lnTo>
                    <a:pt x="40" y="66"/>
                  </a:lnTo>
                  <a:lnTo>
                    <a:pt x="42" y="62"/>
                  </a:lnTo>
                  <a:lnTo>
                    <a:pt x="45" y="59"/>
                  </a:lnTo>
                  <a:lnTo>
                    <a:pt x="45" y="55"/>
                  </a:lnTo>
                  <a:lnTo>
                    <a:pt x="42" y="47"/>
                  </a:lnTo>
                  <a:lnTo>
                    <a:pt x="35" y="37"/>
                  </a:lnTo>
                  <a:lnTo>
                    <a:pt x="22" y="25"/>
                  </a:lnTo>
                  <a:lnTo>
                    <a:pt x="19" y="22"/>
                  </a:lnTo>
                  <a:lnTo>
                    <a:pt x="16" y="14"/>
                  </a:lnTo>
                  <a:lnTo>
                    <a:pt x="19" y="6"/>
                  </a:lnTo>
                  <a:lnTo>
                    <a:pt x="22" y="3"/>
                  </a:lnTo>
                  <a:lnTo>
                    <a:pt x="3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Freeform 146"/>
            <p:cNvSpPr>
              <a:spLocks/>
            </p:cNvSpPr>
            <p:nvPr/>
          </p:nvSpPr>
          <p:spPr bwMode="auto">
            <a:xfrm>
              <a:off x="5087938" y="1727200"/>
              <a:ext cx="158750" cy="468313"/>
            </a:xfrm>
            <a:custGeom>
              <a:avLst/>
              <a:gdLst/>
              <a:ahLst/>
              <a:cxnLst>
                <a:cxn ang="0">
                  <a:pos x="68" y="1"/>
                </a:cxn>
                <a:cxn ang="0">
                  <a:pos x="76" y="5"/>
                </a:cxn>
                <a:cxn ang="0">
                  <a:pos x="79" y="13"/>
                </a:cxn>
                <a:cxn ang="0">
                  <a:pos x="77" y="22"/>
                </a:cxn>
                <a:cxn ang="0">
                  <a:pos x="72" y="26"/>
                </a:cxn>
                <a:cxn ang="0">
                  <a:pos x="62" y="27"/>
                </a:cxn>
                <a:cxn ang="0">
                  <a:pos x="39" y="27"/>
                </a:cxn>
                <a:cxn ang="0">
                  <a:pos x="27" y="38"/>
                </a:cxn>
                <a:cxn ang="0">
                  <a:pos x="31" y="56"/>
                </a:cxn>
                <a:cxn ang="0">
                  <a:pos x="65" y="75"/>
                </a:cxn>
                <a:cxn ang="0">
                  <a:pos x="87" y="102"/>
                </a:cxn>
                <a:cxn ang="0">
                  <a:pos x="83" y="126"/>
                </a:cxn>
                <a:cxn ang="0">
                  <a:pos x="68" y="147"/>
                </a:cxn>
                <a:cxn ang="0">
                  <a:pos x="50" y="170"/>
                </a:cxn>
                <a:cxn ang="0">
                  <a:pos x="42" y="192"/>
                </a:cxn>
                <a:cxn ang="0">
                  <a:pos x="50" y="205"/>
                </a:cxn>
                <a:cxn ang="0">
                  <a:pos x="76" y="224"/>
                </a:cxn>
                <a:cxn ang="0">
                  <a:pos x="92" y="246"/>
                </a:cxn>
                <a:cxn ang="0">
                  <a:pos x="100" y="282"/>
                </a:cxn>
                <a:cxn ang="0">
                  <a:pos x="96" y="290"/>
                </a:cxn>
                <a:cxn ang="0">
                  <a:pos x="88" y="295"/>
                </a:cxn>
                <a:cxn ang="0">
                  <a:pos x="80" y="293"/>
                </a:cxn>
                <a:cxn ang="0">
                  <a:pos x="75" y="286"/>
                </a:cxn>
                <a:cxn ang="0">
                  <a:pos x="72" y="265"/>
                </a:cxn>
                <a:cxn ang="0">
                  <a:pos x="61" y="245"/>
                </a:cxn>
                <a:cxn ang="0">
                  <a:pos x="43" y="233"/>
                </a:cxn>
                <a:cxn ang="0">
                  <a:pos x="27" y="219"/>
                </a:cxn>
                <a:cxn ang="0">
                  <a:pos x="17" y="201"/>
                </a:cxn>
                <a:cxn ang="0">
                  <a:pos x="20" y="175"/>
                </a:cxn>
                <a:cxn ang="0">
                  <a:pos x="36" y="143"/>
                </a:cxn>
                <a:cxn ang="0">
                  <a:pos x="54" y="122"/>
                </a:cxn>
                <a:cxn ang="0">
                  <a:pos x="61" y="107"/>
                </a:cxn>
                <a:cxn ang="0">
                  <a:pos x="55" y="101"/>
                </a:cxn>
                <a:cxn ang="0">
                  <a:pos x="31" y="87"/>
                </a:cxn>
                <a:cxn ang="0">
                  <a:pos x="5" y="64"/>
                </a:cxn>
                <a:cxn ang="0">
                  <a:pos x="1" y="30"/>
                </a:cxn>
                <a:cxn ang="0">
                  <a:pos x="12" y="12"/>
                </a:cxn>
                <a:cxn ang="0">
                  <a:pos x="35" y="1"/>
                </a:cxn>
              </a:cxnLst>
              <a:rect l="0" t="0" r="r" b="b"/>
              <a:pathLst>
                <a:path w="100" h="295">
                  <a:moveTo>
                    <a:pt x="50" y="0"/>
                  </a:moveTo>
                  <a:lnTo>
                    <a:pt x="68" y="1"/>
                  </a:lnTo>
                  <a:lnTo>
                    <a:pt x="72" y="2"/>
                  </a:lnTo>
                  <a:lnTo>
                    <a:pt x="76" y="5"/>
                  </a:lnTo>
                  <a:lnTo>
                    <a:pt x="77" y="8"/>
                  </a:lnTo>
                  <a:lnTo>
                    <a:pt x="79" y="13"/>
                  </a:lnTo>
                  <a:lnTo>
                    <a:pt x="79" y="17"/>
                  </a:lnTo>
                  <a:lnTo>
                    <a:pt x="77" y="22"/>
                  </a:lnTo>
                  <a:lnTo>
                    <a:pt x="75" y="24"/>
                  </a:lnTo>
                  <a:lnTo>
                    <a:pt x="72" y="26"/>
                  </a:lnTo>
                  <a:lnTo>
                    <a:pt x="66" y="27"/>
                  </a:lnTo>
                  <a:lnTo>
                    <a:pt x="62" y="27"/>
                  </a:lnTo>
                  <a:lnTo>
                    <a:pt x="50" y="26"/>
                  </a:lnTo>
                  <a:lnTo>
                    <a:pt x="39" y="27"/>
                  </a:lnTo>
                  <a:lnTo>
                    <a:pt x="31" y="31"/>
                  </a:lnTo>
                  <a:lnTo>
                    <a:pt x="27" y="38"/>
                  </a:lnTo>
                  <a:lnTo>
                    <a:pt x="27" y="46"/>
                  </a:lnTo>
                  <a:lnTo>
                    <a:pt x="31" y="56"/>
                  </a:lnTo>
                  <a:lnTo>
                    <a:pt x="42" y="64"/>
                  </a:lnTo>
                  <a:lnTo>
                    <a:pt x="65" y="75"/>
                  </a:lnTo>
                  <a:lnTo>
                    <a:pt x="80" y="88"/>
                  </a:lnTo>
                  <a:lnTo>
                    <a:pt x="87" y="102"/>
                  </a:lnTo>
                  <a:lnTo>
                    <a:pt x="87" y="114"/>
                  </a:lnTo>
                  <a:lnTo>
                    <a:pt x="83" y="126"/>
                  </a:lnTo>
                  <a:lnTo>
                    <a:pt x="76" y="136"/>
                  </a:lnTo>
                  <a:lnTo>
                    <a:pt x="68" y="147"/>
                  </a:lnTo>
                  <a:lnTo>
                    <a:pt x="58" y="158"/>
                  </a:lnTo>
                  <a:lnTo>
                    <a:pt x="50" y="170"/>
                  </a:lnTo>
                  <a:lnTo>
                    <a:pt x="45" y="184"/>
                  </a:lnTo>
                  <a:lnTo>
                    <a:pt x="42" y="192"/>
                  </a:lnTo>
                  <a:lnTo>
                    <a:pt x="45" y="199"/>
                  </a:lnTo>
                  <a:lnTo>
                    <a:pt x="50" y="205"/>
                  </a:lnTo>
                  <a:lnTo>
                    <a:pt x="66" y="216"/>
                  </a:lnTo>
                  <a:lnTo>
                    <a:pt x="76" y="224"/>
                  </a:lnTo>
                  <a:lnTo>
                    <a:pt x="85" y="234"/>
                  </a:lnTo>
                  <a:lnTo>
                    <a:pt x="92" y="246"/>
                  </a:lnTo>
                  <a:lnTo>
                    <a:pt x="98" y="263"/>
                  </a:lnTo>
                  <a:lnTo>
                    <a:pt x="100" y="282"/>
                  </a:lnTo>
                  <a:lnTo>
                    <a:pt x="99" y="287"/>
                  </a:lnTo>
                  <a:lnTo>
                    <a:pt x="96" y="290"/>
                  </a:lnTo>
                  <a:lnTo>
                    <a:pt x="94" y="294"/>
                  </a:lnTo>
                  <a:lnTo>
                    <a:pt x="88" y="295"/>
                  </a:lnTo>
                  <a:lnTo>
                    <a:pt x="84" y="295"/>
                  </a:lnTo>
                  <a:lnTo>
                    <a:pt x="80" y="293"/>
                  </a:lnTo>
                  <a:lnTo>
                    <a:pt x="77" y="290"/>
                  </a:lnTo>
                  <a:lnTo>
                    <a:pt x="75" y="286"/>
                  </a:lnTo>
                  <a:lnTo>
                    <a:pt x="75" y="282"/>
                  </a:lnTo>
                  <a:lnTo>
                    <a:pt x="72" y="265"/>
                  </a:lnTo>
                  <a:lnTo>
                    <a:pt x="68" y="254"/>
                  </a:lnTo>
                  <a:lnTo>
                    <a:pt x="61" y="245"/>
                  </a:lnTo>
                  <a:lnTo>
                    <a:pt x="53" y="238"/>
                  </a:lnTo>
                  <a:lnTo>
                    <a:pt x="43" y="233"/>
                  </a:lnTo>
                  <a:lnTo>
                    <a:pt x="34" y="226"/>
                  </a:lnTo>
                  <a:lnTo>
                    <a:pt x="27" y="219"/>
                  </a:lnTo>
                  <a:lnTo>
                    <a:pt x="21" y="211"/>
                  </a:lnTo>
                  <a:lnTo>
                    <a:pt x="17" y="201"/>
                  </a:lnTo>
                  <a:lnTo>
                    <a:pt x="17" y="189"/>
                  </a:lnTo>
                  <a:lnTo>
                    <a:pt x="20" y="175"/>
                  </a:lnTo>
                  <a:lnTo>
                    <a:pt x="27" y="158"/>
                  </a:lnTo>
                  <a:lnTo>
                    <a:pt x="36" y="143"/>
                  </a:lnTo>
                  <a:lnTo>
                    <a:pt x="47" y="130"/>
                  </a:lnTo>
                  <a:lnTo>
                    <a:pt x="54" y="122"/>
                  </a:lnTo>
                  <a:lnTo>
                    <a:pt x="60" y="114"/>
                  </a:lnTo>
                  <a:lnTo>
                    <a:pt x="61" y="107"/>
                  </a:lnTo>
                  <a:lnTo>
                    <a:pt x="60" y="105"/>
                  </a:lnTo>
                  <a:lnTo>
                    <a:pt x="55" y="101"/>
                  </a:lnTo>
                  <a:lnTo>
                    <a:pt x="46" y="95"/>
                  </a:lnTo>
                  <a:lnTo>
                    <a:pt x="31" y="87"/>
                  </a:lnTo>
                  <a:lnTo>
                    <a:pt x="16" y="77"/>
                  </a:lnTo>
                  <a:lnTo>
                    <a:pt x="5" y="64"/>
                  </a:lnTo>
                  <a:lnTo>
                    <a:pt x="0" y="47"/>
                  </a:lnTo>
                  <a:lnTo>
                    <a:pt x="1" y="30"/>
                  </a:lnTo>
                  <a:lnTo>
                    <a:pt x="5" y="22"/>
                  </a:lnTo>
                  <a:lnTo>
                    <a:pt x="12" y="12"/>
                  </a:lnTo>
                  <a:lnTo>
                    <a:pt x="23" y="5"/>
                  </a:lnTo>
                  <a:lnTo>
                    <a:pt x="35" y="1"/>
                  </a:lnTo>
                  <a:lnTo>
                    <a:pt x="50"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147"/>
            <p:cNvSpPr>
              <a:spLocks/>
            </p:cNvSpPr>
            <p:nvPr/>
          </p:nvSpPr>
          <p:spPr bwMode="auto">
            <a:xfrm>
              <a:off x="3792538" y="1843088"/>
              <a:ext cx="114300" cy="311150"/>
            </a:xfrm>
            <a:custGeom>
              <a:avLst/>
              <a:gdLst/>
              <a:ahLst/>
              <a:cxnLst>
                <a:cxn ang="0">
                  <a:pos x="42" y="0"/>
                </a:cxn>
                <a:cxn ang="0">
                  <a:pos x="45" y="2"/>
                </a:cxn>
                <a:cxn ang="0">
                  <a:pos x="49" y="3"/>
                </a:cxn>
                <a:cxn ang="0">
                  <a:pos x="53" y="6"/>
                </a:cxn>
                <a:cxn ang="0">
                  <a:pos x="56" y="14"/>
                </a:cxn>
                <a:cxn ang="0">
                  <a:pos x="53" y="22"/>
                </a:cxn>
                <a:cxn ang="0">
                  <a:pos x="50" y="25"/>
                </a:cxn>
                <a:cxn ang="0">
                  <a:pos x="37" y="37"/>
                </a:cxn>
                <a:cxn ang="0">
                  <a:pos x="28" y="47"/>
                </a:cxn>
                <a:cxn ang="0">
                  <a:pos x="26" y="55"/>
                </a:cxn>
                <a:cxn ang="0">
                  <a:pos x="27" y="59"/>
                </a:cxn>
                <a:cxn ang="0">
                  <a:pos x="28" y="62"/>
                </a:cxn>
                <a:cxn ang="0">
                  <a:pos x="37" y="70"/>
                </a:cxn>
                <a:cxn ang="0">
                  <a:pos x="54" y="82"/>
                </a:cxn>
                <a:cxn ang="0">
                  <a:pos x="65" y="96"/>
                </a:cxn>
                <a:cxn ang="0">
                  <a:pos x="71" y="108"/>
                </a:cxn>
                <a:cxn ang="0">
                  <a:pos x="72" y="120"/>
                </a:cxn>
                <a:cxn ang="0">
                  <a:pos x="64" y="142"/>
                </a:cxn>
                <a:cxn ang="0">
                  <a:pos x="57" y="151"/>
                </a:cxn>
                <a:cxn ang="0">
                  <a:pos x="50" y="162"/>
                </a:cxn>
                <a:cxn ang="0">
                  <a:pos x="43" y="175"/>
                </a:cxn>
                <a:cxn ang="0">
                  <a:pos x="41" y="187"/>
                </a:cxn>
                <a:cxn ang="0">
                  <a:pos x="39" y="191"/>
                </a:cxn>
                <a:cxn ang="0">
                  <a:pos x="37" y="194"/>
                </a:cxn>
                <a:cxn ang="0">
                  <a:pos x="28" y="196"/>
                </a:cxn>
                <a:cxn ang="0">
                  <a:pos x="24" y="196"/>
                </a:cxn>
                <a:cxn ang="0">
                  <a:pos x="19" y="195"/>
                </a:cxn>
                <a:cxn ang="0">
                  <a:pos x="13" y="187"/>
                </a:cxn>
                <a:cxn ang="0">
                  <a:pos x="13" y="181"/>
                </a:cxn>
                <a:cxn ang="0">
                  <a:pos x="19" y="164"/>
                </a:cxn>
                <a:cxn ang="0">
                  <a:pos x="27" y="150"/>
                </a:cxn>
                <a:cxn ang="0">
                  <a:pos x="34" y="138"/>
                </a:cxn>
                <a:cxn ang="0">
                  <a:pos x="41" y="128"/>
                </a:cxn>
                <a:cxn ang="0">
                  <a:pos x="45" y="120"/>
                </a:cxn>
                <a:cxn ang="0">
                  <a:pos x="45" y="113"/>
                </a:cxn>
                <a:cxn ang="0">
                  <a:pos x="43" y="109"/>
                </a:cxn>
                <a:cxn ang="0">
                  <a:pos x="33" y="98"/>
                </a:cxn>
                <a:cxn ang="0">
                  <a:pos x="23" y="92"/>
                </a:cxn>
                <a:cxn ang="0">
                  <a:pos x="11" y="81"/>
                </a:cxn>
                <a:cxn ang="0">
                  <a:pos x="3" y="70"/>
                </a:cxn>
                <a:cxn ang="0">
                  <a:pos x="0" y="56"/>
                </a:cxn>
                <a:cxn ang="0">
                  <a:pos x="3" y="38"/>
                </a:cxn>
                <a:cxn ang="0">
                  <a:pos x="15" y="21"/>
                </a:cxn>
                <a:cxn ang="0">
                  <a:pos x="34" y="3"/>
                </a:cxn>
                <a:cxn ang="0">
                  <a:pos x="42" y="0"/>
                </a:cxn>
              </a:cxnLst>
              <a:rect l="0" t="0" r="r" b="b"/>
              <a:pathLst>
                <a:path w="72" h="196">
                  <a:moveTo>
                    <a:pt x="42" y="0"/>
                  </a:moveTo>
                  <a:lnTo>
                    <a:pt x="45" y="2"/>
                  </a:lnTo>
                  <a:lnTo>
                    <a:pt x="49" y="3"/>
                  </a:lnTo>
                  <a:lnTo>
                    <a:pt x="53" y="6"/>
                  </a:lnTo>
                  <a:lnTo>
                    <a:pt x="56" y="14"/>
                  </a:lnTo>
                  <a:lnTo>
                    <a:pt x="53" y="22"/>
                  </a:lnTo>
                  <a:lnTo>
                    <a:pt x="50" y="25"/>
                  </a:lnTo>
                  <a:lnTo>
                    <a:pt x="37" y="37"/>
                  </a:lnTo>
                  <a:lnTo>
                    <a:pt x="28" y="47"/>
                  </a:lnTo>
                  <a:lnTo>
                    <a:pt x="26" y="55"/>
                  </a:lnTo>
                  <a:lnTo>
                    <a:pt x="27" y="59"/>
                  </a:lnTo>
                  <a:lnTo>
                    <a:pt x="28" y="62"/>
                  </a:lnTo>
                  <a:lnTo>
                    <a:pt x="37" y="70"/>
                  </a:lnTo>
                  <a:lnTo>
                    <a:pt x="54" y="82"/>
                  </a:lnTo>
                  <a:lnTo>
                    <a:pt x="65" y="96"/>
                  </a:lnTo>
                  <a:lnTo>
                    <a:pt x="71" y="108"/>
                  </a:lnTo>
                  <a:lnTo>
                    <a:pt x="72" y="120"/>
                  </a:lnTo>
                  <a:lnTo>
                    <a:pt x="64" y="142"/>
                  </a:lnTo>
                  <a:lnTo>
                    <a:pt x="57" y="151"/>
                  </a:lnTo>
                  <a:lnTo>
                    <a:pt x="50" y="162"/>
                  </a:lnTo>
                  <a:lnTo>
                    <a:pt x="43" y="175"/>
                  </a:lnTo>
                  <a:lnTo>
                    <a:pt x="41" y="187"/>
                  </a:lnTo>
                  <a:lnTo>
                    <a:pt x="39" y="191"/>
                  </a:lnTo>
                  <a:lnTo>
                    <a:pt x="37" y="194"/>
                  </a:lnTo>
                  <a:lnTo>
                    <a:pt x="28" y="196"/>
                  </a:lnTo>
                  <a:lnTo>
                    <a:pt x="24" y="196"/>
                  </a:lnTo>
                  <a:lnTo>
                    <a:pt x="19" y="195"/>
                  </a:lnTo>
                  <a:lnTo>
                    <a:pt x="13" y="187"/>
                  </a:lnTo>
                  <a:lnTo>
                    <a:pt x="13" y="181"/>
                  </a:lnTo>
                  <a:lnTo>
                    <a:pt x="19" y="164"/>
                  </a:lnTo>
                  <a:lnTo>
                    <a:pt x="27" y="150"/>
                  </a:lnTo>
                  <a:lnTo>
                    <a:pt x="34" y="138"/>
                  </a:lnTo>
                  <a:lnTo>
                    <a:pt x="41" y="128"/>
                  </a:lnTo>
                  <a:lnTo>
                    <a:pt x="45" y="120"/>
                  </a:lnTo>
                  <a:lnTo>
                    <a:pt x="45" y="113"/>
                  </a:lnTo>
                  <a:lnTo>
                    <a:pt x="43" y="109"/>
                  </a:lnTo>
                  <a:lnTo>
                    <a:pt x="33" y="98"/>
                  </a:lnTo>
                  <a:lnTo>
                    <a:pt x="23" y="92"/>
                  </a:lnTo>
                  <a:lnTo>
                    <a:pt x="11" y="81"/>
                  </a:lnTo>
                  <a:lnTo>
                    <a:pt x="3" y="70"/>
                  </a:lnTo>
                  <a:lnTo>
                    <a:pt x="0" y="56"/>
                  </a:lnTo>
                  <a:lnTo>
                    <a:pt x="3" y="38"/>
                  </a:lnTo>
                  <a:lnTo>
                    <a:pt x="15" y="21"/>
                  </a:lnTo>
                  <a:lnTo>
                    <a:pt x="34" y="3"/>
                  </a:lnTo>
                  <a:lnTo>
                    <a:pt x="42"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Freeform 148"/>
            <p:cNvSpPr>
              <a:spLocks/>
            </p:cNvSpPr>
            <p:nvPr/>
          </p:nvSpPr>
          <p:spPr bwMode="auto">
            <a:xfrm>
              <a:off x="3905250" y="1727200"/>
              <a:ext cx="157162" cy="468313"/>
            </a:xfrm>
            <a:custGeom>
              <a:avLst/>
              <a:gdLst/>
              <a:ahLst/>
              <a:cxnLst>
                <a:cxn ang="0">
                  <a:pos x="70" y="2"/>
                </a:cxn>
                <a:cxn ang="0">
                  <a:pos x="92" y="19"/>
                </a:cxn>
                <a:cxn ang="0">
                  <a:pos x="99" y="47"/>
                </a:cxn>
                <a:cxn ang="0">
                  <a:pos x="84" y="77"/>
                </a:cxn>
                <a:cxn ang="0">
                  <a:pos x="53" y="95"/>
                </a:cxn>
                <a:cxn ang="0">
                  <a:pos x="41" y="105"/>
                </a:cxn>
                <a:cxn ang="0">
                  <a:pos x="41" y="114"/>
                </a:cxn>
                <a:cxn ang="0">
                  <a:pos x="53" y="130"/>
                </a:cxn>
                <a:cxn ang="0">
                  <a:pos x="72" y="158"/>
                </a:cxn>
                <a:cxn ang="0">
                  <a:pos x="83" y="189"/>
                </a:cxn>
                <a:cxn ang="0">
                  <a:pos x="79" y="211"/>
                </a:cxn>
                <a:cxn ang="0">
                  <a:pos x="65" y="226"/>
                </a:cxn>
                <a:cxn ang="0">
                  <a:pos x="47" y="238"/>
                </a:cxn>
                <a:cxn ang="0">
                  <a:pos x="32" y="254"/>
                </a:cxn>
                <a:cxn ang="0">
                  <a:pos x="26" y="282"/>
                </a:cxn>
                <a:cxn ang="0">
                  <a:pos x="20" y="293"/>
                </a:cxn>
                <a:cxn ang="0">
                  <a:pos x="12" y="295"/>
                </a:cxn>
                <a:cxn ang="0">
                  <a:pos x="4" y="291"/>
                </a:cxn>
                <a:cxn ang="0">
                  <a:pos x="0" y="286"/>
                </a:cxn>
                <a:cxn ang="0">
                  <a:pos x="2" y="263"/>
                </a:cxn>
                <a:cxn ang="0">
                  <a:pos x="15" y="234"/>
                </a:cxn>
                <a:cxn ang="0">
                  <a:pos x="49" y="205"/>
                </a:cxn>
                <a:cxn ang="0">
                  <a:pos x="57" y="192"/>
                </a:cxn>
                <a:cxn ang="0">
                  <a:pos x="49" y="170"/>
                </a:cxn>
                <a:cxn ang="0">
                  <a:pos x="24" y="136"/>
                </a:cxn>
                <a:cxn ang="0">
                  <a:pos x="13" y="114"/>
                </a:cxn>
                <a:cxn ang="0">
                  <a:pos x="20" y="88"/>
                </a:cxn>
                <a:cxn ang="0">
                  <a:pos x="58" y="64"/>
                </a:cxn>
                <a:cxn ang="0">
                  <a:pos x="73" y="46"/>
                </a:cxn>
                <a:cxn ang="0">
                  <a:pos x="68" y="31"/>
                </a:cxn>
                <a:cxn ang="0">
                  <a:pos x="50" y="26"/>
                </a:cxn>
                <a:cxn ang="0">
                  <a:pos x="32" y="27"/>
                </a:cxn>
                <a:cxn ang="0">
                  <a:pos x="26" y="24"/>
                </a:cxn>
                <a:cxn ang="0">
                  <a:pos x="21" y="17"/>
                </a:cxn>
                <a:cxn ang="0">
                  <a:pos x="23" y="8"/>
                </a:cxn>
                <a:cxn ang="0">
                  <a:pos x="27" y="2"/>
                </a:cxn>
                <a:cxn ang="0">
                  <a:pos x="53" y="0"/>
                </a:cxn>
              </a:cxnLst>
              <a:rect l="0" t="0" r="r" b="b"/>
              <a:pathLst>
                <a:path w="99" h="295">
                  <a:moveTo>
                    <a:pt x="53" y="0"/>
                  </a:moveTo>
                  <a:lnTo>
                    <a:pt x="70" y="2"/>
                  </a:lnTo>
                  <a:lnTo>
                    <a:pt x="83" y="9"/>
                  </a:lnTo>
                  <a:lnTo>
                    <a:pt x="92" y="19"/>
                  </a:lnTo>
                  <a:lnTo>
                    <a:pt x="98" y="30"/>
                  </a:lnTo>
                  <a:lnTo>
                    <a:pt x="99" y="47"/>
                  </a:lnTo>
                  <a:lnTo>
                    <a:pt x="95" y="64"/>
                  </a:lnTo>
                  <a:lnTo>
                    <a:pt x="84" y="77"/>
                  </a:lnTo>
                  <a:lnTo>
                    <a:pt x="68" y="87"/>
                  </a:lnTo>
                  <a:lnTo>
                    <a:pt x="53" y="95"/>
                  </a:lnTo>
                  <a:lnTo>
                    <a:pt x="45" y="101"/>
                  </a:lnTo>
                  <a:lnTo>
                    <a:pt x="41" y="105"/>
                  </a:lnTo>
                  <a:lnTo>
                    <a:pt x="39" y="107"/>
                  </a:lnTo>
                  <a:lnTo>
                    <a:pt x="41" y="114"/>
                  </a:lnTo>
                  <a:lnTo>
                    <a:pt x="46" y="122"/>
                  </a:lnTo>
                  <a:lnTo>
                    <a:pt x="53" y="130"/>
                  </a:lnTo>
                  <a:lnTo>
                    <a:pt x="62" y="143"/>
                  </a:lnTo>
                  <a:lnTo>
                    <a:pt x="72" y="158"/>
                  </a:lnTo>
                  <a:lnTo>
                    <a:pt x="80" y="175"/>
                  </a:lnTo>
                  <a:lnTo>
                    <a:pt x="83" y="189"/>
                  </a:lnTo>
                  <a:lnTo>
                    <a:pt x="83" y="201"/>
                  </a:lnTo>
                  <a:lnTo>
                    <a:pt x="79" y="211"/>
                  </a:lnTo>
                  <a:lnTo>
                    <a:pt x="73" y="219"/>
                  </a:lnTo>
                  <a:lnTo>
                    <a:pt x="65" y="226"/>
                  </a:lnTo>
                  <a:lnTo>
                    <a:pt x="56" y="233"/>
                  </a:lnTo>
                  <a:lnTo>
                    <a:pt x="47" y="238"/>
                  </a:lnTo>
                  <a:lnTo>
                    <a:pt x="39" y="245"/>
                  </a:lnTo>
                  <a:lnTo>
                    <a:pt x="32" y="254"/>
                  </a:lnTo>
                  <a:lnTo>
                    <a:pt x="28" y="265"/>
                  </a:lnTo>
                  <a:lnTo>
                    <a:pt x="26" y="282"/>
                  </a:lnTo>
                  <a:lnTo>
                    <a:pt x="23" y="290"/>
                  </a:lnTo>
                  <a:lnTo>
                    <a:pt x="20" y="293"/>
                  </a:lnTo>
                  <a:lnTo>
                    <a:pt x="16" y="295"/>
                  </a:lnTo>
                  <a:lnTo>
                    <a:pt x="12" y="295"/>
                  </a:lnTo>
                  <a:lnTo>
                    <a:pt x="8" y="294"/>
                  </a:lnTo>
                  <a:lnTo>
                    <a:pt x="4" y="291"/>
                  </a:lnTo>
                  <a:lnTo>
                    <a:pt x="1" y="288"/>
                  </a:lnTo>
                  <a:lnTo>
                    <a:pt x="0" y="286"/>
                  </a:lnTo>
                  <a:lnTo>
                    <a:pt x="0" y="282"/>
                  </a:lnTo>
                  <a:lnTo>
                    <a:pt x="2" y="263"/>
                  </a:lnTo>
                  <a:lnTo>
                    <a:pt x="8" y="246"/>
                  </a:lnTo>
                  <a:lnTo>
                    <a:pt x="15" y="234"/>
                  </a:lnTo>
                  <a:lnTo>
                    <a:pt x="32" y="216"/>
                  </a:lnTo>
                  <a:lnTo>
                    <a:pt x="49" y="205"/>
                  </a:lnTo>
                  <a:lnTo>
                    <a:pt x="54" y="199"/>
                  </a:lnTo>
                  <a:lnTo>
                    <a:pt x="57" y="192"/>
                  </a:lnTo>
                  <a:lnTo>
                    <a:pt x="54" y="184"/>
                  </a:lnTo>
                  <a:lnTo>
                    <a:pt x="49" y="170"/>
                  </a:lnTo>
                  <a:lnTo>
                    <a:pt x="41" y="158"/>
                  </a:lnTo>
                  <a:lnTo>
                    <a:pt x="24" y="136"/>
                  </a:lnTo>
                  <a:lnTo>
                    <a:pt x="16" y="126"/>
                  </a:lnTo>
                  <a:lnTo>
                    <a:pt x="13" y="114"/>
                  </a:lnTo>
                  <a:lnTo>
                    <a:pt x="13" y="102"/>
                  </a:lnTo>
                  <a:lnTo>
                    <a:pt x="20" y="88"/>
                  </a:lnTo>
                  <a:lnTo>
                    <a:pt x="35" y="75"/>
                  </a:lnTo>
                  <a:lnTo>
                    <a:pt x="58" y="64"/>
                  </a:lnTo>
                  <a:lnTo>
                    <a:pt x="68" y="56"/>
                  </a:lnTo>
                  <a:lnTo>
                    <a:pt x="73" y="46"/>
                  </a:lnTo>
                  <a:lnTo>
                    <a:pt x="73" y="38"/>
                  </a:lnTo>
                  <a:lnTo>
                    <a:pt x="68" y="31"/>
                  </a:lnTo>
                  <a:lnTo>
                    <a:pt x="61" y="27"/>
                  </a:lnTo>
                  <a:lnTo>
                    <a:pt x="50" y="26"/>
                  </a:lnTo>
                  <a:lnTo>
                    <a:pt x="36" y="27"/>
                  </a:lnTo>
                  <a:lnTo>
                    <a:pt x="32" y="27"/>
                  </a:lnTo>
                  <a:lnTo>
                    <a:pt x="28" y="26"/>
                  </a:lnTo>
                  <a:lnTo>
                    <a:pt x="26" y="24"/>
                  </a:lnTo>
                  <a:lnTo>
                    <a:pt x="23" y="22"/>
                  </a:lnTo>
                  <a:lnTo>
                    <a:pt x="21" y="17"/>
                  </a:lnTo>
                  <a:lnTo>
                    <a:pt x="21" y="13"/>
                  </a:lnTo>
                  <a:lnTo>
                    <a:pt x="23" y="8"/>
                  </a:lnTo>
                  <a:lnTo>
                    <a:pt x="24" y="5"/>
                  </a:lnTo>
                  <a:lnTo>
                    <a:pt x="27" y="2"/>
                  </a:lnTo>
                  <a:lnTo>
                    <a:pt x="31" y="1"/>
                  </a:lnTo>
                  <a:lnTo>
                    <a:pt x="53"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1" name="Freeform 149"/>
            <p:cNvSpPr>
              <a:spLocks/>
            </p:cNvSpPr>
            <p:nvPr/>
          </p:nvSpPr>
          <p:spPr bwMode="auto">
            <a:xfrm>
              <a:off x="3994150" y="2678113"/>
              <a:ext cx="454025" cy="269875"/>
            </a:xfrm>
            <a:custGeom>
              <a:avLst/>
              <a:gdLst/>
              <a:ahLst/>
              <a:cxnLst>
                <a:cxn ang="0">
                  <a:pos x="192" y="0"/>
                </a:cxn>
                <a:cxn ang="0">
                  <a:pos x="286" y="54"/>
                </a:cxn>
                <a:cxn ang="0">
                  <a:pos x="38" y="170"/>
                </a:cxn>
                <a:cxn ang="0">
                  <a:pos x="0" y="90"/>
                </a:cxn>
                <a:cxn ang="0">
                  <a:pos x="192" y="0"/>
                </a:cxn>
              </a:cxnLst>
              <a:rect l="0" t="0" r="r" b="b"/>
              <a:pathLst>
                <a:path w="286" h="170">
                  <a:moveTo>
                    <a:pt x="192" y="0"/>
                  </a:moveTo>
                  <a:lnTo>
                    <a:pt x="286" y="54"/>
                  </a:lnTo>
                  <a:lnTo>
                    <a:pt x="38" y="170"/>
                  </a:lnTo>
                  <a:lnTo>
                    <a:pt x="0" y="90"/>
                  </a:lnTo>
                  <a:lnTo>
                    <a:pt x="192"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2" name="Freeform 150"/>
            <p:cNvSpPr>
              <a:spLocks/>
            </p:cNvSpPr>
            <p:nvPr/>
          </p:nvSpPr>
          <p:spPr bwMode="auto">
            <a:xfrm>
              <a:off x="4891088" y="2247900"/>
              <a:ext cx="376237" cy="306388"/>
            </a:xfrm>
            <a:custGeom>
              <a:avLst/>
              <a:gdLst/>
              <a:ahLst/>
              <a:cxnLst>
                <a:cxn ang="0">
                  <a:pos x="197" y="0"/>
                </a:cxn>
                <a:cxn ang="0">
                  <a:pos x="237" y="80"/>
                </a:cxn>
                <a:cxn ang="0">
                  <a:pos x="0" y="193"/>
                </a:cxn>
                <a:cxn ang="0">
                  <a:pos x="0" y="98"/>
                </a:cxn>
                <a:cxn ang="0">
                  <a:pos x="5" y="94"/>
                </a:cxn>
                <a:cxn ang="0">
                  <a:pos x="9" y="90"/>
                </a:cxn>
                <a:cxn ang="0">
                  <a:pos x="15" y="87"/>
                </a:cxn>
                <a:cxn ang="0">
                  <a:pos x="197" y="0"/>
                </a:cxn>
              </a:cxnLst>
              <a:rect l="0" t="0" r="r" b="b"/>
              <a:pathLst>
                <a:path w="237" h="193">
                  <a:moveTo>
                    <a:pt x="197" y="0"/>
                  </a:moveTo>
                  <a:lnTo>
                    <a:pt x="237" y="80"/>
                  </a:lnTo>
                  <a:lnTo>
                    <a:pt x="0" y="193"/>
                  </a:lnTo>
                  <a:lnTo>
                    <a:pt x="0" y="98"/>
                  </a:lnTo>
                  <a:lnTo>
                    <a:pt x="5" y="94"/>
                  </a:lnTo>
                  <a:lnTo>
                    <a:pt x="9" y="90"/>
                  </a:lnTo>
                  <a:lnTo>
                    <a:pt x="15" y="87"/>
                  </a:lnTo>
                  <a:lnTo>
                    <a:pt x="197"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3" name="Freeform 151"/>
            <p:cNvSpPr>
              <a:spLocks/>
            </p:cNvSpPr>
            <p:nvPr/>
          </p:nvSpPr>
          <p:spPr bwMode="auto">
            <a:xfrm>
              <a:off x="4705350" y="2676525"/>
              <a:ext cx="466725" cy="271463"/>
            </a:xfrm>
            <a:custGeom>
              <a:avLst/>
              <a:gdLst/>
              <a:ahLst/>
              <a:cxnLst>
                <a:cxn ang="0">
                  <a:pos x="99" y="0"/>
                </a:cxn>
                <a:cxn ang="0">
                  <a:pos x="294" y="91"/>
                </a:cxn>
                <a:cxn ang="0">
                  <a:pos x="254" y="171"/>
                </a:cxn>
                <a:cxn ang="0">
                  <a:pos x="0" y="51"/>
                </a:cxn>
                <a:cxn ang="0">
                  <a:pos x="99" y="0"/>
                </a:cxn>
              </a:cxnLst>
              <a:rect l="0" t="0" r="r" b="b"/>
              <a:pathLst>
                <a:path w="294" h="171">
                  <a:moveTo>
                    <a:pt x="99" y="0"/>
                  </a:moveTo>
                  <a:lnTo>
                    <a:pt x="294" y="91"/>
                  </a:lnTo>
                  <a:lnTo>
                    <a:pt x="254" y="171"/>
                  </a:lnTo>
                  <a:lnTo>
                    <a:pt x="0" y="51"/>
                  </a:lnTo>
                  <a:lnTo>
                    <a:pt x="9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4" name="Freeform 152"/>
            <p:cNvSpPr>
              <a:spLocks/>
            </p:cNvSpPr>
            <p:nvPr/>
          </p:nvSpPr>
          <p:spPr bwMode="auto">
            <a:xfrm>
              <a:off x="3898900" y="2247900"/>
              <a:ext cx="368300" cy="303213"/>
            </a:xfrm>
            <a:custGeom>
              <a:avLst/>
              <a:gdLst/>
              <a:ahLst/>
              <a:cxnLst>
                <a:cxn ang="0">
                  <a:pos x="39" y="0"/>
                </a:cxn>
                <a:cxn ang="0">
                  <a:pos x="222" y="87"/>
                </a:cxn>
                <a:cxn ang="0">
                  <a:pos x="232" y="95"/>
                </a:cxn>
                <a:cxn ang="0">
                  <a:pos x="232" y="191"/>
                </a:cxn>
                <a:cxn ang="0">
                  <a:pos x="0" y="80"/>
                </a:cxn>
                <a:cxn ang="0">
                  <a:pos x="39" y="0"/>
                </a:cxn>
              </a:cxnLst>
              <a:rect l="0" t="0" r="r" b="b"/>
              <a:pathLst>
                <a:path w="232" h="191">
                  <a:moveTo>
                    <a:pt x="39" y="0"/>
                  </a:moveTo>
                  <a:lnTo>
                    <a:pt x="222" y="87"/>
                  </a:lnTo>
                  <a:lnTo>
                    <a:pt x="232" y="95"/>
                  </a:lnTo>
                  <a:lnTo>
                    <a:pt x="232" y="191"/>
                  </a:lnTo>
                  <a:lnTo>
                    <a:pt x="0" y="80"/>
                  </a:lnTo>
                  <a:lnTo>
                    <a:pt x="39"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907741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ycolors">
      <a:dk1>
        <a:sysClr val="windowText" lastClr="000000"/>
      </a:dk1>
      <a:lt1>
        <a:sysClr val="window" lastClr="FFFFFF"/>
      </a:lt1>
      <a:dk2>
        <a:srgbClr val="0070C0"/>
      </a:dk2>
      <a:lt2>
        <a:srgbClr val="4EE7FC"/>
      </a:lt2>
      <a:accent1>
        <a:srgbClr val="A00000"/>
      </a:accent1>
      <a:accent2>
        <a:srgbClr val="FF0000"/>
      </a:accent2>
      <a:accent3>
        <a:srgbClr val="127D12"/>
      </a:accent3>
      <a:accent4>
        <a:srgbClr val="28D728"/>
      </a:accent4>
      <a:accent5>
        <a:srgbClr val="FF9900"/>
      </a:accent5>
      <a:accent6>
        <a:srgbClr val="FFF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308</Words>
  <Application>Microsoft Office PowerPoint</Application>
  <PresentationFormat>全屏显示(4:3)</PresentationFormat>
  <Paragraphs>10</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Theme</vt:lpstr>
      <vt:lpstr>PowerPoint 演示文稿</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PPTfans网素材pptfans.cn</dc:title>
  <dc:creator>pptfans.cn</dc:creator>
  <dc:description/>
  <cp:lastModifiedBy>k</cp:lastModifiedBy>
  <cp:revision>32</cp:revision>
  <dcterms:created xsi:type="dcterms:W3CDTF">2010-11-26T09:48:13Z</dcterms:created>
  <dcterms:modified xsi:type="dcterms:W3CDTF">2014-05-29T06:16:25Z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PPTfans网素材pptfans.cn</vt:lpwstr>
  </property>
  <property fmtid="{D5CDD505-2E9C-101B-9397-08002B2CF9AE}" pid="3" name="SlideDescription">
    <vt:lpwstr/>
  </property>
</Properties>
</file>