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6DF9BC-6C2F-4A45-8597-D7567E35A511}" type="datetime1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CDC1D-7982-450A-BB6F-A411E277D2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222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  <a:endParaRPr lang="en-US" altLang="zh-C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5CF8713-3BCF-4F71-80EF-E0BBC247DDFB}" type="datetime1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A24FD8E-A771-4645-B4D5-545D6109245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258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75" y="1903413"/>
            <a:ext cx="9144000" cy="2308225"/>
          </a:xfrm>
          <a:prstGeom prst="rect">
            <a:avLst/>
          </a:prstGeom>
          <a:gradFill>
            <a:gsLst>
              <a:gs pos="50000">
                <a:schemeClr val="bg1"/>
              </a:gs>
              <a:gs pos="100000">
                <a:schemeClr val="bg1">
                  <a:lumMod val="75000"/>
                </a:schemeClr>
              </a:gs>
              <a:gs pos="74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1800">
                <a:solidFill>
                  <a:srgbClr val="FFFFFF"/>
                </a:solidFill>
                <a:ea typeface="ＭＳ Ｐゴシック" pitchFamily="-109" charset="-128"/>
              </a:rPr>
              <a:t>v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3883025" y="3384550"/>
            <a:ext cx="1836738" cy="1250950"/>
          </a:xfrm>
          <a:prstGeom prst="roundRect">
            <a:avLst>
              <a:gd name="adj" fmla="val 4902"/>
            </a:avLst>
          </a:prstGeom>
          <a:gradFill flip="none" rotWithShape="1">
            <a:gsLst>
              <a:gs pos="0">
                <a:schemeClr val="tx1">
                  <a:alpha val="9000"/>
                </a:schemeClr>
              </a:gs>
              <a:gs pos="100000">
                <a:schemeClr val="tx1">
                  <a:alpha val="30000"/>
                </a:schemeClr>
              </a:gs>
            </a:gsLst>
            <a:lin ang="13320000" scaled="0"/>
            <a:tileRect/>
          </a:gra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53" name="Ellipse 89"/>
          <p:cNvSpPr/>
          <p:nvPr/>
        </p:nvSpPr>
        <p:spPr bwMode="auto">
          <a:xfrm>
            <a:off x="5994734" y="5036088"/>
            <a:ext cx="980682" cy="17885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40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 eaLnBrk="1" hangingPunct="1"/>
            <a:endParaRPr lang="nb-NO" sz="1800">
              <a:solidFill>
                <a:srgbClr val="FFFFFF"/>
              </a:solidFill>
            </a:endParaRPr>
          </a:p>
        </p:txBody>
      </p:sp>
      <p:sp>
        <p:nvSpPr>
          <p:cNvPr id="13319" name="Ellipse 44"/>
          <p:cNvSpPr>
            <a:spLocks noChangeArrowheads="1"/>
          </p:cNvSpPr>
          <p:nvPr/>
        </p:nvSpPr>
        <p:spPr bwMode="auto">
          <a:xfrm rot="-547903">
            <a:off x="5969000" y="4035425"/>
            <a:ext cx="1031875" cy="1031875"/>
          </a:xfrm>
          <a:prstGeom prst="ellipse">
            <a:avLst/>
          </a:prstGeom>
          <a:gradFill rotWithShape="1">
            <a:gsLst>
              <a:gs pos="0">
                <a:srgbClr val="74F4FF"/>
              </a:gs>
              <a:gs pos="100000">
                <a:srgbClr val="208EC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618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</a:endParaRPr>
          </a:p>
        </p:txBody>
      </p:sp>
      <p:sp>
        <p:nvSpPr>
          <p:cNvPr id="13320" name="Ellipse 45"/>
          <p:cNvSpPr>
            <a:spLocks noChangeArrowheads="1"/>
          </p:cNvSpPr>
          <p:nvPr/>
        </p:nvSpPr>
        <p:spPr bwMode="auto">
          <a:xfrm>
            <a:off x="6115050" y="4057650"/>
            <a:ext cx="749300" cy="558800"/>
          </a:xfrm>
          <a:prstGeom prst="ellipse">
            <a:avLst/>
          </a:prstGeom>
          <a:gradFill rotWithShape="1">
            <a:gsLst>
              <a:gs pos="0">
                <a:srgbClr val="FFFCF9">
                  <a:alpha val="76999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</a:endParaRPr>
          </a:p>
        </p:txBody>
      </p:sp>
      <p:sp>
        <p:nvSpPr>
          <p:cNvPr id="57" name="Måne 63"/>
          <p:cNvSpPr/>
          <p:nvPr/>
        </p:nvSpPr>
        <p:spPr bwMode="auto">
          <a:xfrm rot="16552097">
            <a:off x="6232883" y="4319068"/>
            <a:ext cx="454277" cy="1001092"/>
          </a:xfrm>
          <a:prstGeom prst="moon">
            <a:avLst>
              <a:gd name="adj" fmla="val 18952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 eaLnBrk="1" hangingPunct="1"/>
            <a:endParaRPr lang="nb-NO" sz="1800">
              <a:solidFill>
                <a:srgbClr val="FFFFFF"/>
              </a:solidFill>
            </a:endParaRPr>
          </a:p>
        </p:txBody>
      </p:sp>
      <p:sp>
        <p:nvSpPr>
          <p:cNvPr id="47" name="Ellipse 89"/>
          <p:cNvSpPr/>
          <p:nvPr/>
        </p:nvSpPr>
        <p:spPr bwMode="auto">
          <a:xfrm>
            <a:off x="2721309" y="5032913"/>
            <a:ext cx="980682" cy="17885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40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 eaLnBrk="1" hangingPunct="1"/>
            <a:endParaRPr lang="nb-NO" sz="1800">
              <a:solidFill>
                <a:srgbClr val="FFFFFF"/>
              </a:solidFill>
            </a:endParaRPr>
          </a:p>
        </p:txBody>
      </p:sp>
      <p:sp>
        <p:nvSpPr>
          <p:cNvPr id="13327" name="Ellipse 44"/>
          <p:cNvSpPr>
            <a:spLocks noChangeArrowheads="1"/>
          </p:cNvSpPr>
          <p:nvPr/>
        </p:nvSpPr>
        <p:spPr bwMode="auto">
          <a:xfrm rot="-547903">
            <a:off x="2695575" y="4032250"/>
            <a:ext cx="1031875" cy="1031875"/>
          </a:xfrm>
          <a:prstGeom prst="ellipse">
            <a:avLst/>
          </a:prstGeom>
          <a:gradFill rotWithShape="1">
            <a:gsLst>
              <a:gs pos="0">
                <a:srgbClr val="74F4FF"/>
              </a:gs>
              <a:gs pos="100000">
                <a:srgbClr val="208EC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618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</a:endParaRPr>
          </a:p>
        </p:txBody>
      </p:sp>
      <p:sp>
        <p:nvSpPr>
          <p:cNvPr id="13328" name="Ellipse 45"/>
          <p:cNvSpPr>
            <a:spLocks noChangeArrowheads="1"/>
          </p:cNvSpPr>
          <p:nvPr/>
        </p:nvSpPr>
        <p:spPr bwMode="auto">
          <a:xfrm>
            <a:off x="2841625" y="4054475"/>
            <a:ext cx="749300" cy="558800"/>
          </a:xfrm>
          <a:prstGeom prst="ellipse">
            <a:avLst/>
          </a:prstGeom>
          <a:gradFill rotWithShape="1">
            <a:gsLst>
              <a:gs pos="0">
                <a:srgbClr val="FFFCF9">
                  <a:alpha val="76999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</a:endParaRPr>
          </a:p>
        </p:txBody>
      </p:sp>
      <p:sp>
        <p:nvSpPr>
          <p:cNvPr id="51" name="Måne 63"/>
          <p:cNvSpPr/>
          <p:nvPr/>
        </p:nvSpPr>
        <p:spPr bwMode="auto">
          <a:xfrm rot="16552097">
            <a:off x="2959458" y="4315893"/>
            <a:ext cx="454277" cy="1001092"/>
          </a:xfrm>
          <a:prstGeom prst="moon">
            <a:avLst>
              <a:gd name="adj" fmla="val 18952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 eaLnBrk="1" hangingPunct="1"/>
            <a:endParaRPr lang="nb-NO" sz="1800">
              <a:solidFill>
                <a:srgbClr val="FFFFFF"/>
              </a:solidFill>
            </a:endParaRPr>
          </a:p>
        </p:txBody>
      </p:sp>
      <p:sp>
        <p:nvSpPr>
          <p:cNvPr id="41" name="Ellipse 89"/>
          <p:cNvSpPr/>
          <p:nvPr/>
        </p:nvSpPr>
        <p:spPr bwMode="auto">
          <a:xfrm>
            <a:off x="4259597" y="2650075"/>
            <a:ext cx="980682" cy="17885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40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 eaLnBrk="1" hangingPunct="1"/>
            <a:endParaRPr lang="nb-NO" sz="1800">
              <a:solidFill>
                <a:srgbClr val="FFFFFF"/>
              </a:solidFill>
            </a:endParaRPr>
          </a:p>
        </p:txBody>
      </p:sp>
      <p:sp>
        <p:nvSpPr>
          <p:cNvPr id="13335" name="Ellipse 44"/>
          <p:cNvSpPr>
            <a:spLocks noChangeArrowheads="1"/>
          </p:cNvSpPr>
          <p:nvPr/>
        </p:nvSpPr>
        <p:spPr bwMode="auto">
          <a:xfrm rot="-547903">
            <a:off x="4233863" y="1649413"/>
            <a:ext cx="1031875" cy="1031875"/>
          </a:xfrm>
          <a:prstGeom prst="ellipse">
            <a:avLst/>
          </a:prstGeom>
          <a:gradFill rotWithShape="1">
            <a:gsLst>
              <a:gs pos="0">
                <a:srgbClr val="74F4FF"/>
              </a:gs>
              <a:gs pos="100000">
                <a:srgbClr val="208EC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618E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</a:endParaRPr>
          </a:p>
        </p:txBody>
      </p:sp>
      <p:sp>
        <p:nvSpPr>
          <p:cNvPr id="13336" name="Ellipse 45"/>
          <p:cNvSpPr>
            <a:spLocks noChangeArrowheads="1"/>
          </p:cNvSpPr>
          <p:nvPr/>
        </p:nvSpPr>
        <p:spPr bwMode="auto">
          <a:xfrm>
            <a:off x="4379913" y="1671638"/>
            <a:ext cx="749300" cy="558800"/>
          </a:xfrm>
          <a:prstGeom prst="ellipse">
            <a:avLst/>
          </a:prstGeom>
          <a:gradFill rotWithShape="1">
            <a:gsLst>
              <a:gs pos="0">
                <a:srgbClr val="FFFCF9">
                  <a:alpha val="76999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</a:endParaRPr>
          </a:p>
        </p:txBody>
      </p:sp>
      <p:sp>
        <p:nvSpPr>
          <p:cNvPr id="45" name="Måne 63"/>
          <p:cNvSpPr/>
          <p:nvPr/>
        </p:nvSpPr>
        <p:spPr bwMode="auto">
          <a:xfrm rot="16552097">
            <a:off x="4497746" y="1933055"/>
            <a:ext cx="454276" cy="1001092"/>
          </a:xfrm>
          <a:prstGeom prst="moon">
            <a:avLst>
              <a:gd name="adj" fmla="val 18952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 eaLnBrk="1" hangingPunct="1"/>
            <a:endParaRPr lang="nb-NO" sz="1800">
              <a:solidFill>
                <a:srgbClr val="FFFFFF"/>
              </a:solidFill>
            </a:endParaRPr>
          </a:p>
        </p:txBody>
      </p:sp>
      <p:sp>
        <p:nvSpPr>
          <p:cNvPr id="13340" name="TextBox 54"/>
          <p:cNvSpPr txBox="1">
            <a:spLocks noChangeArrowheads="1"/>
          </p:cNvSpPr>
          <p:nvPr/>
        </p:nvSpPr>
        <p:spPr bwMode="auto">
          <a:xfrm>
            <a:off x="314325" y="377825"/>
            <a:ext cx="53244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nb-NO" sz="1500" b="1">
                <a:solidFill>
                  <a:srgbClr val="262626"/>
                </a:solidFill>
                <a:cs typeface="Calibri" pitchFamily="-109" charset="0"/>
              </a:rPr>
              <a:t>SEPARATION </a:t>
            </a:r>
            <a:r>
              <a:rPr lang="nb-NO" sz="1500">
                <a:solidFill>
                  <a:srgbClr val="262626"/>
                </a:solidFill>
                <a:cs typeface="Calibri" pitchFamily="-109" charset="0"/>
              </a:rPr>
              <a:t>OF POWERS</a:t>
            </a:r>
            <a:endParaRPr lang="en-GB" sz="1500">
              <a:solidFill>
                <a:srgbClr val="262626"/>
              </a:solidFill>
              <a:cs typeface="Calibri" pitchFamily="-109" charset="0"/>
            </a:endParaRPr>
          </a:p>
        </p:txBody>
      </p:sp>
      <p:pic>
        <p:nvPicPr>
          <p:cNvPr id="13341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5" y="4154488"/>
            <a:ext cx="7699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42" name="TextBox 54"/>
          <p:cNvSpPr txBox="1">
            <a:spLocks noChangeArrowheads="1"/>
          </p:cNvSpPr>
          <p:nvPr/>
        </p:nvSpPr>
        <p:spPr bwMode="auto">
          <a:xfrm>
            <a:off x="3962400" y="2755900"/>
            <a:ext cx="16764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 eaLnBrk="1" hangingPunct="1"/>
            <a:r>
              <a:rPr lang="en-US" altLang="zh-CN" sz="1300" b="1">
                <a:solidFill>
                  <a:srgbClr val="262626"/>
                </a:solidFill>
                <a:cs typeface="Calibri" pitchFamily="-109" charset="0"/>
              </a:rPr>
              <a:t>Executive branch</a:t>
            </a:r>
            <a:endParaRPr lang="en-US" altLang="zh-CN" sz="1300">
              <a:solidFill>
                <a:srgbClr val="262626"/>
              </a:solidFill>
              <a:cs typeface="Calibri" pitchFamily="-109" charset="0"/>
            </a:endParaRPr>
          </a:p>
        </p:txBody>
      </p:sp>
      <p:sp>
        <p:nvSpPr>
          <p:cNvPr id="13343" name="TextBox 54"/>
          <p:cNvSpPr txBox="1">
            <a:spLocks noChangeArrowheads="1"/>
          </p:cNvSpPr>
          <p:nvPr/>
        </p:nvSpPr>
        <p:spPr bwMode="auto">
          <a:xfrm>
            <a:off x="2428875" y="5172075"/>
            <a:ext cx="16764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 eaLnBrk="1" hangingPunct="1"/>
            <a:r>
              <a:rPr lang="en-US" altLang="zh-CN" sz="1300" b="1">
                <a:solidFill>
                  <a:srgbClr val="262626"/>
                </a:solidFill>
                <a:cs typeface="Calibri" pitchFamily="-109" charset="0"/>
              </a:rPr>
              <a:t>Legislative branch</a:t>
            </a:r>
            <a:endParaRPr lang="en-US" altLang="zh-CN" sz="1300">
              <a:solidFill>
                <a:srgbClr val="262626"/>
              </a:solidFill>
              <a:cs typeface="Calibri" pitchFamily="-109" charset="0"/>
            </a:endParaRPr>
          </a:p>
        </p:txBody>
      </p:sp>
      <p:sp>
        <p:nvSpPr>
          <p:cNvPr id="13344" name="TextBox 54"/>
          <p:cNvSpPr txBox="1">
            <a:spLocks noChangeArrowheads="1"/>
          </p:cNvSpPr>
          <p:nvPr/>
        </p:nvSpPr>
        <p:spPr bwMode="auto">
          <a:xfrm>
            <a:off x="5732463" y="5226050"/>
            <a:ext cx="16764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 eaLnBrk="1" hangingPunct="1"/>
            <a:r>
              <a:rPr lang="en-US" altLang="zh-CN" sz="1300" b="1">
                <a:solidFill>
                  <a:srgbClr val="262626"/>
                </a:solidFill>
                <a:cs typeface="Calibri" pitchFamily="-109" charset="0"/>
              </a:rPr>
              <a:t>Judicial branch</a:t>
            </a:r>
            <a:endParaRPr lang="en-US" altLang="zh-CN" sz="1300">
              <a:solidFill>
                <a:srgbClr val="262626"/>
              </a:solidFill>
              <a:cs typeface="Calibri" pitchFamily="-109" charset="0"/>
            </a:endParaRPr>
          </a:p>
        </p:txBody>
      </p:sp>
      <p:pic>
        <p:nvPicPr>
          <p:cNvPr id="13345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00" y="1758950"/>
            <a:ext cx="650875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6" name="Picture 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950" y="4211638"/>
            <a:ext cx="81915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Right Arrow 61"/>
          <p:cNvSpPr/>
          <p:nvPr/>
        </p:nvSpPr>
        <p:spPr>
          <a:xfrm rot="3600000" flipH="1">
            <a:off x="5619751" y="3257550"/>
            <a:ext cx="1054100" cy="257175"/>
          </a:xfrm>
          <a:prstGeom prst="rightArrow">
            <a:avLst/>
          </a:prstGeom>
          <a:solidFill>
            <a:srgbClr val="7F7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63" name="Right Arrow 62"/>
          <p:cNvSpPr/>
          <p:nvPr/>
        </p:nvSpPr>
        <p:spPr>
          <a:xfrm rot="14400000" flipH="1">
            <a:off x="5330031" y="3220244"/>
            <a:ext cx="1052513" cy="257175"/>
          </a:xfrm>
          <a:prstGeom prst="rightArrow">
            <a:avLst/>
          </a:prstGeom>
          <a:solidFill>
            <a:srgbClr val="7F7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64" name="Right Arrow 63"/>
          <p:cNvSpPr/>
          <p:nvPr/>
        </p:nvSpPr>
        <p:spPr>
          <a:xfrm rot="7200000">
            <a:off x="3175794" y="3256757"/>
            <a:ext cx="1054100" cy="258762"/>
          </a:xfrm>
          <a:prstGeom prst="rightArrow">
            <a:avLst/>
          </a:prstGeom>
          <a:solidFill>
            <a:srgbClr val="7F7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65" name="Right Arrow 64"/>
          <p:cNvSpPr/>
          <p:nvPr/>
        </p:nvSpPr>
        <p:spPr>
          <a:xfrm rot="18000000">
            <a:off x="2886075" y="3219450"/>
            <a:ext cx="1052513" cy="258763"/>
          </a:xfrm>
          <a:prstGeom prst="rightArrow">
            <a:avLst/>
          </a:prstGeom>
          <a:solidFill>
            <a:srgbClr val="7F7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66" name="Right Arrow 65"/>
          <p:cNvSpPr/>
          <p:nvPr/>
        </p:nvSpPr>
        <p:spPr>
          <a:xfrm rot="10800000">
            <a:off x="4398963" y="4967288"/>
            <a:ext cx="1052512" cy="258762"/>
          </a:xfrm>
          <a:prstGeom prst="rightArrow">
            <a:avLst/>
          </a:prstGeom>
          <a:solidFill>
            <a:srgbClr val="7F7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67" name="Right Arrow 66"/>
          <p:cNvSpPr/>
          <p:nvPr/>
        </p:nvSpPr>
        <p:spPr>
          <a:xfrm>
            <a:off x="4203700" y="4710113"/>
            <a:ext cx="1054100" cy="257175"/>
          </a:xfrm>
          <a:prstGeom prst="rightArrow">
            <a:avLst/>
          </a:prstGeom>
          <a:solidFill>
            <a:srgbClr val="7F7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3851275" y="3352800"/>
            <a:ext cx="1836738" cy="1250950"/>
          </a:xfrm>
          <a:prstGeom prst="roundRect">
            <a:avLst>
              <a:gd name="adj" fmla="val 4902"/>
            </a:avLst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3354" name="Rektangel 76"/>
          <p:cNvSpPr>
            <a:spLocks noChangeArrowheads="1"/>
          </p:cNvSpPr>
          <p:nvPr/>
        </p:nvSpPr>
        <p:spPr bwMode="auto">
          <a:xfrm>
            <a:off x="3854450" y="3352800"/>
            <a:ext cx="1925638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300" b="1" noProof="1">
                <a:solidFill>
                  <a:srgbClr val="262626"/>
                </a:solidFill>
                <a:cs typeface="Arial" charset="0"/>
              </a:rPr>
              <a:t>Example text</a:t>
            </a:r>
          </a:p>
          <a:p>
            <a:endParaRPr lang="en-US" sz="1100" noProof="1">
              <a:solidFill>
                <a:srgbClr val="262626"/>
              </a:solidFill>
              <a:cs typeface="Arial" charset="0"/>
            </a:endParaRPr>
          </a:p>
          <a:p>
            <a:r>
              <a:rPr lang="en-US" sz="1100" noProof="1">
                <a:solidFill>
                  <a:srgbClr val="262626"/>
                </a:solidFill>
                <a:cs typeface="Arial" charset="0"/>
              </a:rPr>
              <a:t>Go ahead and replace it with your own text. This is an example text. Go ahead and replace it with your own text</a:t>
            </a:r>
            <a:endParaRPr lang="da-DK" sz="1100">
              <a:solidFill>
                <a:srgbClr val="262626"/>
              </a:solidFill>
            </a:endParaRPr>
          </a:p>
          <a:p>
            <a:endParaRPr lang="da-DK" sz="1800">
              <a:solidFill>
                <a:srgbClr val="1E1C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801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37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Morten 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DG-循环</dc:subject>
  <dc:creator>PPTfans.cn</dc:creator>
  <cp:keywords>TZ-手动增减;XG-高光;KJ-3D;DH-静态</cp:keywords>
  <dc:description>PPTfans.cn</dc:description>
  <cp:revision>40</cp:revision>
  <dcterms:created xsi:type="dcterms:W3CDTF">2011-01-03T09:47:52Z</dcterms:created>
  <dcterms:modified xsi:type="dcterms:W3CDTF">2012-07-18T17:07:26Z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Presentation</vt:lpwstr>
  </property>
  <property fmtid="{D5CDD505-2E9C-101B-9397-08002B2CF9AE}" pid="3" name="SlideDescription">
    <vt:lpwstr/>
  </property>
</Properties>
</file>