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theme/theme6.xml" ContentType="application/vnd.openxmlformats-officedocument.theme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theme/theme7.xml" ContentType="application/vnd.openxmlformats-officedocument.theme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theme/theme8.xml" ContentType="application/vnd.openxmlformats-officedocument.theme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theme/theme9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1" r:id="rId2"/>
    <p:sldMasterId id="2147483652" r:id="rId3"/>
    <p:sldMasterId id="2147483653" r:id="rId4"/>
    <p:sldMasterId id="2147483654" r:id="rId5"/>
    <p:sldMasterId id="2147483655" r:id="rId6"/>
    <p:sldMasterId id="2147483656" r:id="rId7"/>
    <p:sldMasterId id="2147483657" r:id="rId8"/>
    <p:sldMasterId id="2147483658" r:id="rId9"/>
  </p:sldMasterIdLst>
  <p:sldIdLst>
    <p:sldId id="257" r:id="rId10"/>
  </p:sldIdLst>
  <p:sldSz cx="9144000" cy="6858000" type="screen4x3"/>
  <p:notesSz cx="6858000" cy="9144000"/>
  <p:custDataLst>
    <p:tags r:id="rId11"/>
  </p:custDataLst>
  <p:defaultTextStyle>
    <a:defPPr>
      <a:defRPr lang="zh-CN"/>
    </a:defPPr>
    <a:lvl1pPr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C7BBA"/>
    <a:srgbClr val="4F8AC5"/>
    <a:srgbClr val="4B88C5"/>
    <a:srgbClr val="6297CC"/>
    <a:srgbClr val="33689D"/>
    <a:srgbClr val="4886C4"/>
    <a:srgbClr val="2E5E8E"/>
    <a:srgbClr val="4E8A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43" autoAdjust="0"/>
    <p:restoredTop sz="97968" autoAdjust="0"/>
  </p:normalViewPr>
  <p:slideViewPr>
    <p:cSldViewPr>
      <p:cViewPr>
        <p:scale>
          <a:sx n="50" d="100"/>
          <a:sy n="50" d="100"/>
        </p:scale>
        <p:origin x="-3408" y="-13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tags" Target="tags/tag1.xml"/><Relationship Id="rId5" Type="http://schemas.openxmlformats.org/officeDocument/2006/relationships/slideMaster" Target="slideMasters/slideMaster5.xml"/><Relationship Id="rId15" Type="http://schemas.openxmlformats.org/officeDocument/2006/relationships/tableStyles" Target="tableStyles.xml"/><Relationship Id="rId10" Type="http://schemas.openxmlformats.org/officeDocument/2006/relationships/slide" Target="slides/slide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1307D7-981B-4CB0-903D-B4AB0F6D095D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11755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B632E9-0078-46B5-8336-0AB2BDA7E5E5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81511895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90667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37B281-2A97-46E7-9237-CA902786E537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247989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139570-0050-4256-8AE5-5C3B83AC4263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649825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D72270-38C3-40FB-A8AF-875AABDA5F85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258943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383321-8EB6-400B-8D22-00EC12361EF5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005623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BD23C1-C2A5-4E85-A452-38F3F75F0180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968627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CF72AA-103B-4690-9072-BB10275DD4EF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83308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9A4155-54CC-4A73-920E-1E83F4FD07C7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7788386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86518D-4EBF-4936-B939-DED648913EE5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4361719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0DCC1D-80C3-439E-815C-1B2DE513745A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54102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316774-DAFA-4718-880E-ECF5654A1F7E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7989740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1B9C6D-8D32-4AF3-A762-245EF5A8C39A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4018653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8A24E6-E35A-4428-9088-B3CDD10C68D1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237750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5105C0-155F-4DBE-90ED-7FC91539809E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2556620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FAC7AEC-BB23-4E6E-87AE-2422EF381399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6598588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3778049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6422444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11794791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6415567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1466772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11333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F1681C-1B76-4738-99DF-82BAF3B6A33C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9267003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396968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55168781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13621761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4530293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3404592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966579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7265783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176761989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4554101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37064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200ECB-4498-4414-9874-77D732D249F1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095930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120816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4343602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189324965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21449558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5893224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0274489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5619140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2877555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361197221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73248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FD1AA2-8407-44EB-949D-E3A77BC97B8B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60762753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6059791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15650890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0466906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251202579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3964490556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2791511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23484255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92052274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74134491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1930978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73610D-062A-4A0C-9FFC-03AC65B75844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58455440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65631055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962839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26551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98481304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3946121443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4083135511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84604104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47495797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05871646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40075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155D27-EEE4-41CB-8A17-F1B34BBFC16F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00729204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2712609271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94915015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0071258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55817147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70824356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215881358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3184826876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98875324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81022678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54563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1622CD-7ED1-4CAB-A5FC-31E37C875856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28450241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57149312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300993534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77996401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6188959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56334739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7249541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4216851987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336657170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58149180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1228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4B7643-3B90-48C7-B7E3-35DF10B6E73E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61747063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3622219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87830863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2367917318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76196648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10964392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61530265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88039811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1198066609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944733586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4817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4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11" Type="http://schemas.openxmlformats.org/officeDocument/2006/relationships/slideLayout" Target="../slideLayouts/slideLayout67.xml"/><Relationship Id="rId5" Type="http://schemas.openxmlformats.org/officeDocument/2006/relationships/slideLayout" Target="../slideLayouts/slideLayout61.xml"/><Relationship Id="rId10" Type="http://schemas.openxmlformats.org/officeDocument/2006/relationships/slideLayout" Target="../slideLayouts/slideLayout66.xml"/><Relationship Id="rId4" Type="http://schemas.openxmlformats.org/officeDocument/2006/relationships/slideLayout" Target="../slideLayouts/slideLayout60.xml"/><Relationship Id="rId9" Type="http://schemas.openxmlformats.org/officeDocument/2006/relationships/slideLayout" Target="../slideLayouts/slideLayout65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5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70.xml"/><Relationship Id="rId7" Type="http://schemas.openxmlformats.org/officeDocument/2006/relationships/slideLayout" Target="../slideLayouts/slideLayout74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9.xml"/><Relationship Id="rId1" Type="http://schemas.openxmlformats.org/officeDocument/2006/relationships/slideLayout" Target="../slideLayouts/slideLayout68.xml"/><Relationship Id="rId6" Type="http://schemas.openxmlformats.org/officeDocument/2006/relationships/slideLayout" Target="../slideLayouts/slideLayout73.xml"/><Relationship Id="rId11" Type="http://schemas.openxmlformats.org/officeDocument/2006/relationships/slideLayout" Target="../slideLayouts/slideLayout78.xml"/><Relationship Id="rId5" Type="http://schemas.openxmlformats.org/officeDocument/2006/relationships/slideLayout" Target="../slideLayouts/slideLayout72.xml"/><Relationship Id="rId10" Type="http://schemas.openxmlformats.org/officeDocument/2006/relationships/slideLayout" Target="../slideLayouts/slideLayout77.xml"/><Relationship Id="rId4" Type="http://schemas.openxmlformats.org/officeDocument/2006/relationships/slideLayout" Target="../slideLayouts/slideLayout71.xml"/><Relationship Id="rId9" Type="http://schemas.openxmlformats.org/officeDocument/2006/relationships/slideLayout" Target="../slideLayouts/slideLayout76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6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81.xml"/><Relationship Id="rId7" Type="http://schemas.openxmlformats.org/officeDocument/2006/relationships/slideLayout" Target="../slideLayouts/slideLayout85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80.xml"/><Relationship Id="rId1" Type="http://schemas.openxmlformats.org/officeDocument/2006/relationships/slideLayout" Target="../slideLayouts/slideLayout79.xml"/><Relationship Id="rId6" Type="http://schemas.openxmlformats.org/officeDocument/2006/relationships/slideLayout" Target="../slideLayouts/slideLayout84.xml"/><Relationship Id="rId11" Type="http://schemas.openxmlformats.org/officeDocument/2006/relationships/slideLayout" Target="../slideLayouts/slideLayout89.xml"/><Relationship Id="rId5" Type="http://schemas.openxmlformats.org/officeDocument/2006/relationships/slideLayout" Target="../slideLayouts/slideLayout83.xml"/><Relationship Id="rId10" Type="http://schemas.openxmlformats.org/officeDocument/2006/relationships/slideLayout" Target="../slideLayouts/slideLayout88.xml"/><Relationship Id="rId4" Type="http://schemas.openxmlformats.org/officeDocument/2006/relationships/slideLayout" Target="../slideLayouts/slideLayout82.xml"/><Relationship Id="rId9" Type="http://schemas.openxmlformats.org/officeDocument/2006/relationships/slideLayout" Target="../slideLayouts/slideLayout87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7.xml"/><Relationship Id="rId3" Type="http://schemas.openxmlformats.org/officeDocument/2006/relationships/slideLayout" Target="../slideLayouts/slideLayout92.xml"/><Relationship Id="rId7" Type="http://schemas.openxmlformats.org/officeDocument/2006/relationships/slideLayout" Target="../slideLayouts/slideLayout96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1.xml"/><Relationship Id="rId1" Type="http://schemas.openxmlformats.org/officeDocument/2006/relationships/slideLayout" Target="../slideLayouts/slideLayout90.xml"/><Relationship Id="rId6" Type="http://schemas.openxmlformats.org/officeDocument/2006/relationships/slideLayout" Target="../slideLayouts/slideLayout95.xml"/><Relationship Id="rId11" Type="http://schemas.openxmlformats.org/officeDocument/2006/relationships/slideLayout" Target="../slideLayouts/slideLayout100.xml"/><Relationship Id="rId5" Type="http://schemas.openxmlformats.org/officeDocument/2006/relationships/slideLayout" Target="../slideLayouts/slideLayout94.xml"/><Relationship Id="rId10" Type="http://schemas.openxmlformats.org/officeDocument/2006/relationships/slideLayout" Target="../slideLayouts/slideLayout99.xml"/><Relationship Id="rId4" Type="http://schemas.openxmlformats.org/officeDocument/2006/relationships/slideLayout" Target="../slideLayouts/slideLayout93.xml"/><Relationship Id="rId9" Type="http://schemas.openxmlformats.org/officeDocument/2006/relationships/slideLayout" Target="../slideLayouts/slideLayout9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D1D1D1">
                  <a:alpha val="0"/>
                </a:srgbClr>
              </a:gs>
              <a:gs pos="100000">
                <a:srgbClr val="2A2A2A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 algn="ctr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zh-CN" altLang="zh-CN" b="0" baseline="-2500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 smtClean="0"/>
              <a:t>单击此处编辑母版标题样式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b="0"/>
            </a:lvl1pPr>
          </a:lstStyle>
          <a:p>
            <a:endParaRPr lang="en-US" altLang="zh-CN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endParaRPr lang="en-US" altLang="zh-CN"/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858C432D-8C84-4F93-BEBC-0A0298603034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b="0"/>
            </a:lvl1pPr>
          </a:lstStyle>
          <a:p>
            <a:endParaRPr lang="en-US" altLang="zh-CN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endParaRPr lang="en-US" altLang="zh-CN"/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7D775A8F-B6CC-450C-B210-E6CE843111BD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29703" name="Rectangle 7"/>
          <p:cNvSpPr>
            <a:spLocks noChangeArrowheads="1"/>
          </p:cNvSpPr>
          <p:nvPr userDrawn="1"/>
        </p:nvSpPr>
        <p:spPr bwMode="auto">
          <a:xfrm>
            <a:off x="0" y="0"/>
            <a:ext cx="9144000" cy="3068960"/>
          </a:xfrm>
          <a:prstGeom prst="rect">
            <a:avLst/>
          </a:prstGeom>
          <a:gradFill rotWithShape="1">
            <a:gsLst>
              <a:gs pos="0">
                <a:schemeClr val="tx1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zh-CN" altLang="zh-CN" b="0" baseline="-25000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758" r:id="rId12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微软雅黑" pitchFamily="34" charset="-122"/>
          <a:ea typeface="微软雅黑" pitchFamily="34" charset="-122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86023" name="Rectangle 7"/>
          <p:cNvSpPr>
            <a:spLocks noChangeArrowheads="1"/>
          </p:cNvSpPr>
          <p:nvPr userDrawn="1"/>
        </p:nvSpPr>
        <p:spPr bwMode="auto">
          <a:xfrm>
            <a:off x="0" y="1416050"/>
            <a:ext cx="9144000" cy="5441950"/>
          </a:xfrm>
          <a:prstGeom prst="rect">
            <a:avLst/>
          </a:prstGeom>
          <a:gradFill rotWithShape="1">
            <a:gsLst>
              <a:gs pos="0">
                <a:srgbClr val="1E3064"/>
              </a:gs>
              <a:gs pos="100000">
                <a:srgbClr val="7697CC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 algn="ctr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zh-CN" altLang="zh-CN" b="0" baseline="-25000"/>
          </a:p>
        </p:txBody>
      </p:sp>
      <p:sp>
        <p:nvSpPr>
          <p:cNvPr id="86024" name="Rectangle 8"/>
          <p:cNvSpPr>
            <a:spLocks noChangeArrowheads="1"/>
          </p:cNvSpPr>
          <p:nvPr userDrawn="1"/>
        </p:nvSpPr>
        <p:spPr bwMode="auto">
          <a:xfrm>
            <a:off x="6327775" y="1416050"/>
            <a:ext cx="2816225" cy="5441950"/>
          </a:xfrm>
          <a:prstGeom prst="rect">
            <a:avLst/>
          </a:prstGeom>
          <a:gradFill rotWithShape="1">
            <a:gsLst>
              <a:gs pos="0">
                <a:srgbClr val="171F35"/>
              </a:gs>
              <a:gs pos="100000">
                <a:srgbClr val="344B6E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 algn="ctr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zh-CN" altLang="zh-CN" b="0" baseline="-250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98311" name="Rectangle 7"/>
          <p:cNvSpPr>
            <a:spLocks noChangeArrowheads="1"/>
          </p:cNvSpPr>
          <p:nvPr userDrawn="1"/>
        </p:nvSpPr>
        <p:spPr bwMode="auto">
          <a:xfrm>
            <a:off x="0" y="1416050"/>
            <a:ext cx="9144000" cy="5441950"/>
          </a:xfrm>
          <a:prstGeom prst="rect">
            <a:avLst/>
          </a:prstGeom>
          <a:gradFill rotWithShape="1">
            <a:gsLst>
              <a:gs pos="0">
                <a:srgbClr val="434343">
                  <a:alpha val="78000"/>
                </a:srgbClr>
              </a:gs>
              <a:gs pos="100000">
                <a:srgbClr val="A1A1A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 algn="ctr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zh-CN" altLang="zh-CN" b="0" baseline="-250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22887" name="Rectangle 7"/>
          <p:cNvSpPr>
            <a:spLocks noChangeArrowheads="1"/>
          </p:cNvSpPr>
          <p:nvPr userDrawn="1"/>
        </p:nvSpPr>
        <p:spPr bwMode="auto">
          <a:xfrm>
            <a:off x="0" y="1403350"/>
            <a:ext cx="9144000" cy="5454650"/>
          </a:xfrm>
          <a:prstGeom prst="rect">
            <a:avLst/>
          </a:prstGeom>
          <a:solidFill>
            <a:srgbClr val="3B3B3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 algn="ctr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26983" name="Rectangle 7"/>
          <p:cNvSpPr>
            <a:spLocks noChangeArrowheads="1"/>
          </p:cNvSpPr>
          <p:nvPr userDrawn="1"/>
        </p:nvSpPr>
        <p:spPr bwMode="auto">
          <a:xfrm>
            <a:off x="0" y="1403350"/>
            <a:ext cx="9144000" cy="5454650"/>
          </a:xfrm>
          <a:prstGeom prst="rect">
            <a:avLst/>
          </a:prstGeom>
          <a:solidFill>
            <a:srgbClr val="5F5F5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 algn="ctr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6984" name="Rectangle 8"/>
          <p:cNvSpPr>
            <a:spLocks noChangeArrowheads="1"/>
          </p:cNvSpPr>
          <p:nvPr userDrawn="1"/>
        </p:nvSpPr>
        <p:spPr bwMode="auto">
          <a:xfrm>
            <a:off x="-6350" y="6372225"/>
            <a:ext cx="9144000" cy="522288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 algn="ctr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6985" name="Rectangle 9"/>
          <p:cNvSpPr>
            <a:spLocks noChangeArrowheads="1"/>
          </p:cNvSpPr>
          <p:nvPr userDrawn="1"/>
        </p:nvSpPr>
        <p:spPr bwMode="auto">
          <a:xfrm>
            <a:off x="-6350" y="1289050"/>
            <a:ext cx="9144000" cy="992188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 algn="ctr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63848" name="Rectangle 8"/>
          <p:cNvSpPr>
            <a:spLocks noChangeArrowheads="1"/>
          </p:cNvSpPr>
          <p:nvPr userDrawn="1"/>
        </p:nvSpPr>
        <p:spPr bwMode="auto">
          <a:xfrm>
            <a:off x="-6350" y="6372225"/>
            <a:ext cx="9144000" cy="522288"/>
          </a:xfrm>
          <a:prstGeom prst="rect">
            <a:avLst/>
          </a:prstGeom>
          <a:solidFill>
            <a:srgbClr val="B2B2B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 algn="ctr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63849" name="Rectangle 9"/>
          <p:cNvSpPr>
            <a:spLocks noChangeArrowheads="1"/>
          </p:cNvSpPr>
          <p:nvPr userDrawn="1"/>
        </p:nvSpPr>
        <p:spPr bwMode="auto">
          <a:xfrm>
            <a:off x="-6350" y="1289050"/>
            <a:ext cx="9144000" cy="992188"/>
          </a:xfrm>
          <a:prstGeom prst="rect">
            <a:avLst/>
          </a:prstGeom>
          <a:solidFill>
            <a:srgbClr val="B2B2B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 algn="ctr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88423" name="Rectangle 7"/>
          <p:cNvSpPr>
            <a:spLocks noChangeArrowheads="1"/>
          </p:cNvSpPr>
          <p:nvPr userDrawn="1"/>
        </p:nvSpPr>
        <p:spPr bwMode="auto">
          <a:xfrm>
            <a:off x="0" y="1416050"/>
            <a:ext cx="9144000" cy="5441950"/>
          </a:xfrm>
          <a:prstGeom prst="rect">
            <a:avLst/>
          </a:prstGeom>
          <a:gradFill rotWithShape="1">
            <a:gsLst>
              <a:gs pos="0">
                <a:srgbClr val="1E3064"/>
              </a:gs>
              <a:gs pos="100000">
                <a:srgbClr val="7697CC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 algn="ctr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zh-CN" altLang="zh-CN" b="0" baseline="-250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7" name="Text Box 31"/>
          <p:cNvSpPr txBox="1">
            <a:spLocks noChangeArrowheads="1"/>
          </p:cNvSpPr>
          <p:nvPr/>
        </p:nvSpPr>
        <p:spPr bwMode="auto">
          <a:xfrm>
            <a:off x="386535" y="413665"/>
            <a:ext cx="8415935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440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递进图示</a:t>
            </a:r>
            <a:endParaRPr lang="en-US" altLang="zh-CN" sz="4400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grpSp>
        <p:nvGrpSpPr>
          <p:cNvPr id="46" name="Group 114"/>
          <p:cNvGrpSpPr>
            <a:grpSpLocks/>
          </p:cNvGrpSpPr>
          <p:nvPr/>
        </p:nvGrpSpPr>
        <p:grpSpPr bwMode="auto">
          <a:xfrm>
            <a:off x="501360" y="1656330"/>
            <a:ext cx="4107482" cy="3795145"/>
            <a:chOff x="255" y="1877"/>
            <a:chExt cx="3080" cy="2135"/>
          </a:xfrm>
        </p:grpSpPr>
        <p:sp>
          <p:nvSpPr>
            <p:cNvPr id="47" name="Freeform 7"/>
            <p:cNvSpPr>
              <a:spLocks/>
            </p:cNvSpPr>
            <p:nvPr/>
          </p:nvSpPr>
          <p:spPr bwMode="auto">
            <a:xfrm>
              <a:off x="255" y="3352"/>
              <a:ext cx="3080" cy="658"/>
            </a:xfrm>
            <a:custGeom>
              <a:avLst/>
              <a:gdLst>
                <a:gd name="T0" fmla="*/ 1636 w 3080"/>
                <a:gd name="T1" fmla="*/ 252 h 658"/>
                <a:gd name="T2" fmla="*/ 0 w 3080"/>
                <a:gd name="T3" fmla="*/ 117 h 658"/>
                <a:gd name="T4" fmla="*/ 1647 w 3080"/>
                <a:gd name="T5" fmla="*/ 658 h 658"/>
                <a:gd name="T6" fmla="*/ 3080 w 3080"/>
                <a:gd name="T7" fmla="*/ 0 h 658"/>
                <a:gd name="T8" fmla="*/ 1636 w 3080"/>
                <a:gd name="T9" fmla="*/ 252 h 6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80" h="658">
                  <a:moveTo>
                    <a:pt x="1636" y="252"/>
                  </a:moveTo>
                  <a:lnTo>
                    <a:pt x="0" y="117"/>
                  </a:lnTo>
                  <a:lnTo>
                    <a:pt x="1647" y="658"/>
                  </a:lnTo>
                  <a:lnTo>
                    <a:pt x="3080" y="0"/>
                  </a:lnTo>
                  <a:lnTo>
                    <a:pt x="1636" y="252"/>
                  </a:lnTo>
                  <a:close/>
                </a:path>
              </a:pathLst>
            </a:custGeom>
            <a:gradFill rotWithShape="1">
              <a:gsLst>
                <a:gs pos="0">
                  <a:srgbClr val="9F9F9F">
                    <a:alpha val="0"/>
                  </a:srgb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4826" cap="flat">
                  <a:solidFill>
                    <a:srgbClr val="DC7878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48" name="Group 113"/>
            <p:cNvGrpSpPr>
              <a:grpSpLocks/>
            </p:cNvGrpSpPr>
            <p:nvPr/>
          </p:nvGrpSpPr>
          <p:grpSpPr bwMode="auto">
            <a:xfrm>
              <a:off x="255" y="2232"/>
              <a:ext cx="3080" cy="1780"/>
              <a:chOff x="442" y="2203"/>
              <a:chExt cx="3080" cy="1780"/>
            </a:xfrm>
          </p:grpSpPr>
          <p:sp>
            <p:nvSpPr>
              <p:cNvPr id="56" name="Freeform 9"/>
              <p:cNvSpPr>
                <a:spLocks/>
              </p:cNvSpPr>
              <p:nvPr/>
            </p:nvSpPr>
            <p:spPr bwMode="auto">
              <a:xfrm>
                <a:off x="784" y="2203"/>
                <a:ext cx="2395" cy="1305"/>
              </a:xfrm>
              <a:custGeom>
                <a:avLst/>
                <a:gdLst>
                  <a:gd name="T0" fmla="*/ 1113 w 2395"/>
                  <a:gd name="T1" fmla="*/ 0 h 1305"/>
                  <a:gd name="T2" fmla="*/ 0 w 2395"/>
                  <a:gd name="T3" fmla="*/ 698 h 1305"/>
                  <a:gd name="T4" fmla="*/ 1282 w 2395"/>
                  <a:gd name="T5" fmla="*/ 1305 h 1305"/>
                  <a:gd name="T6" fmla="*/ 2395 w 2395"/>
                  <a:gd name="T7" fmla="*/ 606 h 1305"/>
                  <a:gd name="T8" fmla="*/ 1113 w 2395"/>
                  <a:gd name="T9" fmla="*/ 0 h 1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95" h="1305">
                    <a:moveTo>
                      <a:pt x="1113" y="0"/>
                    </a:moveTo>
                    <a:lnTo>
                      <a:pt x="0" y="698"/>
                    </a:lnTo>
                    <a:lnTo>
                      <a:pt x="1282" y="1305"/>
                    </a:lnTo>
                    <a:lnTo>
                      <a:pt x="2395" y="606"/>
                    </a:lnTo>
                    <a:lnTo>
                      <a:pt x="1113" y="0"/>
                    </a:lnTo>
                    <a:close/>
                  </a:path>
                </a:pathLst>
              </a:custGeom>
              <a:solidFill>
                <a:srgbClr val="4343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4826" cap="flat">
                    <a:solidFill>
                      <a:srgbClr val="DC7878"/>
                    </a:solidFill>
                    <a:prstDash val="solid"/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7" name="Freeform 12"/>
              <p:cNvSpPr>
                <a:spLocks/>
              </p:cNvSpPr>
              <p:nvPr/>
            </p:nvSpPr>
            <p:spPr bwMode="auto">
              <a:xfrm>
                <a:off x="442" y="2901"/>
                <a:ext cx="1647" cy="1082"/>
              </a:xfrm>
              <a:custGeom>
                <a:avLst/>
                <a:gdLst>
                  <a:gd name="T0" fmla="*/ 1624 w 1647"/>
                  <a:gd name="T1" fmla="*/ 607 h 1082"/>
                  <a:gd name="T2" fmla="*/ 342 w 1647"/>
                  <a:gd name="T3" fmla="*/ 0 h 1082"/>
                  <a:gd name="T4" fmla="*/ 0 w 1647"/>
                  <a:gd name="T5" fmla="*/ 300 h 1082"/>
                  <a:gd name="T6" fmla="*/ 1647 w 1647"/>
                  <a:gd name="T7" fmla="*/ 1082 h 1082"/>
                  <a:gd name="T8" fmla="*/ 1624 w 1647"/>
                  <a:gd name="T9" fmla="*/ 607 h 10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47" h="1082">
                    <a:moveTo>
                      <a:pt x="1624" y="607"/>
                    </a:moveTo>
                    <a:lnTo>
                      <a:pt x="342" y="0"/>
                    </a:lnTo>
                    <a:lnTo>
                      <a:pt x="0" y="300"/>
                    </a:lnTo>
                    <a:lnTo>
                      <a:pt x="1647" y="1082"/>
                    </a:lnTo>
                    <a:lnTo>
                      <a:pt x="1624" y="607"/>
                    </a:lnTo>
                    <a:close/>
                  </a:path>
                </a:pathLst>
              </a:custGeom>
              <a:solidFill>
                <a:srgbClr val="9F9F9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8" name="Freeform 15"/>
              <p:cNvSpPr>
                <a:spLocks/>
              </p:cNvSpPr>
              <p:nvPr/>
            </p:nvSpPr>
            <p:spPr bwMode="auto">
              <a:xfrm>
                <a:off x="2066" y="2809"/>
                <a:ext cx="1456" cy="1174"/>
              </a:xfrm>
              <a:custGeom>
                <a:avLst/>
                <a:gdLst>
                  <a:gd name="T0" fmla="*/ 1113 w 1456"/>
                  <a:gd name="T1" fmla="*/ 0 h 1174"/>
                  <a:gd name="T2" fmla="*/ 0 w 1456"/>
                  <a:gd name="T3" fmla="*/ 699 h 1174"/>
                  <a:gd name="T4" fmla="*/ 23 w 1456"/>
                  <a:gd name="T5" fmla="*/ 1174 h 1174"/>
                  <a:gd name="T6" fmla="*/ 1456 w 1456"/>
                  <a:gd name="T7" fmla="*/ 275 h 1174"/>
                  <a:gd name="T8" fmla="*/ 1113 w 1456"/>
                  <a:gd name="T9" fmla="*/ 0 h 11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56" h="1174">
                    <a:moveTo>
                      <a:pt x="1113" y="0"/>
                    </a:moveTo>
                    <a:lnTo>
                      <a:pt x="0" y="699"/>
                    </a:lnTo>
                    <a:lnTo>
                      <a:pt x="23" y="1174"/>
                    </a:lnTo>
                    <a:lnTo>
                      <a:pt x="1456" y="275"/>
                    </a:lnTo>
                    <a:lnTo>
                      <a:pt x="1113" y="0"/>
                    </a:lnTo>
                    <a:close/>
                  </a:path>
                </a:pathLst>
              </a:custGeom>
              <a:solidFill>
                <a:srgbClr val="5A5A5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49" name="Group 112"/>
            <p:cNvGrpSpPr>
              <a:grpSpLocks/>
            </p:cNvGrpSpPr>
            <p:nvPr/>
          </p:nvGrpSpPr>
          <p:grpSpPr bwMode="auto">
            <a:xfrm>
              <a:off x="640" y="2117"/>
              <a:ext cx="2309" cy="1360"/>
              <a:chOff x="827" y="2088"/>
              <a:chExt cx="2309" cy="1360"/>
            </a:xfrm>
          </p:grpSpPr>
          <p:sp>
            <p:nvSpPr>
              <p:cNvPr id="53" name="Freeform 11"/>
              <p:cNvSpPr>
                <a:spLocks/>
              </p:cNvSpPr>
              <p:nvPr/>
            </p:nvSpPr>
            <p:spPr bwMode="auto">
              <a:xfrm>
                <a:off x="827" y="2562"/>
                <a:ext cx="1235" cy="886"/>
              </a:xfrm>
              <a:custGeom>
                <a:avLst/>
                <a:gdLst>
                  <a:gd name="T0" fmla="*/ 1212 w 1235"/>
                  <a:gd name="T1" fmla="*/ 412 h 886"/>
                  <a:gd name="T2" fmla="*/ 343 w 1235"/>
                  <a:gd name="T3" fmla="*/ 0 h 886"/>
                  <a:gd name="T4" fmla="*/ 0 w 1235"/>
                  <a:gd name="T5" fmla="*/ 302 h 886"/>
                  <a:gd name="T6" fmla="*/ 1235 w 1235"/>
                  <a:gd name="T7" fmla="*/ 886 h 886"/>
                  <a:gd name="T8" fmla="*/ 1212 w 1235"/>
                  <a:gd name="T9" fmla="*/ 412 h 8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35" h="886">
                    <a:moveTo>
                      <a:pt x="1212" y="412"/>
                    </a:moveTo>
                    <a:lnTo>
                      <a:pt x="343" y="0"/>
                    </a:lnTo>
                    <a:lnTo>
                      <a:pt x="0" y="302"/>
                    </a:lnTo>
                    <a:lnTo>
                      <a:pt x="1235" y="886"/>
                    </a:lnTo>
                    <a:lnTo>
                      <a:pt x="1212" y="412"/>
                    </a:lnTo>
                    <a:close/>
                  </a:path>
                </a:pathLst>
              </a:custGeom>
              <a:solidFill>
                <a:srgbClr val="7DBE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54" name="Freeform 14"/>
              <p:cNvSpPr>
                <a:spLocks/>
              </p:cNvSpPr>
              <p:nvPr/>
            </p:nvSpPr>
            <p:spPr bwMode="auto">
              <a:xfrm>
                <a:off x="2039" y="2500"/>
                <a:ext cx="1097" cy="948"/>
              </a:xfrm>
              <a:custGeom>
                <a:avLst/>
                <a:gdLst>
                  <a:gd name="T0" fmla="*/ 755 w 1097"/>
                  <a:gd name="T1" fmla="*/ 0 h 948"/>
                  <a:gd name="T2" fmla="*/ 0 w 1097"/>
                  <a:gd name="T3" fmla="*/ 474 h 948"/>
                  <a:gd name="T4" fmla="*/ 23 w 1097"/>
                  <a:gd name="T5" fmla="*/ 948 h 948"/>
                  <a:gd name="T6" fmla="*/ 1097 w 1097"/>
                  <a:gd name="T7" fmla="*/ 275 h 948"/>
                  <a:gd name="T8" fmla="*/ 755 w 1097"/>
                  <a:gd name="T9" fmla="*/ 0 h 9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97" h="948">
                    <a:moveTo>
                      <a:pt x="755" y="0"/>
                    </a:moveTo>
                    <a:lnTo>
                      <a:pt x="0" y="474"/>
                    </a:lnTo>
                    <a:lnTo>
                      <a:pt x="23" y="948"/>
                    </a:lnTo>
                    <a:lnTo>
                      <a:pt x="1097" y="275"/>
                    </a:lnTo>
                    <a:lnTo>
                      <a:pt x="755" y="0"/>
                    </a:lnTo>
                    <a:close/>
                  </a:path>
                </a:pathLst>
              </a:custGeom>
              <a:solidFill>
                <a:srgbClr val="0073E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55" name="Freeform 8"/>
              <p:cNvSpPr>
                <a:spLocks/>
              </p:cNvSpPr>
              <p:nvPr/>
            </p:nvSpPr>
            <p:spPr bwMode="auto">
              <a:xfrm>
                <a:off x="1170" y="2088"/>
                <a:ext cx="1624" cy="886"/>
              </a:xfrm>
              <a:custGeom>
                <a:avLst/>
                <a:gdLst>
                  <a:gd name="T0" fmla="*/ 756 w 1624"/>
                  <a:gd name="T1" fmla="*/ 0 h 886"/>
                  <a:gd name="T2" fmla="*/ 0 w 1624"/>
                  <a:gd name="T3" fmla="*/ 474 h 886"/>
                  <a:gd name="T4" fmla="*/ 869 w 1624"/>
                  <a:gd name="T5" fmla="*/ 886 h 886"/>
                  <a:gd name="T6" fmla="*/ 1624 w 1624"/>
                  <a:gd name="T7" fmla="*/ 412 h 886"/>
                  <a:gd name="T8" fmla="*/ 756 w 1624"/>
                  <a:gd name="T9" fmla="*/ 0 h 8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24" h="886">
                    <a:moveTo>
                      <a:pt x="756" y="0"/>
                    </a:moveTo>
                    <a:lnTo>
                      <a:pt x="0" y="474"/>
                    </a:lnTo>
                    <a:lnTo>
                      <a:pt x="869" y="886"/>
                    </a:lnTo>
                    <a:lnTo>
                      <a:pt x="1624" y="412"/>
                    </a:lnTo>
                    <a:lnTo>
                      <a:pt x="756" y="0"/>
                    </a:lnTo>
                    <a:close/>
                  </a:path>
                </a:pathLst>
              </a:custGeom>
              <a:solidFill>
                <a:srgbClr val="43434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4826" cap="flat" cmpd="sng">
                    <a:solidFill>
                      <a:srgbClr val="DC7878"/>
                    </a:solidFill>
                    <a:prstDash val="solid"/>
                    <a:miter lim="8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50" name="Group 111"/>
            <p:cNvGrpSpPr>
              <a:grpSpLocks/>
            </p:cNvGrpSpPr>
            <p:nvPr/>
          </p:nvGrpSpPr>
          <p:grpSpPr bwMode="auto">
            <a:xfrm>
              <a:off x="1025" y="1877"/>
              <a:ext cx="1539" cy="1067"/>
              <a:chOff x="1212" y="1848"/>
              <a:chExt cx="1539" cy="1067"/>
            </a:xfrm>
          </p:grpSpPr>
          <p:sp>
            <p:nvSpPr>
              <p:cNvPr id="51" name="Freeform 10"/>
              <p:cNvSpPr>
                <a:spLocks/>
              </p:cNvSpPr>
              <p:nvPr/>
            </p:nvSpPr>
            <p:spPr bwMode="auto">
              <a:xfrm>
                <a:off x="1212" y="1848"/>
                <a:ext cx="824" cy="1067"/>
              </a:xfrm>
              <a:custGeom>
                <a:avLst/>
                <a:gdLst>
                  <a:gd name="T0" fmla="*/ 771 w 824"/>
                  <a:gd name="T1" fmla="*/ 0 h 1067"/>
                  <a:gd name="T2" fmla="*/ 0 w 824"/>
                  <a:gd name="T3" fmla="*/ 677 h 1067"/>
                  <a:gd name="T4" fmla="*/ 824 w 824"/>
                  <a:gd name="T5" fmla="*/ 1067 h 1067"/>
                  <a:gd name="T6" fmla="*/ 771 w 824"/>
                  <a:gd name="T7" fmla="*/ 0 h 10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24" h="1067">
                    <a:moveTo>
                      <a:pt x="771" y="0"/>
                    </a:moveTo>
                    <a:lnTo>
                      <a:pt x="0" y="677"/>
                    </a:lnTo>
                    <a:lnTo>
                      <a:pt x="824" y="1067"/>
                    </a:lnTo>
                    <a:lnTo>
                      <a:pt x="771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3333"/>
                  </a:gs>
                  <a:gs pos="100000">
                    <a:srgbClr val="FF1C1C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52" name="Freeform 13"/>
              <p:cNvSpPr>
                <a:spLocks/>
              </p:cNvSpPr>
              <p:nvPr/>
            </p:nvSpPr>
            <p:spPr bwMode="auto">
              <a:xfrm>
                <a:off x="1983" y="1848"/>
                <a:ext cx="768" cy="1067"/>
              </a:xfrm>
              <a:custGeom>
                <a:avLst/>
                <a:gdLst>
                  <a:gd name="T0" fmla="*/ 0 w 768"/>
                  <a:gd name="T1" fmla="*/ 0 h 1067"/>
                  <a:gd name="T2" fmla="*/ 53 w 768"/>
                  <a:gd name="T3" fmla="*/ 1067 h 1067"/>
                  <a:gd name="T4" fmla="*/ 768 w 768"/>
                  <a:gd name="T5" fmla="*/ 618 h 1067"/>
                  <a:gd name="T6" fmla="*/ 0 w 768"/>
                  <a:gd name="T7" fmla="*/ 0 h 10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68" h="1067">
                    <a:moveTo>
                      <a:pt x="0" y="0"/>
                    </a:moveTo>
                    <a:lnTo>
                      <a:pt x="53" y="1067"/>
                    </a:lnTo>
                    <a:lnTo>
                      <a:pt x="768" y="61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A2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</p:grpSp>
      <p:grpSp>
        <p:nvGrpSpPr>
          <p:cNvPr id="59" name="Group 122"/>
          <p:cNvGrpSpPr>
            <a:grpSpLocks/>
          </p:cNvGrpSpPr>
          <p:nvPr/>
        </p:nvGrpSpPr>
        <p:grpSpPr bwMode="auto">
          <a:xfrm>
            <a:off x="2631301" y="2197100"/>
            <a:ext cx="6011862" cy="712788"/>
            <a:chOff x="1843" y="1962"/>
            <a:chExt cx="3787" cy="449"/>
          </a:xfrm>
        </p:grpSpPr>
        <p:sp>
          <p:nvSpPr>
            <p:cNvPr id="60" name="Line 95"/>
            <p:cNvSpPr>
              <a:spLocks noChangeShapeType="1"/>
            </p:cNvSpPr>
            <p:nvPr/>
          </p:nvSpPr>
          <p:spPr bwMode="auto">
            <a:xfrm>
              <a:off x="1843" y="2217"/>
              <a:ext cx="1661" cy="0"/>
            </a:xfrm>
            <a:prstGeom prst="line">
              <a:avLst/>
            </a:prstGeom>
            <a:noFill/>
            <a:ln w="31750">
              <a:solidFill>
                <a:srgbClr val="71717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61" name="Group 121"/>
            <p:cNvGrpSpPr>
              <a:grpSpLocks/>
            </p:cNvGrpSpPr>
            <p:nvPr/>
          </p:nvGrpSpPr>
          <p:grpSpPr bwMode="auto">
            <a:xfrm>
              <a:off x="3203" y="1962"/>
              <a:ext cx="2427" cy="449"/>
              <a:chOff x="3203" y="1962"/>
              <a:chExt cx="2427" cy="449"/>
            </a:xfrm>
          </p:grpSpPr>
          <p:sp>
            <p:nvSpPr>
              <p:cNvPr id="62" name="Text Box 96"/>
              <p:cNvSpPr txBox="1">
                <a:spLocks noChangeArrowheads="1"/>
              </p:cNvSpPr>
              <p:nvPr/>
            </p:nvSpPr>
            <p:spPr bwMode="auto">
              <a:xfrm>
                <a:off x="3430" y="1962"/>
                <a:ext cx="1474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3B3B3B"/>
                    </a:solidFill>
                  </a14:hiddenFill>
                </a:ext>
                <a:ext uri="{91240B29-F687-4F45-9708-019B960494DF}">
                  <a14:hiddenLine xmlns:a14="http://schemas.microsoft.com/office/drawing/2010/main" w="31750" algn="ctr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2400" baseline="-25000"/>
                  <a:t>Heading goes here</a:t>
                </a:r>
              </a:p>
            </p:txBody>
          </p:sp>
          <p:sp>
            <p:nvSpPr>
              <p:cNvPr id="63" name="Text Box 97"/>
              <p:cNvSpPr txBox="1">
                <a:spLocks noChangeArrowheads="1"/>
              </p:cNvSpPr>
              <p:nvPr/>
            </p:nvSpPr>
            <p:spPr bwMode="auto">
              <a:xfrm>
                <a:off x="3402" y="2126"/>
                <a:ext cx="2228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3B3B3B"/>
                    </a:solidFill>
                  </a14:hiddenFill>
                </a:ext>
                <a:ext uri="{91240B29-F687-4F45-9708-019B960494DF}">
                  <a14:hiddenLine xmlns:a14="http://schemas.microsoft.com/office/drawing/2010/main" w="31750" algn="ctr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baseline="-25000">
                    <a:solidFill>
                      <a:schemeClr val="bg2"/>
                    </a:solidFill>
                  </a:rPr>
                  <a:t>Add  text in here add text in here add text</a:t>
                </a:r>
              </a:p>
            </p:txBody>
          </p:sp>
          <p:sp>
            <p:nvSpPr>
              <p:cNvPr id="64" name="Text Box 98"/>
              <p:cNvSpPr txBox="1">
                <a:spLocks noChangeArrowheads="1"/>
              </p:cNvSpPr>
              <p:nvPr/>
            </p:nvSpPr>
            <p:spPr bwMode="auto">
              <a:xfrm>
                <a:off x="3203" y="2238"/>
                <a:ext cx="2228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3B3B3B"/>
                    </a:solidFill>
                  </a14:hiddenFill>
                </a:ext>
                <a:ext uri="{91240B29-F687-4F45-9708-019B960494DF}">
                  <a14:hiddenLine xmlns:a14="http://schemas.microsoft.com/office/drawing/2010/main" w="31750" algn="ctr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baseline="-25000">
                    <a:solidFill>
                      <a:schemeClr val="bg2"/>
                    </a:solidFill>
                  </a:rPr>
                  <a:t>Add  text in here add text in here</a:t>
                </a:r>
              </a:p>
            </p:txBody>
          </p:sp>
        </p:grpSp>
      </p:grpSp>
      <p:grpSp>
        <p:nvGrpSpPr>
          <p:cNvPr id="65" name="Group 124"/>
          <p:cNvGrpSpPr>
            <a:grpSpLocks/>
          </p:cNvGrpSpPr>
          <p:nvPr/>
        </p:nvGrpSpPr>
        <p:grpSpPr bwMode="auto">
          <a:xfrm>
            <a:off x="2631301" y="3457575"/>
            <a:ext cx="6011862" cy="715963"/>
            <a:chOff x="1843" y="2756"/>
            <a:chExt cx="3787" cy="451"/>
          </a:xfrm>
        </p:grpSpPr>
        <p:sp>
          <p:nvSpPr>
            <p:cNvPr id="66" name="Line 101"/>
            <p:cNvSpPr>
              <a:spLocks noChangeShapeType="1"/>
            </p:cNvSpPr>
            <p:nvPr/>
          </p:nvSpPr>
          <p:spPr bwMode="auto">
            <a:xfrm>
              <a:off x="1843" y="3011"/>
              <a:ext cx="1661" cy="0"/>
            </a:xfrm>
            <a:prstGeom prst="line">
              <a:avLst/>
            </a:prstGeom>
            <a:noFill/>
            <a:ln w="31750">
              <a:solidFill>
                <a:srgbClr val="71717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67" name="Group 123"/>
            <p:cNvGrpSpPr>
              <a:grpSpLocks/>
            </p:cNvGrpSpPr>
            <p:nvPr/>
          </p:nvGrpSpPr>
          <p:grpSpPr bwMode="auto">
            <a:xfrm>
              <a:off x="3203" y="2756"/>
              <a:ext cx="2427" cy="451"/>
              <a:chOff x="3203" y="2756"/>
              <a:chExt cx="2427" cy="451"/>
            </a:xfrm>
          </p:grpSpPr>
          <p:sp>
            <p:nvSpPr>
              <p:cNvPr id="68" name="Text Box 103"/>
              <p:cNvSpPr txBox="1">
                <a:spLocks noChangeArrowheads="1"/>
              </p:cNvSpPr>
              <p:nvPr/>
            </p:nvSpPr>
            <p:spPr bwMode="auto">
              <a:xfrm>
                <a:off x="3430" y="2756"/>
                <a:ext cx="1474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3B3B3B"/>
                    </a:solidFill>
                  </a14:hiddenFill>
                </a:ext>
                <a:ext uri="{91240B29-F687-4F45-9708-019B960494DF}">
                  <a14:hiddenLine xmlns:a14="http://schemas.microsoft.com/office/drawing/2010/main" w="31750" algn="ctr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2400" baseline="-25000"/>
                  <a:t>Heading goes here</a:t>
                </a:r>
              </a:p>
            </p:txBody>
          </p:sp>
          <p:sp>
            <p:nvSpPr>
              <p:cNvPr id="69" name="Text Box 104"/>
              <p:cNvSpPr txBox="1">
                <a:spLocks noChangeArrowheads="1"/>
              </p:cNvSpPr>
              <p:nvPr/>
            </p:nvSpPr>
            <p:spPr bwMode="auto">
              <a:xfrm>
                <a:off x="3402" y="2921"/>
                <a:ext cx="2228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3B3B3B"/>
                    </a:solidFill>
                  </a14:hiddenFill>
                </a:ext>
                <a:ext uri="{91240B29-F687-4F45-9708-019B960494DF}">
                  <a14:hiddenLine xmlns:a14="http://schemas.microsoft.com/office/drawing/2010/main" w="31750" algn="ctr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baseline="-25000">
                    <a:solidFill>
                      <a:schemeClr val="bg2"/>
                    </a:solidFill>
                  </a:rPr>
                  <a:t>Add  text in here add text in here add text</a:t>
                </a:r>
              </a:p>
            </p:txBody>
          </p:sp>
          <p:sp>
            <p:nvSpPr>
              <p:cNvPr id="70" name="Text Box 105"/>
              <p:cNvSpPr txBox="1">
                <a:spLocks noChangeArrowheads="1"/>
              </p:cNvSpPr>
              <p:nvPr/>
            </p:nvSpPr>
            <p:spPr bwMode="auto">
              <a:xfrm>
                <a:off x="3203" y="3034"/>
                <a:ext cx="2228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3B3B3B"/>
                    </a:solidFill>
                  </a14:hiddenFill>
                </a:ext>
                <a:ext uri="{91240B29-F687-4F45-9708-019B960494DF}">
                  <a14:hiddenLine xmlns:a14="http://schemas.microsoft.com/office/drawing/2010/main" w="31750" algn="ctr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baseline="-25000">
                    <a:solidFill>
                      <a:schemeClr val="bg2"/>
                    </a:solidFill>
                  </a:rPr>
                  <a:t>Add  text in here add text in here</a:t>
                </a:r>
              </a:p>
            </p:txBody>
          </p:sp>
        </p:grpSp>
      </p:grpSp>
      <p:grpSp>
        <p:nvGrpSpPr>
          <p:cNvPr id="71" name="Group 126"/>
          <p:cNvGrpSpPr>
            <a:grpSpLocks/>
          </p:cNvGrpSpPr>
          <p:nvPr/>
        </p:nvGrpSpPr>
        <p:grpSpPr bwMode="auto">
          <a:xfrm>
            <a:off x="2704326" y="4305300"/>
            <a:ext cx="5938837" cy="712788"/>
            <a:chOff x="1889" y="3290"/>
            <a:chExt cx="3741" cy="449"/>
          </a:xfrm>
        </p:grpSpPr>
        <p:sp>
          <p:nvSpPr>
            <p:cNvPr id="72" name="Line 106"/>
            <p:cNvSpPr>
              <a:spLocks noChangeShapeType="1"/>
            </p:cNvSpPr>
            <p:nvPr/>
          </p:nvSpPr>
          <p:spPr bwMode="auto">
            <a:xfrm>
              <a:off x="1889" y="3545"/>
              <a:ext cx="1568" cy="0"/>
            </a:xfrm>
            <a:prstGeom prst="line">
              <a:avLst/>
            </a:prstGeom>
            <a:noFill/>
            <a:ln w="31750">
              <a:solidFill>
                <a:srgbClr val="71717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73" name="Group 125"/>
            <p:cNvGrpSpPr>
              <a:grpSpLocks/>
            </p:cNvGrpSpPr>
            <p:nvPr/>
          </p:nvGrpSpPr>
          <p:grpSpPr bwMode="auto">
            <a:xfrm>
              <a:off x="3203" y="3290"/>
              <a:ext cx="2427" cy="449"/>
              <a:chOff x="3203" y="3290"/>
              <a:chExt cx="2427" cy="449"/>
            </a:xfrm>
          </p:grpSpPr>
          <p:sp>
            <p:nvSpPr>
              <p:cNvPr id="74" name="Text Box 108"/>
              <p:cNvSpPr txBox="1">
                <a:spLocks noChangeArrowheads="1"/>
              </p:cNvSpPr>
              <p:nvPr/>
            </p:nvSpPr>
            <p:spPr bwMode="auto">
              <a:xfrm>
                <a:off x="3430" y="3290"/>
                <a:ext cx="1474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3B3B3B"/>
                    </a:solidFill>
                  </a14:hiddenFill>
                </a:ext>
                <a:ext uri="{91240B29-F687-4F45-9708-019B960494DF}">
                  <a14:hiddenLine xmlns:a14="http://schemas.microsoft.com/office/drawing/2010/main" w="31750" algn="ctr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2400" baseline="-25000"/>
                  <a:t>Heading goes here</a:t>
                </a:r>
              </a:p>
            </p:txBody>
          </p:sp>
          <p:sp>
            <p:nvSpPr>
              <p:cNvPr id="75" name="Text Box 109"/>
              <p:cNvSpPr txBox="1">
                <a:spLocks noChangeArrowheads="1"/>
              </p:cNvSpPr>
              <p:nvPr/>
            </p:nvSpPr>
            <p:spPr bwMode="auto">
              <a:xfrm>
                <a:off x="3402" y="3454"/>
                <a:ext cx="2228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3B3B3B"/>
                    </a:solidFill>
                  </a14:hiddenFill>
                </a:ext>
                <a:ext uri="{91240B29-F687-4F45-9708-019B960494DF}">
                  <a14:hiddenLine xmlns:a14="http://schemas.microsoft.com/office/drawing/2010/main" w="31750" algn="ctr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baseline="-25000">
                    <a:solidFill>
                      <a:schemeClr val="bg2"/>
                    </a:solidFill>
                  </a:rPr>
                  <a:t>Add  text in here add text in here add text</a:t>
                </a:r>
              </a:p>
            </p:txBody>
          </p:sp>
          <p:sp>
            <p:nvSpPr>
              <p:cNvPr id="76" name="Text Box 110"/>
              <p:cNvSpPr txBox="1">
                <a:spLocks noChangeArrowheads="1"/>
              </p:cNvSpPr>
              <p:nvPr/>
            </p:nvSpPr>
            <p:spPr bwMode="auto">
              <a:xfrm>
                <a:off x="3203" y="3566"/>
                <a:ext cx="2228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3B3B3B"/>
                    </a:solidFill>
                  </a14:hiddenFill>
                </a:ext>
                <a:ext uri="{91240B29-F687-4F45-9708-019B960494DF}">
                  <a14:hiddenLine xmlns:a14="http://schemas.microsoft.com/office/drawing/2010/main" w="31750" algn="ctr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baseline="-25000">
                    <a:solidFill>
                      <a:schemeClr val="bg2"/>
                    </a:solidFill>
                  </a:rPr>
                  <a:t>Add  text in here add text in here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22ce5b8a927945cdbd1fa9e2105628cd24769ca9"/>
</p:tagLst>
</file>

<file path=ppt/theme/theme1.xml><?xml version="1.0" encoding="utf-8"?>
<a:theme xmlns:a="http://schemas.openxmlformats.org/drawingml/2006/main" name="1_默认设计模板">
  <a:themeElements>
    <a:clrScheme name="1_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B3B3B"/>
        </a:solidFill>
        <a:ln w="31750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宋体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B3B3B"/>
        </a:solidFill>
        <a:ln w="31750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宋体" charset="-122"/>
          </a:defRPr>
        </a:defPPr>
      </a:lstStyle>
    </a:lnDef>
  </a:objectDefaults>
  <a:extraClrSchemeLst>
    <a:extraClrScheme>
      <a:clrScheme name="1_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自定义设计方案">
  <a:themeElements>
    <a:clrScheme name="自定义设计方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自定义设计方案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B3B3B"/>
        </a:solidFill>
        <a:ln w="31750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宋体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B3B3B"/>
        </a:solidFill>
        <a:ln w="31750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宋体" charset="-122"/>
          </a:defRPr>
        </a:defPPr>
      </a:lstStyle>
    </a:lnDef>
  </a:objectDefaults>
  <a:extraClrSchemeLst>
    <a:extraClrScheme>
      <a:clrScheme name="自定义设计方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自定义设计方案">
  <a:themeElements>
    <a:clrScheme name="1_自定义设计方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自定义设计方案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B3B3B"/>
        </a:solidFill>
        <a:ln w="31750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宋体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B3B3B"/>
        </a:solidFill>
        <a:ln w="31750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宋体" charset="-122"/>
          </a:defRPr>
        </a:defPPr>
      </a:lstStyle>
    </a:lnDef>
  </a:objectDefaults>
  <a:extraClrSchemeLst>
    <a:extraClrScheme>
      <a:clrScheme name="1_自定义设计方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自定义设计方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自定义设计方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自定义设计方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自定义设计方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自定义设计方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自定义设计方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自定义设计方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自定义设计方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自定义设计方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自定义设计方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自定义设计方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自定义设计方案">
  <a:themeElements>
    <a:clrScheme name="2_自定义设计方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自定义设计方案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B3B3B"/>
        </a:solidFill>
        <a:ln w="31750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宋体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B3B3B"/>
        </a:solidFill>
        <a:ln w="31750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宋体" charset="-122"/>
          </a:defRPr>
        </a:defPPr>
      </a:lstStyle>
    </a:lnDef>
  </a:objectDefaults>
  <a:extraClrSchemeLst>
    <a:extraClrScheme>
      <a:clrScheme name="2_自定义设计方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自定义设计方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自定义设计方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自定义设计方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自定义设计方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自定义设计方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自定义设计方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自定义设计方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自定义设计方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自定义设计方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自定义设计方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自定义设计方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自定义设计方案">
  <a:themeElements>
    <a:clrScheme name="3_自定义设计方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自定义设计方案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B3B3B"/>
        </a:solidFill>
        <a:ln w="31750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宋体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B3B3B"/>
        </a:solidFill>
        <a:ln w="31750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宋体" charset="-122"/>
          </a:defRPr>
        </a:defPPr>
      </a:lstStyle>
    </a:lnDef>
  </a:objectDefaults>
  <a:extraClrSchemeLst>
    <a:extraClrScheme>
      <a:clrScheme name="3_自定义设计方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自定义设计方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自定义设计方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自定义设计方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自定义设计方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自定义设计方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自定义设计方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自定义设计方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自定义设计方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自定义设计方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自定义设计方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自定义设计方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4_自定义设计方案">
  <a:themeElements>
    <a:clrScheme name="4_自定义设计方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4_自定义设计方案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B3B3B"/>
        </a:solidFill>
        <a:ln w="31750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宋体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B3B3B"/>
        </a:solidFill>
        <a:ln w="31750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宋体" charset="-122"/>
          </a:defRPr>
        </a:defPPr>
      </a:lstStyle>
    </a:lnDef>
  </a:objectDefaults>
  <a:extraClrSchemeLst>
    <a:extraClrScheme>
      <a:clrScheme name="4_自定义设计方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自定义设计方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自定义设计方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自定义设计方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自定义设计方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自定义设计方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自定义设计方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自定义设计方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自定义设计方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自定义设计方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自定义设计方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自定义设计方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5_自定义设计方案">
  <a:themeElements>
    <a:clrScheme name="5_自定义设计方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5_自定义设计方案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B3B3B"/>
        </a:solidFill>
        <a:ln w="31750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宋体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B3B3B"/>
        </a:solidFill>
        <a:ln w="31750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宋体" charset="-122"/>
          </a:defRPr>
        </a:defPPr>
      </a:lstStyle>
    </a:lnDef>
  </a:objectDefaults>
  <a:extraClrSchemeLst>
    <a:extraClrScheme>
      <a:clrScheme name="5_自定义设计方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自定义设计方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自定义设计方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自定义设计方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自定义设计方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自定义设计方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自定义设计方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自定义设计方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自定义设计方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自定义设计方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自定义设计方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自定义设计方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6_自定义设计方案">
  <a:themeElements>
    <a:clrScheme name="6_自定义设计方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6_自定义设计方案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B3B3B"/>
        </a:solidFill>
        <a:ln w="31750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宋体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B3B3B"/>
        </a:solidFill>
        <a:ln w="31750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宋体" charset="-122"/>
          </a:defRPr>
        </a:defPPr>
      </a:lstStyle>
    </a:lnDef>
  </a:objectDefaults>
  <a:extraClrSchemeLst>
    <a:extraClrScheme>
      <a:clrScheme name="6_自定义设计方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自定义设计方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自定义设计方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自定义设计方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自定义设计方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自定义设计方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自定义设计方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自定义设计方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自定义设计方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自定义设计方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自定义设计方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自定义设计方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7_自定义设计方案">
  <a:themeElements>
    <a:clrScheme name="7_自定义设计方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7_自定义设计方案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B3B3B"/>
        </a:solidFill>
        <a:ln w="31750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宋体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B3B3B"/>
        </a:solidFill>
        <a:ln w="31750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宋体" charset="-122"/>
          </a:defRPr>
        </a:defPPr>
      </a:lstStyle>
    </a:lnDef>
  </a:objectDefaults>
  <a:extraClrSchemeLst>
    <a:extraClrScheme>
      <a:clrScheme name="7_自定义设计方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自定义设计方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自定义设计方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自定义设计方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自定义设计方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自定义设计方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自定义设计方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自定义设计方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自定义设计方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自定义设计方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自定义设计方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自定义设计方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3674</TotalTime>
  <Words>65</Words>
  <Application>Microsoft Office PowerPoint</Application>
  <PresentationFormat>全屏显示(4:3)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9</vt:i4>
      </vt:variant>
      <vt:variant>
        <vt:lpstr>幻灯片标题</vt:lpstr>
      </vt:variant>
      <vt:variant>
        <vt:i4>1</vt:i4>
      </vt:variant>
    </vt:vector>
  </HeadingPairs>
  <TitlesOfParts>
    <vt:vector size="10" baseType="lpstr">
      <vt:lpstr>1_默认设计模板</vt:lpstr>
      <vt:lpstr>自定义设计方案</vt:lpstr>
      <vt:lpstr>1_自定义设计方案</vt:lpstr>
      <vt:lpstr>2_自定义设计方案</vt:lpstr>
      <vt:lpstr>3_自定义设计方案</vt:lpstr>
      <vt:lpstr>4_自定义设计方案</vt:lpstr>
      <vt:lpstr>5_自定义设计方案</vt:lpstr>
      <vt:lpstr>6_自定义设计方案</vt:lpstr>
      <vt:lpstr>7_自定义设计方案</vt:lpstr>
      <vt:lpstr>PowerPoint 演示文稿</vt:lpstr>
    </vt:vector>
  </TitlesOfParts>
  <Company>微软中国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PPT设计教程网分享</dc:title>
  <dc:subject>DG-递进</dc:subject>
  <dc:creator>PPTfans.cn</dc:creator>
  <cp:keywords>TZ-固定图形;XG-单色;KJ-3D;DH-静态</cp:keywords>
  <dc:description>PPTfans.cn</dc:description>
  <cp:revision>90</cp:revision>
  <dcterms:created xsi:type="dcterms:W3CDTF">2009-04-14T02:40:17Z</dcterms:created>
  <dcterms:modified xsi:type="dcterms:W3CDTF">2012-08-15T10:24:28Z</dcterms:modified>
  <cp:category>UDi-逻辑图示</cp:category>
</cp:coreProperties>
</file>