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8CBB1-D852-445D-B366-E3D648D8C63A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3C80-930F-4D69-9794-D4AA031031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15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4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770315"/>
            <a:ext cx="2129738" cy="34543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5272" y="1699009"/>
            <a:ext cx="2232744" cy="36214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627703"/>
            <a:ext cx="2461344" cy="399219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8"/>
          <p:cNvGrpSpPr/>
          <p:nvPr/>
        </p:nvGrpSpPr>
        <p:grpSpPr>
          <a:xfrm flipV="1">
            <a:off x="3086089" y="1770447"/>
            <a:ext cx="1381136" cy="353628"/>
            <a:chOff x="3567105" y="2981224"/>
            <a:chExt cx="3862734" cy="215749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 rot="10800000" flipV="1">
            <a:off x="2695574" y="4038600"/>
            <a:ext cx="1962149" cy="755801"/>
            <a:chOff x="3567105" y="2981224"/>
            <a:chExt cx="3862734" cy="215749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 rot="10800000" flipV="1">
            <a:off x="3143240" y="5638815"/>
            <a:ext cx="2619385" cy="571503"/>
            <a:chOff x="3567105" y="2981224"/>
            <a:chExt cx="3862734" cy="215749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21"/>
          <p:cNvSpPr/>
          <p:nvPr/>
        </p:nvSpPr>
        <p:spPr>
          <a:xfrm>
            <a:off x="428597" y="1482855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21"/>
          <p:cNvSpPr/>
          <p:nvPr/>
        </p:nvSpPr>
        <p:spPr>
          <a:xfrm>
            <a:off x="428597" y="1138221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21"/>
          <p:cNvSpPr/>
          <p:nvPr/>
        </p:nvSpPr>
        <p:spPr>
          <a:xfrm>
            <a:off x="538152" y="3359293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121"/>
          <p:cNvSpPr/>
          <p:nvPr/>
        </p:nvSpPr>
        <p:spPr>
          <a:xfrm>
            <a:off x="538152" y="3014659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121"/>
          <p:cNvSpPr/>
          <p:nvPr/>
        </p:nvSpPr>
        <p:spPr>
          <a:xfrm>
            <a:off x="538152" y="5164284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121"/>
          <p:cNvSpPr/>
          <p:nvPr/>
        </p:nvSpPr>
        <p:spPr>
          <a:xfrm>
            <a:off x="538152" y="4819650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108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