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6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68466" y="1223214"/>
            <a:ext cx="3539960" cy="5065748"/>
            <a:chOff x="2714625" y="1438275"/>
            <a:chExt cx="3429000" cy="4906963"/>
          </a:xfrm>
        </p:grpSpPr>
        <p:sp>
          <p:nvSpPr>
            <p:cNvPr id="11271" name="Freeform 7"/>
            <p:cNvSpPr>
              <a:spLocks noEditPoints="1"/>
            </p:cNvSpPr>
            <p:nvPr/>
          </p:nvSpPr>
          <p:spPr bwMode="auto">
            <a:xfrm>
              <a:off x="2801938" y="1509713"/>
              <a:ext cx="2598738" cy="3208338"/>
            </a:xfrm>
            <a:custGeom>
              <a:avLst/>
              <a:gdLst/>
              <a:ahLst/>
              <a:cxnLst>
                <a:cxn ang="0">
                  <a:pos x="1445" y="3805"/>
                </a:cxn>
                <a:cxn ang="0">
                  <a:pos x="1449" y="3831"/>
                </a:cxn>
                <a:cxn ang="0">
                  <a:pos x="1700" y="3833"/>
                </a:cxn>
                <a:cxn ang="0">
                  <a:pos x="1603" y="3792"/>
                </a:cxn>
                <a:cxn ang="0">
                  <a:pos x="1214" y="2703"/>
                </a:cxn>
                <a:cxn ang="0">
                  <a:pos x="1019" y="2767"/>
                </a:cxn>
                <a:cxn ang="0">
                  <a:pos x="891" y="2870"/>
                </a:cxn>
                <a:cxn ang="0">
                  <a:pos x="906" y="2972"/>
                </a:cxn>
                <a:cxn ang="0">
                  <a:pos x="1088" y="3043"/>
                </a:cxn>
                <a:cxn ang="0">
                  <a:pos x="1364" y="3056"/>
                </a:cxn>
                <a:cxn ang="0">
                  <a:pos x="1832" y="3007"/>
                </a:cxn>
                <a:cxn ang="0">
                  <a:pos x="2397" y="2891"/>
                </a:cxn>
                <a:cxn ang="0">
                  <a:pos x="2076" y="2737"/>
                </a:cxn>
                <a:cxn ang="0">
                  <a:pos x="1593" y="2669"/>
                </a:cxn>
                <a:cxn ang="0">
                  <a:pos x="120" y="1012"/>
                </a:cxn>
                <a:cxn ang="0">
                  <a:pos x="127" y="1277"/>
                </a:cxn>
                <a:cxn ang="0">
                  <a:pos x="747" y="1397"/>
                </a:cxn>
                <a:cxn ang="0">
                  <a:pos x="1597" y="1226"/>
                </a:cxn>
                <a:cxn ang="0">
                  <a:pos x="1207" y="1097"/>
                </a:cxn>
                <a:cxn ang="0">
                  <a:pos x="593" y="958"/>
                </a:cxn>
                <a:cxn ang="0">
                  <a:pos x="2402" y="42"/>
                </a:cxn>
                <a:cxn ang="0">
                  <a:pos x="2984" y="295"/>
                </a:cxn>
                <a:cxn ang="0">
                  <a:pos x="2924" y="699"/>
                </a:cxn>
                <a:cxn ang="0">
                  <a:pos x="2098" y="1168"/>
                </a:cxn>
                <a:cxn ang="0">
                  <a:pos x="2451" y="1517"/>
                </a:cxn>
                <a:cxn ang="0">
                  <a:pos x="3088" y="1934"/>
                </a:cxn>
                <a:cxn ang="0">
                  <a:pos x="3255" y="2403"/>
                </a:cxn>
                <a:cxn ang="0">
                  <a:pos x="2755" y="2851"/>
                </a:cxn>
                <a:cxn ang="0">
                  <a:pos x="3012" y="3221"/>
                </a:cxn>
                <a:cxn ang="0">
                  <a:pos x="2825" y="3563"/>
                </a:cxn>
                <a:cxn ang="0">
                  <a:pos x="2350" y="3801"/>
                </a:cxn>
                <a:cxn ang="0">
                  <a:pos x="2162" y="3946"/>
                </a:cxn>
                <a:cxn ang="0">
                  <a:pos x="2029" y="3940"/>
                </a:cxn>
                <a:cxn ang="0">
                  <a:pos x="1400" y="3880"/>
                </a:cxn>
                <a:cxn ang="0">
                  <a:pos x="1201" y="3820"/>
                </a:cxn>
                <a:cxn ang="0">
                  <a:pos x="1404" y="3756"/>
                </a:cxn>
                <a:cxn ang="0">
                  <a:pos x="1922" y="3792"/>
                </a:cxn>
                <a:cxn ang="0">
                  <a:pos x="2352" y="3709"/>
                </a:cxn>
                <a:cxn ang="0">
                  <a:pos x="2800" y="3505"/>
                </a:cxn>
                <a:cxn ang="0">
                  <a:pos x="2947" y="3219"/>
                </a:cxn>
                <a:cxn ang="0">
                  <a:pos x="2419" y="2962"/>
                </a:cxn>
                <a:cxn ang="0">
                  <a:pos x="1421" y="3133"/>
                </a:cxn>
                <a:cxn ang="0">
                  <a:pos x="895" y="3050"/>
                </a:cxn>
                <a:cxn ang="0">
                  <a:pos x="788" y="2846"/>
                </a:cxn>
                <a:cxn ang="0">
                  <a:pos x="1049" y="2647"/>
                </a:cxn>
                <a:cxn ang="0">
                  <a:pos x="1625" y="2587"/>
                </a:cxn>
                <a:cxn ang="0">
                  <a:pos x="2466" y="2790"/>
                </a:cxn>
                <a:cxn ang="0">
                  <a:pos x="3140" y="2506"/>
                </a:cxn>
                <a:cxn ang="0">
                  <a:pos x="3134" y="2099"/>
                </a:cxn>
                <a:cxn ang="0">
                  <a:pos x="2663" y="1703"/>
                </a:cxn>
                <a:cxn ang="0">
                  <a:pos x="1942" y="1356"/>
                </a:cxn>
                <a:cxn ang="0">
                  <a:pos x="636" y="1459"/>
                </a:cxn>
                <a:cxn ang="0">
                  <a:pos x="95" y="1337"/>
                </a:cxn>
                <a:cxn ang="0">
                  <a:pos x="37" y="1048"/>
                </a:cxn>
                <a:cxn ang="0">
                  <a:pos x="416" y="881"/>
                </a:cxn>
                <a:cxn ang="0">
                  <a:pos x="983" y="961"/>
                </a:cxn>
                <a:cxn ang="0">
                  <a:pos x="1543" y="1145"/>
                </a:cxn>
                <a:cxn ang="0">
                  <a:pos x="2055" y="1093"/>
                </a:cxn>
                <a:cxn ang="0">
                  <a:pos x="2680" y="794"/>
                </a:cxn>
                <a:cxn ang="0">
                  <a:pos x="2979" y="486"/>
                </a:cxn>
                <a:cxn ang="0">
                  <a:pos x="2817" y="231"/>
                </a:cxn>
                <a:cxn ang="0">
                  <a:pos x="2053" y="89"/>
                </a:cxn>
              </a:cxnLst>
              <a:rect l="0" t="0" r="r" b="b"/>
              <a:pathLst>
                <a:path w="3273" h="4043">
                  <a:moveTo>
                    <a:pt x="1541" y="3792"/>
                  </a:moveTo>
                  <a:lnTo>
                    <a:pt x="1522" y="3794"/>
                  </a:lnTo>
                  <a:lnTo>
                    <a:pt x="1505" y="3794"/>
                  </a:lnTo>
                  <a:lnTo>
                    <a:pt x="1490" y="3796"/>
                  </a:lnTo>
                  <a:lnTo>
                    <a:pt x="1477" y="3797"/>
                  </a:lnTo>
                  <a:lnTo>
                    <a:pt x="1464" y="3801"/>
                  </a:lnTo>
                  <a:lnTo>
                    <a:pt x="1453" y="3803"/>
                  </a:lnTo>
                  <a:lnTo>
                    <a:pt x="1445" y="3805"/>
                  </a:lnTo>
                  <a:lnTo>
                    <a:pt x="1438" y="3809"/>
                  </a:lnTo>
                  <a:lnTo>
                    <a:pt x="1432" y="3811"/>
                  </a:lnTo>
                  <a:lnTo>
                    <a:pt x="1428" y="3814"/>
                  </a:lnTo>
                  <a:lnTo>
                    <a:pt x="1426" y="3818"/>
                  </a:lnTo>
                  <a:lnTo>
                    <a:pt x="1428" y="3820"/>
                  </a:lnTo>
                  <a:lnTo>
                    <a:pt x="1430" y="3824"/>
                  </a:lnTo>
                  <a:lnTo>
                    <a:pt x="1441" y="3829"/>
                  </a:lnTo>
                  <a:lnTo>
                    <a:pt x="1449" y="3831"/>
                  </a:lnTo>
                  <a:lnTo>
                    <a:pt x="1460" y="3833"/>
                  </a:lnTo>
                  <a:lnTo>
                    <a:pt x="1473" y="3835"/>
                  </a:lnTo>
                  <a:lnTo>
                    <a:pt x="1488" y="3837"/>
                  </a:lnTo>
                  <a:lnTo>
                    <a:pt x="1507" y="3839"/>
                  </a:lnTo>
                  <a:lnTo>
                    <a:pt x="1601" y="3839"/>
                  </a:lnTo>
                  <a:lnTo>
                    <a:pt x="1631" y="3837"/>
                  </a:lnTo>
                  <a:lnTo>
                    <a:pt x="1665" y="3837"/>
                  </a:lnTo>
                  <a:lnTo>
                    <a:pt x="1700" y="3833"/>
                  </a:lnTo>
                  <a:lnTo>
                    <a:pt x="1738" y="3831"/>
                  </a:lnTo>
                  <a:lnTo>
                    <a:pt x="1779" y="3826"/>
                  </a:lnTo>
                  <a:lnTo>
                    <a:pt x="1822" y="3822"/>
                  </a:lnTo>
                  <a:lnTo>
                    <a:pt x="1732" y="3805"/>
                  </a:lnTo>
                  <a:lnTo>
                    <a:pt x="1704" y="3801"/>
                  </a:lnTo>
                  <a:lnTo>
                    <a:pt x="1678" y="3797"/>
                  </a:lnTo>
                  <a:lnTo>
                    <a:pt x="1652" y="3796"/>
                  </a:lnTo>
                  <a:lnTo>
                    <a:pt x="1603" y="3792"/>
                  </a:lnTo>
                  <a:lnTo>
                    <a:pt x="1541" y="3792"/>
                  </a:lnTo>
                  <a:close/>
                  <a:moveTo>
                    <a:pt x="1515" y="2669"/>
                  </a:moveTo>
                  <a:lnTo>
                    <a:pt x="1477" y="2671"/>
                  </a:lnTo>
                  <a:lnTo>
                    <a:pt x="1406" y="2675"/>
                  </a:lnTo>
                  <a:lnTo>
                    <a:pt x="1338" y="2683"/>
                  </a:lnTo>
                  <a:lnTo>
                    <a:pt x="1306" y="2686"/>
                  </a:lnTo>
                  <a:lnTo>
                    <a:pt x="1274" y="2692"/>
                  </a:lnTo>
                  <a:lnTo>
                    <a:pt x="1214" y="2703"/>
                  </a:lnTo>
                  <a:lnTo>
                    <a:pt x="1186" y="2711"/>
                  </a:lnTo>
                  <a:lnTo>
                    <a:pt x="1158" y="2716"/>
                  </a:lnTo>
                  <a:lnTo>
                    <a:pt x="1132" y="2724"/>
                  </a:lnTo>
                  <a:lnTo>
                    <a:pt x="1107" y="2733"/>
                  </a:lnTo>
                  <a:lnTo>
                    <a:pt x="1083" y="2741"/>
                  </a:lnTo>
                  <a:lnTo>
                    <a:pt x="1060" y="2750"/>
                  </a:lnTo>
                  <a:lnTo>
                    <a:pt x="1040" y="2758"/>
                  </a:lnTo>
                  <a:lnTo>
                    <a:pt x="1019" y="2767"/>
                  </a:lnTo>
                  <a:lnTo>
                    <a:pt x="1000" y="2778"/>
                  </a:lnTo>
                  <a:lnTo>
                    <a:pt x="966" y="2797"/>
                  </a:lnTo>
                  <a:lnTo>
                    <a:pt x="951" y="2808"/>
                  </a:lnTo>
                  <a:lnTo>
                    <a:pt x="938" y="2818"/>
                  </a:lnTo>
                  <a:lnTo>
                    <a:pt x="925" y="2829"/>
                  </a:lnTo>
                  <a:lnTo>
                    <a:pt x="904" y="2850"/>
                  </a:lnTo>
                  <a:lnTo>
                    <a:pt x="897" y="2861"/>
                  </a:lnTo>
                  <a:lnTo>
                    <a:pt x="891" y="2870"/>
                  </a:lnTo>
                  <a:lnTo>
                    <a:pt x="886" y="2882"/>
                  </a:lnTo>
                  <a:lnTo>
                    <a:pt x="882" y="2893"/>
                  </a:lnTo>
                  <a:lnTo>
                    <a:pt x="878" y="2902"/>
                  </a:lnTo>
                  <a:lnTo>
                    <a:pt x="878" y="2925"/>
                  </a:lnTo>
                  <a:lnTo>
                    <a:pt x="886" y="2943"/>
                  </a:lnTo>
                  <a:lnTo>
                    <a:pt x="891" y="2953"/>
                  </a:lnTo>
                  <a:lnTo>
                    <a:pt x="897" y="2964"/>
                  </a:lnTo>
                  <a:lnTo>
                    <a:pt x="906" y="2972"/>
                  </a:lnTo>
                  <a:lnTo>
                    <a:pt x="929" y="2990"/>
                  </a:lnTo>
                  <a:lnTo>
                    <a:pt x="942" y="2998"/>
                  </a:lnTo>
                  <a:lnTo>
                    <a:pt x="957" y="3005"/>
                  </a:lnTo>
                  <a:lnTo>
                    <a:pt x="995" y="3020"/>
                  </a:lnTo>
                  <a:lnTo>
                    <a:pt x="1015" y="3026"/>
                  </a:lnTo>
                  <a:lnTo>
                    <a:pt x="1038" y="3032"/>
                  </a:lnTo>
                  <a:lnTo>
                    <a:pt x="1062" y="3037"/>
                  </a:lnTo>
                  <a:lnTo>
                    <a:pt x="1088" y="3043"/>
                  </a:lnTo>
                  <a:lnTo>
                    <a:pt x="1115" y="3047"/>
                  </a:lnTo>
                  <a:lnTo>
                    <a:pt x="1145" y="3050"/>
                  </a:lnTo>
                  <a:lnTo>
                    <a:pt x="1177" y="3052"/>
                  </a:lnTo>
                  <a:lnTo>
                    <a:pt x="1210" y="3056"/>
                  </a:lnTo>
                  <a:lnTo>
                    <a:pt x="1246" y="3056"/>
                  </a:lnTo>
                  <a:lnTo>
                    <a:pt x="1284" y="3058"/>
                  </a:lnTo>
                  <a:lnTo>
                    <a:pt x="1323" y="3058"/>
                  </a:lnTo>
                  <a:lnTo>
                    <a:pt x="1364" y="3056"/>
                  </a:lnTo>
                  <a:lnTo>
                    <a:pt x="1454" y="3052"/>
                  </a:lnTo>
                  <a:lnTo>
                    <a:pt x="1501" y="3049"/>
                  </a:lnTo>
                  <a:lnTo>
                    <a:pt x="1552" y="3045"/>
                  </a:lnTo>
                  <a:lnTo>
                    <a:pt x="1603" y="3039"/>
                  </a:lnTo>
                  <a:lnTo>
                    <a:pt x="1657" y="3034"/>
                  </a:lnTo>
                  <a:lnTo>
                    <a:pt x="1713" y="3026"/>
                  </a:lnTo>
                  <a:lnTo>
                    <a:pt x="1772" y="3017"/>
                  </a:lnTo>
                  <a:lnTo>
                    <a:pt x="1832" y="3007"/>
                  </a:lnTo>
                  <a:lnTo>
                    <a:pt x="1896" y="2998"/>
                  </a:lnTo>
                  <a:lnTo>
                    <a:pt x="1959" y="2987"/>
                  </a:lnTo>
                  <a:lnTo>
                    <a:pt x="2027" y="2973"/>
                  </a:lnTo>
                  <a:lnTo>
                    <a:pt x="2096" y="2958"/>
                  </a:lnTo>
                  <a:lnTo>
                    <a:pt x="2168" y="2943"/>
                  </a:lnTo>
                  <a:lnTo>
                    <a:pt x="2241" y="2927"/>
                  </a:lnTo>
                  <a:lnTo>
                    <a:pt x="2318" y="2910"/>
                  </a:lnTo>
                  <a:lnTo>
                    <a:pt x="2397" y="2891"/>
                  </a:lnTo>
                  <a:lnTo>
                    <a:pt x="2477" y="2870"/>
                  </a:lnTo>
                  <a:lnTo>
                    <a:pt x="2425" y="2850"/>
                  </a:lnTo>
                  <a:lnTo>
                    <a:pt x="2374" y="2829"/>
                  </a:lnTo>
                  <a:lnTo>
                    <a:pt x="2324" y="2810"/>
                  </a:lnTo>
                  <a:lnTo>
                    <a:pt x="2273" y="2793"/>
                  </a:lnTo>
                  <a:lnTo>
                    <a:pt x="2222" y="2778"/>
                  </a:lnTo>
                  <a:lnTo>
                    <a:pt x="2173" y="2763"/>
                  </a:lnTo>
                  <a:lnTo>
                    <a:pt x="2076" y="2737"/>
                  </a:lnTo>
                  <a:lnTo>
                    <a:pt x="2029" y="2726"/>
                  </a:lnTo>
                  <a:lnTo>
                    <a:pt x="1935" y="2707"/>
                  </a:lnTo>
                  <a:lnTo>
                    <a:pt x="1845" y="2692"/>
                  </a:lnTo>
                  <a:lnTo>
                    <a:pt x="1802" y="2686"/>
                  </a:lnTo>
                  <a:lnTo>
                    <a:pt x="1757" y="2681"/>
                  </a:lnTo>
                  <a:lnTo>
                    <a:pt x="1674" y="2673"/>
                  </a:lnTo>
                  <a:lnTo>
                    <a:pt x="1633" y="2671"/>
                  </a:lnTo>
                  <a:lnTo>
                    <a:pt x="1593" y="2669"/>
                  </a:lnTo>
                  <a:lnTo>
                    <a:pt x="1515" y="2669"/>
                  </a:lnTo>
                  <a:close/>
                  <a:moveTo>
                    <a:pt x="401" y="944"/>
                  </a:moveTo>
                  <a:lnTo>
                    <a:pt x="343" y="946"/>
                  </a:lnTo>
                  <a:lnTo>
                    <a:pt x="291" y="952"/>
                  </a:lnTo>
                  <a:lnTo>
                    <a:pt x="240" y="961"/>
                  </a:lnTo>
                  <a:lnTo>
                    <a:pt x="195" y="975"/>
                  </a:lnTo>
                  <a:lnTo>
                    <a:pt x="154" y="991"/>
                  </a:lnTo>
                  <a:lnTo>
                    <a:pt x="120" y="1012"/>
                  </a:lnTo>
                  <a:lnTo>
                    <a:pt x="92" y="1040"/>
                  </a:lnTo>
                  <a:lnTo>
                    <a:pt x="69" y="1070"/>
                  </a:lnTo>
                  <a:lnTo>
                    <a:pt x="56" y="1108"/>
                  </a:lnTo>
                  <a:lnTo>
                    <a:pt x="49" y="1151"/>
                  </a:lnTo>
                  <a:lnTo>
                    <a:pt x="52" y="1183"/>
                  </a:lnTo>
                  <a:lnTo>
                    <a:pt x="67" y="1215"/>
                  </a:lnTo>
                  <a:lnTo>
                    <a:pt x="92" y="1247"/>
                  </a:lnTo>
                  <a:lnTo>
                    <a:pt x="127" y="1277"/>
                  </a:lnTo>
                  <a:lnTo>
                    <a:pt x="174" y="1303"/>
                  </a:lnTo>
                  <a:lnTo>
                    <a:pt x="229" y="1329"/>
                  </a:lnTo>
                  <a:lnTo>
                    <a:pt x="294" y="1352"/>
                  </a:lnTo>
                  <a:lnTo>
                    <a:pt x="368" y="1371"/>
                  </a:lnTo>
                  <a:lnTo>
                    <a:pt x="450" y="1384"/>
                  </a:lnTo>
                  <a:lnTo>
                    <a:pt x="542" y="1395"/>
                  </a:lnTo>
                  <a:lnTo>
                    <a:pt x="640" y="1399"/>
                  </a:lnTo>
                  <a:lnTo>
                    <a:pt x="747" y="1397"/>
                  </a:lnTo>
                  <a:lnTo>
                    <a:pt x="861" y="1389"/>
                  </a:lnTo>
                  <a:lnTo>
                    <a:pt x="983" y="1374"/>
                  </a:lnTo>
                  <a:lnTo>
                    <a:pt x="1111" y="1352"/>
                  </a:lnTo>
                  <a:lnTo>
                    <a:pt x="1246" y="1322"/>
                  </a:lnTo>
                  <a:lnTo>
                    <a:pt x="1434" y="1280"/>
                  </a:lnTo>
                  <a:lnTo>
                    <a:pt x="1618" y="1234"/>
                  </a:lnTo>
                  <a:lnTo>
                    <a:pt x="1612" y="1232"/>
                  </a:lnTo>
                  <a:lnTo>
                    <a:pt x="1597" y="1226"/>
                  </a:lnTo>
                  <a:lnTo>
                    <a:pt x="1576" y="1219"/>
                  </a:lnTo>
                  <a:lnTo>
                    <a:pt x="1548" y="1207"/>
                  </a:lnTo>
                  <a:lnTo>
                    <a:pt x="1475" y="1183"/>
                  </a:lnTo>
                  <a:lnTo>
                    <a:pt x="1430" y="1166"/>
                  </a:lnTo>
                  <a:lnTo>
                    <a:pt x="1379" y="1151"/>
                  </a:lnTo>
                  <a:lnTo>
                    <a:pt x="1325" y="1132"/>
                  </a:lnTo>
                  <a:lnTo>
                    <a:pt x="1269" y="1115"/>
                  </a:lnTo>
                  <a:lnTo>
                    <a:pt x="1207" y="1097"/>
                  </a:lnTo>
                  <a:lnTo>
                    <a:pt x="1143" y="1078"/>
                  </a:lnTo>
                  <a:lnTo>
                    <a:pt x="1077" y="1059"/>
                  </a:lnTo>
                  <a:lnTo>
                    <a:pt x="1010" y="1042"/>
                  </a:lnTo>
                  <a:lnTo>
                    <a:pt x="940" y="1023"/>
                  </a:lnTo>
                  <a:lnTo>
                    <a:pt x="871" y="1008"/>
                  </a:lnTo>
                  <a:lnTo>
                    <a:pt x="799" y="993"/>
                  </a:lnTo>
                  <a:lnTo>
                    <a:pt x="660" y="967"/>
                  </a:lnTo>
                  <a:lnTo>
                    <a:pt x="593" y="958"/>
                  </a:lnTo>
                  <a:lnTo>
                    <a:pt x="527" y="952"/>
                  </a:lnTo>
                  <a:lnTo>
                    <a:pt x="463" y="946"/>
                  </a:lnTo>
                  <a:lnTo>
                    <a:pt x="401" y="944"/>
                  </a:lnTo>
                  <a:close/>
                  <a:moveTo>
                    <a:pt x="1909" y="0"/>
                  </a:moveTo>
                  <a:lnTo>
                    <a:pt x="2044" y="4"/>
                  </a:lnTo>
                  <a:lnTo>
                    <a:pt x="2172" y="13"/>
                  </a:lnTo>
                  <a:lnTo>
                    <a:pt x="2290" y="27"/>
                  </a:lnTo>
                  <a:lnTo>
                    <a:pt x="2402" y="42"/>
                  </a:lnTo>
                  <a:lnTo>
                    <a:pt x="2506" y="62"/>
                  </a:lnTo>
                  <a:lnTo>
                    <a:pt x="2601" y="87"/>
                  </a:lnTo>
                  <a:lnTo>
                    <a:pt x="2688" y="113"/>
                  </a:lnTo>
                  <a:lnTo>
                    <a:pt x="2767" y="145"/>
                  </a:lnTo>
                  <a:lnTo>
                    <a:pt x="2834" y="177"/>
                  </a:lnTo>
                  <a:lnTo>
                    <a:pt x="2894" y="214"/>
                  </a:lnTo>
                  <a:lnTo>
                    <a:pt x="2945" y="252"/>
                  </a:lnTo>
                  <a:lnTo>
                    <a:pt x="2984" y="295"/>
                  </a:lnTo>
                  <a:lnTo>
                    <a:pt x="3014" y="338"/>
                  </a:lnTo>
                  <a:lnTo>
                    <a:pt x="3035" y="383"/>
                  </a:lnTo>
                  <a:lnTo>
                    <a:pt x="3044" y="432"/>
                  </a:lnTo>
                  <a:lnTo>
                    <a:pt x="3042" y="483"/>
                  </a:lnTo>
                  <a:lnTo>
                    <a:pt x="3029" y="533"/>
                  </a:lnTo>
                  <a:lnTo>
                    <a:pt x="3007" y="588"/>
                  </a:lnTo>
                  <a:lnTo>
                    <a:pt x="2971" y="642"/>
                  </a:lnTo>
                  <a:lnTo>
                    <a:pt x="2924" y="699"/>
                  </a:lnTo>
                  <a:lnTo>
                    <a:pt x="2866" y="755"/>
                  </a:lnTo>
                  <a:lnTo>
                    <a:pt x="2795" y="813"/>
                  </a:lnTo>
                  <a:lnTo>
                    <a:pt x="2710" y="871"/>
                  </a:lnTo>
                  <a:lnTo>
                    <a:pt x="2614" y="929"/>
                  </a:lnTo>
                  <a:lnTo>
                    <a:pt x="2506" y="990"/>
                  </a:lnTo>
                  <a:lnTo>
                    <a:pt x="2384" y="1050"/>
                  </a:lnTo>
                  <a:lnTo>
                    <a:pt x="2248" y="1108"/>
                  </a:lnTo>
                  <a:lnTo>
                    <a:pt x="2098" y="1168"/>
                  </a:lnTo>
                  <a:lnTo>
                    <a:pt x="1965" y="1215"/>
                  </a:lnTo>
                  <a:lnTo>
                    <a:pt x="1834" y="1256"/>
                  </a:lnTo>
                  <a:lnTo>
                    <a:pt x="1939" y="1295"/>
                  </a:lnTo>
                  <a:lnTo>
                    <a:pt x="2044" y="1337"/>
                  </a:lnTo>
                  <a:lnTo>
                    <a:pt x="2149" y="1380"/>
                  </a:lnTo>
                  <a:lnTo>
                    <a:pt x="2252" y="1425"/>
                  </a:lnTo>
                  <a:lnTo>
                    <a:pt x="2354" y="1470"/>
                  </a:lnTo>
                  <a:lnTo>
                    <a:pt x="2451" y="1517"/>
                  </a:lnTo>
                  <a:lnTo>
                    <a:pt x="2547" y="1566"/>
                  </a:lnTo>
                  <a:lnTo>
                    <a:pt x="2641" y="1615"/>
                  </a:lnTo>
                  <a:lnTo>
                    <a:pt x="2727" y="1665"/>
                  </a:lnTo>
                  <a:lnTo>
                    <a:pt x="2812" y="1718"/>
                  </a:lnTo>
                  <a:lnTo>
                    <a:pt x="2890" y="1770"/>
                  </a:lnTo>
                  <a:lnTo>
                    <a:pt x="2962" y="1825"/>
                  </a:lnTo>
                  <a:lnTo>
                    <a:pt x="3029" y="1879"/>
                  </a:lnTo>
                  <a:lnTo>
                    <a:pt x="3088" y="1934"/>
                  </a:lnTo>
                  <a:lnTo>
                    <a:pt x="3140" y="1992"/>
                  </a:lnTo>
                  <a:lnTo>
                    <a:pt x="3185" y="2048"/>
                  </a:lnTo>
                  <a:lnTo>
                    <a:pt x="3221" y="2106"/>
                  </a:lnTo>
                  <a:lnTo>
                    <a:pt x="3247" y="2165"/>
                  </a:lnTo>
                  <a:lnTo>
                    <a:pt x="3266" y="2223"/>
                  </a:lnTo>
                  <a:lnTo>
                    <a:pt x="3273" y="2283"/>
                  </a:lnTo>
                  <a:lnTo>
                    <a:pt x="3270" y="2343"/>
                  </a:lnTo>
                  <a:lnTo>
                    <a:pt x="3255" y="2403"/>
                  </a:lnTo>
                  <a:lnTo>
                    <a:pt x="3228" y="2465"/>
                  </a:lnTo>
                  <a:lnTo>
                    <a:pt x="3191" y="2525"/>
                  </a:lnTo>
                  <a:lnTo>
                    <a:pt x="3140" y="2587"/>
                  </a:lnTo>
                  <a:lnTo>
                    <a:pt x="3076" y="2647"/>
                  </a:lnTo>
                  <a:lnTo>
                    <a:pt x="2997" y="2709"/>
                  </a:lnTo>
                  <a:lnTo>
                    <a:pt x="2905" y="2771"/>
                  </a:lnTo>
                  <a:lnTo>
                    <a:pt x="2832" y="2814"/>
                  </a:lnTo>
                  <a:lnTo>
                    <a:pt x="2755" y="2851"/>
                  </a:lnTo>
                  <a:lnTo>
                    <a:pt x="2676" y="2885"/>
                  </a:lnTo>
                  <a:lnTo>
                    <a:pt x="2763" y="2934"/>
                  </a:lnTo>
                  <a:lnTo>
                    <a:pt x="2834" y="2983"/>
                  </a:lnTo>
                  <a:lnTo>
                    <a:pt x="2892" y="3030"/>
                  </a:lnTo>
                  <a:lnTo>
                    <a:pt x="2939" y="3079"/>
                  </a:lnTo>
                  <a:lnTo>
                    <a:pt x="2975" y="3127"/>
                  </a:lnTo>
                  <a:lnTo>
                    <a:pt x="2997" y="3174"/>
                  </a:lnTo>
                  <a:lnTo>
                    <a:pt x="3012" y="3221"/>
                  </a:lnTo>
                  <a:lnTo>
                    <a:pt x="3016" y="3268"/>
                  </a:lnTo>
                  <a:lnTo>
                    <a:pt x="3011" y="3313"/>
                  </a:lnTo>
                  <a:lnTo>
                    <a:pt x="2996" y="3358"/>
                  </a:lnTo>
                  <a:lnTo>
                    <a:pt x="2975" y="3401"/>
                  </a:lnTo>
                  <a:lnTo>
                    <a:pt x="2947" y="3445"/>
                  </a:lnTo>
                  <a:lnTo>
                    <a:pt x="2911" y="3486"/>
                  </a:lnTo>
                  <a:lnTo>
                    <a:pt x="2872" y="3525"/>
                  </a:lnTo>
                  <a:lnTo>
                    <a:pt x="2825" y="3563"/>
                  </a:lnTo>
                  <a:lnTo>
                    <a:pt x="2774" y="3600"/>
                  </a:lnTo>
                  <a:lnTo>
                    <a:pt x="2720" y="3636"/>
                  </a:lnTo>
                  <a:lnTo>
                    <a:pt x="2663" y="3668"/>
                  </a:lnTo>
                  <a:lnTo>
                    <a:pt x="2603" y="3700"/>
                  </a:lnTo>
                  <a:lnTo>
                    <a:pt x="2541" y="3728"/>
                  </a:lnTo>
                  <a:lnTo>
                    <a:pt x="2477" y="3756"/>
                  </a:lnTo>
                  <a:lnTo>
                    <a:pt x="2414" y="3781"/>
                  </a:lnTo>
                  <a:lnTo>
                    <a:pt x="2350" y="3801"/>
                  </a:lnTo>
                  <a:lnTo>
                    <a:pt x="2288" y="3822"/>
                  </a:lnTo>
                  <a:lnTo>
                    <a:pt x="2226" y="3839"/>
                  </a:lnTo>
                  <a:lnTo>
                    <a:pt x="2168" y="3852"/>
                  </a:lnTo>
                  <a:lnTo>
                    <a:pt x="2110" y="3863"/>
                  </a:lnTo>
                  <a:lnTo>
                    <a:pt x="2057" y="3871"/>
                  </a:lnTo>
                  <a:lnTo>
                    <a:pt x="2091" y="3897"/>
                  </a:lnTo>
                  <a:lnTo>
                    <a:pt x="2126" y="3923"/>
                  </a:lnTo>
                  <a:lnTo>
                    <a:pt x="2162" y="3946"/>
                  </a:lnTo>
                  <a:lnTo>
                    <a:pt x="2200" y="3963"/>
                  </a:lnTo>
                  <a:lnTo>
                    <a:pt x="2241" y="3974"/>
                  </a:lnTo>
                  <a:lnTo>
                    <a:pt x="2241" y="4043"/>
                  </a:lnTo>
                  <a:lnTo>
                    <a:pt x="2192" y="4032"/>
                  </a:lnTo>
                  <a:lnTo>
                    <a:pt x="2147" y="4015"/>
                  </a:lnTo>
                  <a:lnTo>
                    <a:pt x="2106" y="3993"/>
                  </a:lnTo>
                  <a:lnTo>
                    <a:pt x="2068" y="3968"/>
                  </a:lnTo>
                  <a:lnTo>
                    <a:pt x="2029" y="3940"/>
                  </a:lnTo>
                  <a:lnTo>
                    <a:pt x="1991" y="3910"/>
                  </a:lnTo>
                  <a:lnTo>
                    <a:pt x="1950" y="3882"/>
                  </a:lnTo>
                  <a:lnTo>
                    <a:pt x="1830" y="3886"/>
                  </a:lnTo>
                  <a:lnTo>
                    <a:pt x="1721" y="3888"/>
                  </a:lnTo>
                  <a:lnTo>
                    <a:pt x="1623" y="3889"/>
                  </a:lnTo>
                  <a:lnTo>
                    <a:pt x="1539" y="3888"/>
                  </a:lnTo>
                  <a:lnTo>
                    <a:pt x="1464" y="3886"/>
                  </a:lnTo>
                  <a:lnTo>
                    <a:pt x="1400" y="3880"/>
                  </a:lnTo>
                  <a:lnTo>
                    <a:pt x="1346" y="3876"/>
                  </a:lnTo>
                  <a:lnTo>
                    <a:pt x="1299" y="3871"/>
                  </a:lnTo>
                  <a:lnTo>
                    <a:pt x="1263" y="3863"/>
                  </a:lnTo>
                  <a:lnTo>
                    <a:pt x="1235" y="3856"/>
                  </a:lnTo>
                  <a:lnTo>
                    <a:pt x="1216" y="3846"/>
                  </a:lnTo>
                  <a:lnTo>
                    <a:pt x="1203" y="3839"/>
                  </a:lnTo>
                  <a:lnTo>
                    <a:pt x="1199" y="3829"/>
                  </a:lnTo>
                  <a:lnTo>
                    <a:pt x="1201" y="3820"/>
                  </a:lnTo>
                  <a:lnTo>
                    <a:pt x="1209" y="3811"/>
                  </a:lnTo>
                  <a:lnTo>
                    <a:pt x="1224" y="3801"/>
                  </a:lnTo>
                  <a:lnTo>
                    <a:pt x="1242" y="3792"/>
                  </a:lnTo>
                  <a:lnTo>
                    <a:pt x="1267" y="3784"/>
                  </a:lnTo>
                  <a:lnTo>
                    <a:pt x="1295" y="3775"/>
                  </a:lnTo>
                  <a:lnTo>
                    <a:pt x="1329" y="3767"/>
                  </a:lnTo>
                  <a:lnTo>
                    <a:pt x="1364" y="3762"/>
                  </a:lnTo>
                  <a:lnTo>
                    <a:pt x="1404" y="3756"/>
                  </a:lnTo>
                  <a:lnTo>
                    <a:pt x="1447" y="3751"/>
                  </a:lnTo>
                  <a:lnTo>
                    <a:pt x="1492" y="3747"/>
                  </a:lnTo>
                  <a:lnTo>
                    <a:pt x="1586" y="3743"/>
                  </a:lnTo>
                  <a:lnTo>
                    <a:pt x="1683" y="3747"/>
                  </a:lnTo>
                  <a:lnTo>
                    <a:pt x="1734" y="3752"/>
                  </a:lnTo>
                  <a:lnTo>
                    <a:pt x="1783" y="3758"/>
                  </a:lnTo>
                  <a:lnTo>
                    <a:pt x="1877" y="3777"/>
                  </a:lnTo>
                  <a:lnTo>
                    <a:pt x="1922" y="3792"/>
                  </a:lnTo>
                  <a:lnTo>
                    <a:pt x="1965" y="3807"/>
                  </a:lnTo>
                  <a:lnTo>
                    <a:pt x="2012" y="3797"/>
                  </a:lnTo>
                  <a:lnTo>
                    <a:pt x="2063" y="3788"/>
                  </a:lnTo>
                  <a:lnTo>
                    <a:pt x="2115" y="3775"/>
                  </a:lnTo>
                  <a:lnTo>
                    <a:pt x="2172" y="3760"/>
                  </a:lnTo>
                  <a:lnTo>
                    <a:pt x="2232" y="3745"/>
                  </a:lnTo>
                  <a:lnTo>
                    <a:pt x="2292" y="3728"/>
                  </a:lnTo>
                  <a:lnTo>
                    <a:pt x="2352" y="3709"/>
                  </a:lnTo>
                  <a:lnTo>
                    <a:pt x="2414" y="3689"/>
                  </a:lnTo>
                  <a:lnTo>
                    <a:pt x="2476" y="3666"/>
                  </a:lnTo>
                  <a:lnTo>
                    <a:pt x="2536" y="3642"/>
                  </a:lnTo>
                  <a:lnTo>
                    <a:pt x="2594" y="3617"/>
                  </a:lnTo>
                  <a:lnTo>
                    <a:pt x="2650" y="3591"/>
                  </a:lnTo>
                  <a:lnTo>
                    <a:pt x="2703" y="3563"/>
                  </a:lnTo>
                  <a:lnTo>
                    <a:pt x="2753" y="3535"/>
                  </a:lnTo>
                  <a:lnTo>
                    <a:pt x="2800" y="3505"/>
                  </a:lnTo>
                  <a:lnTo>
                    <a:pt x="2842" y="3473"/>
                  </a:lnTo>
                  <a:lnTo>
                    <a:pt x="2877" y="3439"/>
                  </a:lnTo>
                  <a:lnTo>
                    <a:pt x="2907" y="3405"/>
                  </a:lnTo>
                  <a:lnTo>
                    <a:pt x="2932" y="3371"/>
                  </a:lnTo>
                  <a:lnTo>
                    <a:pt x="2947" y="3334"/>
                  </a:lnTo>
                  <a:lnTo>
                    <a:pt x="2956" y="3296"/>
                  </a:lnTo>
                  <a:lnTo>
                    <a:pt x="2956" y="3259"/>
                  </a:lnTo>
                  <a:lnTo>
                    <a:pt x="2947" y="3219"/>
                  </a:lnTo>
                  <a:lnTo>
                    <a:pt x="2928" y="3178"/>
                  </a:lnTo>
                  <a:lnTo>
                    <a:pt x="2900" y="3137"/>
                  </a:lnTo>
                  <a:lnTo>
                    <a:pt x="2860" y="3095"/>
                  </a:lnTo>
                  <a:lnTo>
                    <a:pt x="2808" y="3052"/>
                  </a:lnTo>
                  <a:lnTo>
                    <a:pt x="2744" y="3007"/>
                  </a:lnTo>
                  <a:lnTo>
                    <a:pt x="2669" y="2962"/>
                  </a:lnTo>
                  <a:lnTo>
                    <a:pt x="2579" y="2917"/>
                  </a:lnTo>
                  <a:lnTo>
                    <a:pt x="2419" y="2962"/>
                  </a:lnTo>
                  <a:lnTo>
                    <a:pt x="2267" y="3002"/>
                  </a:lnTo>
                  <a:lnTo>
                    <a:pt x="2123" y="3035"/>
                  </a:lnTo>
                  <a:lnTo>
                    <a:pt x="1986" y="3064"/>
                  </a:lnTo>
                  <a:lnTo>
                    <a:pt x="1858" y="3086"/>
                  </a:lnTo>
                  <a:lnTo>
                    <a:pt x="1738" y="3105"/>
                  </a:lnTo>
                  <a:lnTo>
                    <a:pt x="1625" y="3118"/>
                  </a:lnTo>
                  <a:lnTo>
                    <a:pt x="1520" y="3127"/>
                  </a:lnTo>
                  <a:lnTo>
                    <a:pt x="1421" y="3133"/>
                  </a:lnTo>
                  <a:lnTo>
                    <a:pt x="1331" y="3133"/>
                  </a:lnTo>
                  <a:lnTo>
                    <a:pt x="1248" y="3131"/>
                  </a:lnTo>
                  <a:lnTo>
                    <a:pt x="1171" y="3124"/>
                  </a:lnTo>
                  <a:lnTo>
                    <a:pt x="1103" y="3114"/>
                  </a:lnTo>
                  <a:lnTo>
                    <a:pt x="1042" y="3103"/>
                  </a:lnTo>
                  <a:lnTo>
                    <a:pt x="985" y="3088"/>
                  </a:lnTo>
                  <a:lnTo>
                    <a:pt x="936" y="3069"/>
                  </a:lnTo>
                  <a:lnTo>
                    <a:pt x="895" y="3050"/>
                  </a:lnTo>
                  <a:lnTo>
                    <a:pt x="859" y="3028"/>
                  </a:lnTo>
                  <a:lnTo>
                    <a:pt x="831" y="3005"/>
                  </a:lnTo>
                  <a:lnTo>
                    <a:pt x="809" y="2981"/>
                  </a:lnTo>
                  <a:lnTo>
                    <a:pt x="792" y="2955"/>
                  </a:lnTo>
                  <a:lnTo>
                    <a:pt x="782" y="2928"/>
                  </a:lnTo>
                  <a:lnTo>
                    <a:pt x="779" y="2900"/>
                  </a:lnTo>
                  <a:lnTo>
                    <a:pt x="781" y="2874"/>
                  </a:lnTo>
                  <a:lnTo>
                    <a:pt x="788" y="2846"/>
                  </a:lnTo>
                  <a:lnTo>
                    <a:pt x="801" y="2818"/>
                  </a:lnTo>
                  <a:lnTo>
                    <a:pt x="822" y="2790"/>
                  </a:lnTo>
                  <a:lnTo>
                    <a:pt x="846" y="2763"/>
                  </a:lnTo>
                  <a:lnTo>
                    <a:pt x="876" y="2737"/>
                  </a:lnTo>
                  <a:lnTo>
                    <a:pt x="912" y="2713"/>
                  </a:lnTo>
                  <a:lnTo>
                    <a:pt x="951" y="2690"/>
                  </a:lnTo>
                  <a:lnTo>
                    <a:pt x="998" y="2668"/>
                  </a:lnTo>
                  <a:lnTo>
                    <a:pt x="1049" y="2647"/>
                  </a:lnTo>
                  <a:lnTo>
                    <a:pt x="1105" y="2630"/>
                  </a:lnTo>
                  <a:lnTo>
                    <a:pt x="1165" y="2615"/>
                  </a:lnTo>
                  <a:lnTo>
                    <a:pt x="1231" y="2602"/>
                  </a:lnTo>
                  <a:lnTo>
                    <a:pt x="1301" y="2592"/>
                  </a:lnTo>
                  <a:lnTo>
                    <a:pt x="1376" y="2585"/>
                  </a:lnTo>
                  <a:lnTo>
                    <a:pt x="1454" y="2581"/>
                  </a:lnTo>
                  <a:lnTo>
                    <a:pt x="1537" y="2581"/>
                  </a:lnTo>
                  <a:lnTo>
                    <a:pt x="1625" y="2587"/>
                  </a:lnTo>
                  <a:lnTo>
                    <a:pt x="1717" y="2594"/>
                  </a:lnTo>
                  <a:lnTo>
                    <a:pt x="1813" y="2607"/>
                  </a:lnTo>
                  <a:lnTo>
                    <a:pt x="1912" y="2624"/>
                  </a:lnTo>
                  <a:lnTo>
                    <a:pt x="2016" y="2647"/>
                  </a:lnTo>
                  <a:lnTo>
                    <a:pt x="2123" y="2673"/>
                  </a:lnTo>
                  <a:lnTo>
                    <a:pt x="2233" y="2707"/>
                  </a:lnTo>
                  <a:lnTo>
                    <a:pt x="2348" y="2744"/>
                  </a:lnTo>
                  <a:lnTo>
                    <a:pt x="2466" y="2790"/>
                  </a:lnTo>
                  <a:lnTo>
                    <a:pt x="2586" y="2840"/>
                  </a:lnTo>
                  <a:lnTo>
                    <a:pt x="2703" y="2795"/>
                  </a:lnTo>
                  <a:lnTo>
                    <a:pt x="2806" y="2748"/>
                  </a:lnTo>
                  <a:lnTo>
                    <a:pt x="2898" y="2701"/>
                  </a:lnTo>
                  <a:lnTo>
                    <a:pt x="2975" y="2653"/>
                  </a:lnTo>
                  <a:lnTo>
                    <a:pt x="3042" y="2604"/>
                  </a:lnTo>
                  <a:lnTo>
                    <a:pt x="3097" y="2555"/>
                  </a:lnTo>
                  <a:lnTo>
                    <a:pt x="3140" y="2506"/>
                  </a:lnTo>
                  <a:lnTo>
                    <a:pt x="3172" y="2455"/>
                  </a:lnTo>
                  <a:lnTo>
                    <a:pt x="3194" y="2405"/>
                  </a:lnTo>
                  <a:lnTo>
                    <a:pt x="3208" y="2354"/>
                  </a:lnTo>
                  <a:lnTo>
                    <a:pt x="3210" y="2303"/>
                  </a:lnTo>
                  <a:lnTo>
                    <a:pt x="3204" y="2253"/>
                  </a:lnTo>
                  <a:lnTo>
                    <a:pt x="3189" y="2202"/>
                  </a:lnTo>
                  <a:lnTo>
                    <a:pt x="3166" y="2149"/>
                  </a:lnTo>
                  <a:lnTo>
                    <a:pt x="3134" y="2099"/>
                  </a:lnTo>
                  <a:lnTo>
                    <a:pt x="3097" y="2048"/>
                  </a:lnTo>
                  <a:lnTo>
                    <a:pt x="3052" y="1997"/>
                  </a:lnTo>
                  <a:lnTo>
                    <a:pt x="3001" y="1947"/>
                  </a:lnTo>
                  <a:lnTo>
                    <a:pt x="2943" y="1898"/>
                  </a:lnTo>
                  <a:lnTo>
                    <a:pt x="2881" y="1847"/>
                  </a:lnTo>
                  <a:lnTo>
                    <a:pt x="2813" y="1798"/>
                  </a:lnTo>
                  <a:lnTo>
                    <a:pt x="2740" y="1752"/>
                  </a:lnTo>
                  <a:lnTo>
                    <a:pt x="2663" y="1703"/>
                  </a:lnTo>
                  <a:lnTo>
                    <a:pt x="2583" y="1656"/>
                  </a:lnTo>
                  <a:lnTo>
                    <a:pt x="2498" y="1611"/>
                  </a:lnTo>
                  <a:lnTo>
                    <a:pt x="2410" y="1566"/>
                  </a:lnTo>
                  <a:lnTo>
                    <a:pt x="2320" y="1521"/>
                  </a:lnTo>
                  <a:lnTo>
                    <a:pt x="2228" y="1478"/>
                  </a:lnTo>
                  <a:lnTo>
                    <a:pt x="2134" y="1436"/>
                  </a:lnTo>
                  <a:lnTo>
                    <a:pt x="2038" y="1395"/>
                  </a:lnTo>
                  <a:lnTo>
                    <a:pt x="1942" y="1356"/>
                  </a:lnTo>
                  <a:lnTo>
                    <a:pt x="1845" y="1318"/>
                  </a:lnTo>
                  <a:lnTo>
                    <a:pt x="1749" y="1280"/>
                  </a:lnTo>
                  <a:lnTo>
                    <a:pt x="1528" y="1335"/>
                  </a:lnTo>
                  <a:lnTo>
                    <a:pt x="1302" y="1380"/>
                  </a:lnTo>
                  <a:lnTo>
                    <a:pt x="1075" y="1417"/>
                  </a:lnTo>
                  <a:lnTo>
                    <a:pt x="848" y="1446"/>
                  </a:lnTo>
                  <a:lnTo>
                    <a:pt x="739" y="1455"/>
                  </a:lnTo>
                  <a:lnTo>
                    <a:pt x="636" y="1459"/>
                  </a:lnTo>
                  <a:lnTo>
                    <a:pt x="542" y="1459"/>
                  </a:lnTo>
                  <a:lnTo>
                    <a:pt x="456" y="1453"/>
                  </a:lnTo>
                  <a:lnTo>
                    <a:pt x="377" y="1442"/>
                  </a:lnTo>
                  <a:lnTo>
                    <a:pt x="306" y="1427"/>
                  </a:lnTo>
                  <a:lnTo>
                    <a:pt x="242" y="1410"/>
                  </a:lnTo>
                  <a:lnTo>
                    <a:pt x="186" y="1387"/>
                  </a:lnTo>
                  <a:lnTo>
                    <a:pt x="137" y="1363"/>
                  </a:lnTo>
                  <a:lnTo>
                    <a:pt x="95" y="1337"/>
                  </a:lnTo>
                  <a:lnTo>
                    <a:pt x="62" y="1309"/>
                  </a:lnTo>
                  <a:lnTo>
                    <a:pt x="34" y="1279"/>
                  </a:lnTo>
                  <a:lnTo>
                    <a:pt x="15" y="1247"/>
                  </a:lnTo>
                  <a:lnTo>
                    <a:pt x="4" y="1213"/>
                  </a:lnTo>
                  <a:lnTo>
                    <a:pt x="0" y="1181"/>
                  </a:lnTo>
                  <a:lnTo>
                    <a:pt x="2" y="1147"/>
                  </a:lnTo>
                  <a:lnTo>
                    <a:pt x="17" y="1095"/>
                  </a:lnTo>
                  <a:lnTo>
                    <a:pt x="37" y="1048"/>
                  </a:lnTo>
                  <a:lnTo>
                    <a:pt x="65" y="1006"/>
                  </a:lnTo>
                  <a:lnTo>
                    <a:pt x="101" y="973"/>
                  </a:lnTo>
                  <a:lnTo>
                    <a:pt x="142" y="944"/>
                  </a:lnTo>
                  <a:lnTo>
                    <a:pt x="187" y="922"/>
                  </a:lnTo>
                  <a:lnTo>
                    <a:pt x="238" y="905"/>
                  </a:lnTo>
                  <a:lnTo>
                    <a:pt x="294" y="892"/>
                  </a:lnTo>
                  <a:lnTo>
                    <a:pt x="353" y="884"/>
                  </a:lnTo>
                  <a:lnTo>
                    <a:pt x="416" y="881"/>
                  </a:lnTo>
                  <a:lnTo>
                    <a:pt x="482" y="881"/>
                  </a:lnTo>
                  <a:lnTo>
                    <a:pt x="550" y="884"/>
                  </a:lnTo>
                  <a:lnTo>
                    <a:pt x="619" y="890"/>
                  </a:lnTo>
                  <a:lnTo>
                    <a:pt x="692" y="899"/>
                  </a:lnTo>
                  <a:lnTo>
                    <a:pt x="764" y="913"/>
                  </a:lnTo>
                  <a:lnTo>
                    <a:pt x="837" y="928"/>
                  </a:lnTo>
                  <a:lnTo>
                    <a:pt x="912" y="944"/>
                  </a:lnTo>
                  <a:lnTo>
                    <a:pt x="983" y="961"/>
                  </a:lnTo>
                  <a:lnTo>
                    <a:pt x="1057" y="982"/>
                  </a:lnTo>
                  <a:lnTo>
                    <a:pt x="1195" y="1023"/>
                  </a:lnTo>
                  <a:lnTo>
                    <a:pt x="1263" y="1044"/>
                  </a:lnTo>
                  <a:lnTo>
                    <a:pt x="1325" y="1066"/>
                  </a:lnTo>
                  <a:lnTo>
                    <a:pt x="1387" y="1087"/>
                  </a:lnTo>
                  <a:lnTo>
                    <a:pt x="1443" y="1108"/>
                  </a:lnTo>
                  <a:lnTo>
                    <a:pt x="1496" y="1127"/>
                  </a:lnTo>
                  <a:lnTo>
                    <a:pt x="1543" y="1145"/>
                  </a:lnTo>
                  <a:lnTo>
                    <a:pt x="1586" y="1162"/>
                  </a:lnTo>
                  <a:lnTo>
                    <a:pt x="1622" y="1177"/>
                  </a:lnTo>
                  <a:lnTo>
                    <a:pt x="1653" y="1188"/>
                  </a:lnTo>
                  <a:lnTo>
                    <a:pt x="1676" y="1198"/>
                  </a:lnTo>
                  <a:lnTo>
                    <a:pt x="1693" y="1205"/>
                  </a:lnTo>
                  <a:lnTo>
                    <a:pt x="1702" y="1209"/>
                  </a:lnTo>
                  <a:lnTo>
                    <a:pt x="1884" y="1153"/>
                  </a:lnTo>
                  <a:lnTo>
                    <a:pt x="2055" y="1093"/>
                  </a:lnTo>
                  <a:lnTo>
                    <a:pt x="2147" y="1057"/>
                  </a:lnTo>
                  <a:lnTo>
                    <a:pt x="2233" y="1021"/>
                  </a:lnTo>
                  <a:lnTo>
                    <a:pt x="2318" y="986"/>
                  </a:lnTo>
                  <a:lnTo>
                    <a:pt x="2399" y="948"/>
                  </a:lnTo>
                  <a:lnTo>
                    <a:pt x="2476" y="911"/>
                  </a:lnTo>
                  <a:lnTo>
                    <a:pt x="2549" y="871"/>
                  </a:lnTo>
                  <a:lnTo>
                    <a:pt x="2616" y="832"/>
                  </a:lnTo>
                  <a:lnTo>
                    <a:pt x="2680" y="794"/>
                  </a:lnTo>
                  <a:lnTo>
                    <a:pt x="2738" y="755"/>
                  </a:lnTo>
                  <a:lnTo>
                    <a:pt x="2791" y="715"/>
                  </a:lnTo>
                  <a:lnTo>
                    <a:pt x="2838" y="676"/>
                  </a:lnTo>
                  <a:lnTo>
                    <a:pt x="2879" y="637"/>
                  </a:lnTo>
                  <a:lnTo>
                    <a:pt x="2915" y="599"/>
                  </a:lnTo>
                  <a:lnTo>
                    <a:pt x="2943" y="560"/>
                  </a:lnTo>
                  <a:lnTo>
                    <a:pt x="2964" y="522"/>
                  </a:lnTo>
                  <a:lnTo>
                    <a:pt x="2979" y="486"/>
                  </a:lnTo>
                  <a:lnTo>
                    <a:pt x="2988" y="449"/>
                  </a:lnTo>
                  <a:lnTo>
                    <a:pt x="2988" y="415"/>
                  </a:lnTo>
                  <a:lnTo>
                    <a:pt x="2981" y="381"/>
                  </a:lnTo>
                  <a:lnTo>
                    <a:pt x="2964" y="348"/>
                  </a:lnTo>
                  <a:lnTo>
                    <a:pt x="2941" y="316"/>
                  </a:lnTo>
                  <a:lnTo>
                    <a:pt x="2907" y="286"/>
                  </a:lnTo>
                  <a:lnTo>
                    <a:pt x="2866" y="258"/>
                  </a:lnTo>
                  <a:lnTo>
                    <a:pt x="2817" y="231"/>
                  </a:lnTo>
                  <a:lnTo>
                    <a:pt x="2757" y="205"/>
                  </a:lnTo>
                  <a:lnTo>
                    <a:pt x="2688" y="182"/>
                  </a:lnTo>
                  <a:lnTo>
                    <a:pt x="2609" y="162"/>
                  </a:lnTo>
                  <a:lnTo>
                    <a:pt x="2519" y="141"/>
                  </a:lnTo>
                  <a:lnTo>
                    <a:pt x="2419" y="124"/>
                  </a:lnTo>
                  <a:lnTo>
                    <a:pt x="2309" y="111"/>
                  </a:lnTo>
                  <a:lnTo>
                    <a:pt x="2187" y="98"/>
                  </a:lnTo>
                  <a:lnTo>
                    <a:pt x="2053" y="89"/>
                  </a:lnTo>
                  <a:lnTo>
                    <a:pt x="1909" y="83"/>
                  </a:lnTo>
                  <a:lnTo>
                    <a:pt x="1909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2724150" y="4718050"/>
              <a:ext cx="3246438" cy="1241425"/>
            </a:xfrm>
            <a:custGeom>
              <a:avLst/>
              <a:gdLst/>
              <a:ahLst/>
              <a:cxnLst>
                <a:cxn ang="0">
                  <a:pos x="2992" y="2"/>
                </a:cxn>
                <a:cxn ang="0">
                  <a:pos x="3169" y="17"/>
                </a:cxn>
                <a:cxn ang="0">
                  <a:pos x="3330" y="47"/>
                </a:cxn>
                <a:cxn ang="0">
                  <a:pos x="3475" y="92"/>
                </a:cxn>
                <a:cxn ang="0">
                  <a:pos x="3599" y="151"/>
                </a:cxn>
                <a:cxn ang="0">
                  <a:pos x="3698" y="224"/>
                </a:cxn>
                <a:cxn ang="0">
                  <a:pos x="3771" y="310"/>
                </a:cxn>
                <a:cxn ang="0">
                  <a:pos x="3818" y="410"/>
                </a:cxn>
                <a:cxn ang="0">
                  <a:pos x="3831" y="520"/>
                </a:cxn>
                <a:cxn ang="0">
                  <a:pos x="3811" y="642"/>
                </a:cxn>
                <a:cxn ang="0">
                  <a:pos x="3754" y="776"/>
                </a:cxn>
                <a:cxn ang="0">
                  <a:pos x="3657" y="920"/>
                </a:cxn>
                <a:cxn ang="0">
                  <a:pos x="3518" y="1074"/>
                </a:cxn>
                <a:cxn ang="0">
                  <a:pos x="3334" y="1237"/>
                </a:cxn>
                <a:cxn ang="0">
                  <a:pos x="3523" y="1198"/>
                </a:cxn>
                <a:cxn ang="0">
                  <a:pos x="3681" y="1183"/>
                </a:cxn>
                <a:cxn ang="0">
                  <a:pos x="3813" y="1190"/>
                </a:cxn>
                <a:cxn ang="0">
                  <a:pos x="3918" y="1219"/>
                </a:cxn>
                <a:cxn ang="0">
                  <a:pos x="3995" y="1264"/>
                </a:cxn>
                <a:cxn ang="0">
                  <a:pos x="4049" y="1324"/>
                </a:cxn>
                <a:cxn ang="0">
                  <a:pos x="4081" y="1395"/>
                </a:cxn>
                <a:cxn ang="0">
                  <a:pos x="4090" y="1478"/>
                </a:cxn>
                <a:cxn ang="0">
                  <a:pos x="4079" y="1564"/>
                </a:cxn>
                <a:cxn ang="0">
                  <a:pos x="1404" y="1513"/>
                </a:cxn>
                <a:cxn ang="0">
                  <a:pos x="1678" y="1431"/>
                </a:cxn>
                <a:cxn ang="0">
                  <a:pos x="1973" y="1372"/>
                </a:cxn>
                <a:cxn ang="0">
                  <a:pos x="2288" y="1342"/>
                </a:cxn>
                <a:cxn ang="0">
                  <a:pos x="2501" y="1226"/>
                </a:cxn>
                <a:cxn ang="0">
                  <a:pos x="2208" y="1217"/>
                </a:cxn>
                <a:cxn ang="0">
                  <a:pos x="1934" y="1237"/>
                </a:cxn>
                <a:cxn ang="0">
                  <a:pos x="1676" y="1288"/>
                </a:cxn>
                <a:cxn ang="0">
                  <a:pos x="1436" y="1361"/>
                </a:cxn>
                <a:cxn ang="0">
                  <a:pos x="1213" y="1455"/>
                </a:cxn>
                <a:cxn ang="0">
                  <a:pos x="1006" y="1564"/>
                </a:cxn>
                <a:cxn ang="0">
                  <a:pos x="935" y="1493"/>
                </a:cxn>
                <a:cxn ang="0">
                  <a:pos x="1151" y="1357"/>
                </a:cxn>
                <a:cxn ang="0">
                  <a:pos x="1382" y="1237"/>
                </a:cxn>
                <a:cxn ang="0">
                  <a:pos x="1620" y="1134"/>
                </a:cxn>
                <a:cxn ang="0">
                  <a:pos x="1864" y="1053"/>
                </a:cxn>
                <a:cxn ang="0">
                  <a:pos x="2106" y="999"/>
                </a:cxn>
                <a:cxn ang="0">
                  <a:pos x="2339" y="971"/>
                </a:cxn>
                <a:cxn ang="0">
                  <a:pos x="2559" y="974"/>
                </a:cxn>
                <a:cxn ang="0">
                  <a:pos x="2472" y="772"/>
                </a:cxn>
                <a:cxn ang="0">
                  <a:pos x="2125" y="802"/>
                </a:cxn>
                <a:cxn ang="0">
                  <a:pos x="1789" y="856"/>
                </a:cxn>
                <a:cxn ang="0">
                  <a:pos x="1470" y="929"/>
                </a:cxn>
                <a:cxn ang="0">
                  <a:pos x="1170" y="1020"/>
                </a:cxn>
                <a:cxn ang="0">
                  <a:pos x="892" y="1119"/>
                </a:cxn>
                <a:cxn ang="0">
                  <a:pos x="640" y="1224"/>
                </a:cxn>
                <a:cxn ang="0">
                  <a:pos x="415" y="1329"/>
                </a:cxn>
                <a:cxn ang="0">
                  <a:pos x="226" y="1431"/>
                </a:cxn>
                <a:cxn ang="0">
                  <a:pos x="70" y="1523"/>
                </a:cxn>
                <a:cxn ang="0">
                  <a:pos x="0" y="1564"/>
                </a:cxn>
                <a:cxn ang="0">
                  <a:pos x="246" y="1344"/>
                </a:cxn>
                <a:cxn ang="0">
                  <a:pos x="515" y="1115"/>
                </a:cxn>
                <a:cxn ang="0">
                  <a:pos x="802" y="886"/>
                </a:cxn>
                <a:cxn ang="0">
                  <a:pos x="1106" y="667"/>
                </a:cxn>
                <a:cxn ang="0">
                  <a:pos x="1421" y="464"/>
                </a:cxn>
                <a:cxn ang="0">
                  <a:pos x="1744" y="289"/>
                </a:cxn>
                <a:cxn ang="0">
                  <a:pos x="2071" y="151"/>
                </a:cxn>
                <a:cxn ang="0">
                  <a:pos x="2399" y="57"/>
                </a:cxn>
                <a:cxn ang="0">
                  <a:pos x="2604" y="21"/>
                </a:cxn>
                <a:cxn ang="0">
                  <a:pos x="2803" y="4"/>
                </a:cxn>
              </a:cxnLst>
              <a:rect l="0" t="0" r="r" b="b"/>
              <a:pathLst>
                <a:path w="4090" h="1564">
                  <a:moveTo>
                    <a:pt x="2898" y="0"/>
                  </a:moveTo>
                  <a:lnTo>
                    <a:pt x="2992" y="2"/>
                  </a:lnTo>
                  <a:lnTo>
                    <a:pt x="3082" y="8"/>
                  </a:lnTo>
                  <a:lnTo>
                    <a:pt x="3169" y="17"/>
                  </a:lnTo>
                  <a:lnTo>
                    <a:pt x="3251" y="30"/>
                  </a:lnTo>
                  <a:lnTo>
                    <a:pt x="3330" y="47"/>
                  </a:lnTo>
                  <a:lnTo>
                    <a:pt x="3405" y="68"/>
                  </a:lnTo>
                  <a:lnTo>
                    <a:pt x="3475" y="92"/>
                  </a:lnTo>
                  <a:lnTo>
                    <a:pt x="3539" y="120"/>
                  </a:lnTo>
                  <a:lnTo>
                    <a:pt x="3599" y="151"/>
                  </a:lnTo>
                  <a:lnTo>
                    <a:pt x="3651" y="186"/>
                  </a:lnTo>
                  <a:lnTo>
                    <a:pt x="3698" y="224"/>
                  </a:lnTo>
                  <a:lnTo>
                    <a:pt x="3737" y="265"/>
                  </a:lnTo>
                  <a:lnTo>
                    <a:pt x="3771" y="310"/>
                  </a:lnTo>
                  <a:lnTo>
                    <a:pt x="3798" y="359"/>
                  </a:lnTo>
                  <a:lnTo>
                    <a:pt x="3818" y="410"/>
                  </a:lnTo>
                  <a:lnTo>
                    <a:pt x="3828" y="462"/>
                  </a:lnTo>
                  <a:lnTo>
                    <a:pt x="3831" y="520"/>
                  </a:lnTo>
                  <a:lnTo>
                    <a:pt x="3826" y="580"/>
                  </a:lnTo>
                  <a:lnTo>
                    <a:pt x="3811" y="642"/>
                  </a:lnTo>
                  <a:lnTo>
                    <a:pt x="3788" y="708"/>
                  </a:lnTo>
                  <a:lnTo>
                    <a:pt x="3754" y="776"/>
                  </a:lnTo>
                  <a:lnTo>
                    <a:pt x="3711" y="847"/>
                  </a:lnTo>
                  <a:lnTo>
                    <a:pt x="3657" y="920"/>
                  </a:lnTo>
                  <a:lnTo>
                    <a:pt x="3593" y="995"/>
                  </a:lnTo>
                  <a:lnTo>
                    <a:pt x="3518" y="1074"/>
                  </a:lnTo>
                  <a:lnTo>
                    <a:pt x="3432" y="1155"/>
                  </a:lnTo>
                  <a:lnTo>
                    <a:pt x="3334" y="1237"/>
                  </a:lnTo>
                  <a:lnTo>
                    <a:pt x="3432" y="1215"/>
                  </a:lnTo>
                  <a:lnTo>
                    <a:pt x="3523" y="1198"/>
                  </a:lnTo>
                  <a:lnTo>
                    <a:pt x="3606" y="1187"/>
                  </a:lnTo>
                  <a:lnTo>
                    <a:pt x="3681" y="1183"/>
                  </a:lnTo>
                  <a:lnTo>
                    <a:pt x="3751" y="1185"/>
                  </a:lnTo>
                  <a:lnTo>
                    <a:pt x="3813" y="1190"/>
                  </a:lnTo>
                  <a:lnTo>
                    <a:pt x="3869" y="1202"/>
                  </a:lnTo>
                  <a:lnTo>
                    <a:pt x="3918" y="1219"/>
                  </a:lnTo>
                  <a:lnTo>
                    <a:pt x="3959" y="1239"/>
                  </a:lnTo>
                  <a:lnTo>
                    <a:pt x="3995" y="1264"/>
                  </a:lnTo>
                  <a:lnTo>
                    <a:pt x="4025" y="1292"/>
                  </a:lnTo>
                  <a:lnTo>
                    <a:pt x="4049" y="1324"/>
                  </a:lnTo>
                  <a:lnTo>
                    <a:pt x="4068" y="1359"/>
                  </a:lnTo>
                  <a:lnTo>
                    <a:pt x="4081" y="1395"/>
                  </a:lnTo>
                  <a:lnTo>
                    <a:pt x="4088" y="1434"/>
                  </a:lnTo>
                  <a:lnTo>
                    <a:pt x="4090" y="1478"/>
                  </a:lnTo>
                  <a:lnTo>
                    <a:pt x="4087" y="1519"/>
                  </a:lnTo>
                  <a:lnTo>
                    <a:pt x="4079" y="1564"/>
                  </a:lnTo>
                  <a:lnTo>
                    <a:pt x="1275" y="1564"/>
                  </a:lnTo>
                  <a:lnTo>
                    <a:pt x="1404" y="1513"/>
                  </a:lnTo>
                  <a:lnTo>
                    <a:pt x="1538" y="1470"/>
                  </a:lnTo>
                  <a:lnTo>
                    <a:pt x="1678" y="1431"/>
                  </a:lnTo>
                  <a:lnTo>
                    <a:pt x="1823" y="1399"/>
                  </a:lnTo>
                  <a:lnTo>
                    <a:pt x="1973" y="1372"/>
                  </a:lnTo>
                  <a:lnTo>
                    <a:pt x="2127" y="1354"/>
                  </a:lnTo>
                  <a:lnTo>
                    <a:pt x="2288" y="1342"/>
                  </a:lnTo>
                  <a:lnTo>
                    <a:pt x="2454" y="1337"/>
                  </a:lnTo>
                  <a:lnTo>
                    <a:pt x="2501" y="1226"/>
                  </a:lnTo>
                  <a:lnTo>
                    <a:pt x="2352" y="1217"/>
                  </a:lnTo>
                  <a:lnTo>
                    <a:pt x="2208" y="1217"/>
                  </a:lnTo>
                  <a:lnTo>
                    <a:pt x="2069" y="1224"/>
                  </a:lnTo>
                  <a:lnTo>
                    <a:pt x="1934" y="1237"/>
                  </a:lnTo>
                  <a:lnTo>
                    <a:pt x="1802" y="1260"/>
                  </a:lnTo>
                  <a:lnTo>
                    <a:pt x="1676" y="1288"/>
                  </a:lnTo>
                  <a:lnTo>
                    <a:pt x="1554" y="1322"/>
                  </a:lnTo>
                  <a:lnTo>
                    <a:pt x="1436" y="1361"/>
                  </a:lnTo>
                  <a:lnTo>
                    <a:pt x="1324" y="1406"/>
                  </a:lnTo>
                  <a:lnTo>
                    <a:pt x="1213" y="1455"/>
                  </a:lnTo>
                  <a:lnTo>
                    <a:pt x="1108" y="1508"/>
                  </a:lnTo>
                  <a:lnTo>
                    <a:pt x="1006" y="1564"/>
                  </a:lnTo>
                  <a:lnTo>
                    <a:pt x="836" y="1564"/>
                  </a:lnTo>
                  <a:lnTo>
                    <a:pt x="935" y="1493"/>
                  </a:lnTo>
                  <a:lnTo>
                    <a:pt x="1040" y="1423"/>
                  </a:lnTo>
                  <a:lnTo>
                    <a:pt x="1151" y="1357"/>
                  </a:lnTo>
                  <a:lnTo>
                    <a:pt x="1264" y="1295"/>
                  </a:lnTo>
                  <a:lnTo>
                    <a:pt x="1382" y="1237"/>
                  </a:lnTo>
                  <a:lnTo>
                    <a:pt x="1500" y="1183"/>
                  </a:lnTo>
                  <a:lnTo>
                    <a:pt x="1620" y="1134"/>
                  </a:lnTo>
                  <a:lnTo>
                    <a:pt x="1742" y="1091"/>
                  </a:lnTo>
                  <a:lnTo>
                    <a:pt x="1864" y="1053"/>
                  </a:lnTo>
                  <a:lnTo>
                    <a:pt x="1986" y="1023"/>
                  </a:lnTo>
                  <a:lnTo>
                    <a:pt x="2106" y="999"/>
                  </a:lnTo>
                  <a:lnTo>
                    <a:pt x="2223" y="980"/>
                  </a:lnTo>
                  <a:lnTo>
                    <a:pt x="2339" y="971"/>
                  </a:lnTo>
                  <a:lnTo>
                    <a:pt x="2452" y="969"/>
                  </a:lnTo>
                  <a:lnTo>
                    <a:pt x="2559" y="974"/>
                  </a:lnTo>
                  <a:lnTo>
                    <a:pt x="2649" y="768"/>
                  </a:lnTo>
                  <a:lnTo>
                    <a:pt x="2472" y="772"/>
                  </a:lnTo>
                  <a:lnTo>
                    <a:pt x="2298" y="783"/>
                  </a:lnTo>
                  <a:lnTo>
                    <a:pt x="2125" y="802"/>
                  </a:lnTo>
                  <a:lnTo>
                    <a:pt x="1956" y="826"/>
                  </a:lnTo>
                  <a:lnTo>
                    <a:pt x="1789" y="856"/>
                  </a:lnTo>
                  <a:lnTo>
                    <a:pt x="1628" y="890"/>
                  </a:lnTo>
                  <a:lnTo>
                    <a:pt x="1470" y="929"/>
                  </a:lnTo>
                  <a:lnTo>
                    <a:pt x="1318" y="973"/>
                  </a:lnTo>
                  <a:lnTo>
                    <a:pt x="1170" y="1020"/>
                  </a:lnTo>
                  <a:lnTo>
                    <a:pt x="1029" y="1068"/>
                  </a:lnTo>
                  <a:lnTo>
                    <a:pt x="892" y="1119"/>
                  </a:lnTo>
                  <a:lnTo>
                    <a:pt x="762" y="1172"/>
                  </a:lnTo>
                  <a:lnTo>
                    <a:pt x="640" y="1224"/>
                  </a:lnTo>
                  <a:lnTo>
                    <a:pt x="524" y="1277"/>
                  </a:lnTo>
                  <a:lnTo>
                    <a:pt x="415" y="1329"/>
                  </a:lnTo>
                  <a:lnTo>
                    <a:pt x="316" y="1382"/>
                  </a:lnTo>
                  <a:lnTo>
                    <a:pt x="226" y="1431"/>
                  </a:lnTo>
                  <a:lnTo>
                    <a:pt x="143" y="1478"/>
                  </a:lnTo>
                  <a:lnTo>
                    <a:pt x="70" y="1523"/>
                  </a:lnTo>
                  <a:lnTo>
                    <a:pt x="6" y="1564"/>
                  </a:lnTo>
                  <a:lnTo>
                    <a:pt x="0" y="1564"/>
                  </a:lnTo>
                  <a:lnTo>
                    <a:pt x="120" y="1457"/>
                  </a:lnTo>
                  <a:lnTo>
                    <a:pt x="246" y="1344"/>
                  </a:lnTo>
                  <a:lnTo>
                    <a:pt x="378" y="1232"/>
                  </a:lnTo>
                  <a:lnTo>
                    <a:pt x="515" y="1115"/>
                  </a:lnTo>
                  <a:lnTo>
                    <a:pt x="655" y="1001"/>
                  </a:lnTo>
                  <a:lnTo>
                    <a:pt x="802" y="886"/>
                  </a:lnTo>
                  <a:lnTo>
                    <a:pt x="952" y="776"/>
                  </a:lnTo>
                  <a:lnTo>
                    <a:pt x="1106" y="667"/>
                  </a:lnTo>
                  <a:lnTo>
                    <a:pt x="1262" y="563"/>
                  </a:lnTo>
                  <a:lnTo>
                    <a:pt x="1421" y="464"/>
                  </a:lnTo>
                  <a:lnTo>
                    <a:pt x="1581" y="372"/>
                  </a:lnTo>
                  <a:lnTo>
                    <a:pt x="1744" y="289"/>
                  </a:lnTo>
                  <a:lnTo>
                    <a:pt x="1907" y="214"/>
                  </a:lnTo>
                  <a:lnTo>
                    <a:pt x="2071" y="151"/>
                  </a:lnTo>
                  <a:lnTo>
                    <a:pt x="2236" y="98"/>
                  </a:lnTo>
                  <a:lnTo>
                    <a:pt x="2399" y="57"/>
                  </a:lnTo>
                  <a:lnTo>
                    <a:pt x="2502" y="38"/>
                  </a:lnTo>
                  <a:lnTo>
                    <a:pt x="2604" y="21"/>
                  </a:lnTo>
                  <a:lnTo>
                    <a:pt x="2705" y="12"/>
                  </a:lnTo>
                  <a:lnTo>
                    <a:pt x="2803" y="4"/>
                  </a:lnTo>
                  <a:lnTo>
                    <a:pt x="289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 noEditPoints="1"/>
            </p:cNvSpPr>
            <p:nvPr/>
          </p:nvSpPr>
          <p:spPr bwMode="auto">
            <a:xfrm>
              <a:off x="4032250" y="4799013"/>
              <a:ext cx="900113" cy="1160463"/>
            </a:xfrm>
            <a:custGeom>
              <a:avLst/>
              <a:gdLst/>
              <a:ahLst/>
              <a:cxnLst>
                <a:cxn ang="0">
                  <a:pos x="723" y="1257"/>
                </a:cxn>
                <a:cxn ang="0">
                  <a:pos x="672" y="1314"/>
                </a:cxn>
                <a:cxn ang="0">
                  <a:pos x="618" y="1379"/>
                </a:cxn>
                <a:cxn ang="0">
                  <a:pos x="578" y="1437"/>
                </a:cxn>
                <a:cxn ang="0">
                  <a:pos x="336" y="1462"/>
                </a:cxn>
                <a:cxn ang="0">
                  <a:pos x="361" y="1372"/>
                </a:cxn>
                <a:cxn ang="0">
                  <a:pos x="391" y="1263"/>
                </a:cxn>
                <a:cxn ang="0">
                  <a:pos x="740" y="1235"/>
                </a:cxn>
                <a:cxn ang="0">
                  <a:pos x="993" y="743"/>
                </a:cxn>
                <a:cxn ang="0">
                  <a:pos x="1035" y="903"/>
                </a:cxn>
                <a:cxn ang="0">
                  <a:pos x="1057" y="1045"/>
                </a:cxn>
                <a:cxn ang="0">
                  <a:pos x="1070" y="1175"/>
                </a:cxn>
                <a:cxn ang="0">
                  <a:pos x="1085" y="1293"/>
                </a:cxn>
                <a:cxn ang="0">
                  <a:pos x="1113" y="1406"/>
                </a:cxn>
                <a:cxn ang="0">
                  <a:pos x="946" y="1462"/>
                </a:cxn>
                <a:cxn ang="0">
                  <a:pos x="866" y="1353"/>
                </a:cxn>
                <a:cxn ang="0">
                  <a:pos x="783" y="1235"/>
                </a:cxn>
                <a:cxn ang="0">
                  <a:pos x="853" y="1124"/>
                </a:cxn>
                <a:cxn ang="0">
                  <a:pos x="710" y="1115"/>
                </a:cxn>
                <a:cxn ang="0">
                  <a:pos x="687" y="1060"/>
                </a:cxn>
                <a:cxn ang="0">
                  <a:pos x="684" y="1043"/>
                </a:cxn>
                <a:cxn ang="0">
                  <a:pos x="689" y="1070"/>
                </a:cxn>
                <a:cxn ang="0">
                  <a:pos x="702" y="1115"/>
                </a:cxn>
                <a:cxn ang="0">
                  <a:pos x="425" y="1120"/>
                </a:cxn>
                <a:cxn ang="0">
                  <a:pos x="460" y="974"/>
                </a:cxn>
                <a:cxn ang="0">
                  <a:pos x="485" y="927"/>
                </a:cxn>
                <a:cxn ang="0">
                  <a:pos x="517" y="886"/>
                </a:cxn>
                <a:cxn ang="0">
                  <a:pos x="719" y="867"/>
                </a:cxn>
                <a:cxn ang="0">
                  <a:pos x="911" y="872"/>
                </a:cxn>
                <a:cxn ang="0">
                  <a:pos x="573" y="0"/>
                </a:cxn>
                <a:cxn ang="0">
                  <a:pos x="624" y="30"/>
                </a:cxn>
                <a:cxn ang="0">
                  <a:pos x="672" y="73"/>
                </a:cxn>
                <a:cxn ang="0">
                  <a:pos x="746" y="184"/>
                </a:cxn>
                <a:cxn ang="0">
                  <a:pos x="804" y="291"/>
                </a:cxn>
                <a:cxn ang="0">
                  <a:pos x="843" y="360"/>
                </a:cxn>
                <a:cxn ang="0">
                  <a:pos x="875" y="415"/>
                </a:cxn>
                <a:cxn ang="0">
                  <a:pos x="894" y="445"/>
                </a:cxn>
                <a:cxn ang="0">
                  <a:pos x="967" y="666"/>
                </a:cxn>
                <a:cxn ang="0">
                  <a:pos x="618" y="685"/>
                </a:cxn>
                <a:cxn ang="0">
                  <a:pos x="408" y="660"/>
                </a:cxn>
                <a:cxn ang="0">
                  <a:pos x="310" y="578"/>
                </a:cxn>
                <a:cxn ang="0">
                  <a:pos x="205" y="501"/>
                </a:cxn>
                <a:cxn ang="0">
                  <a:pos x="117" y="428"/>
                </a:cxn>
                <a:cxn ang="0">
                  <a:pos x="60" y="373"/>
                </a:cxn>
                <a:cxn ang="0">
                  <a:pos x="17" y="319"/>
                </a:cxn>
                <a:cxn ang="0">
                  <a:pos x="0" y="262"/>
                </a:cxn>
                <a:cxn ang="0">
                  <a:pos x="143" y="165"/>
                </a:cxn>
                <a:cxn ang="0">
                  <a:pos x="430" y="45"/>
                </a:cxn>
              </a:cxnLst>
              <a:rect l="0" t="0" r="r" b="b"/>
              <a:pathLst>
                <a:path w="1136" h="1462">
                  <a:moveTo>
                    <a:pt x="740" y="1235"/>
                  </a:moveTo>
                  <a:lnTo>
                    <a:pt x="723" y="1257"/>
                  </a:lnTo>
                  <a:lnTo>
                    <a:pt x="700" y="1284"/>
                  </a:lnTo>
                  <a:lnTo>
                    <a:pt x="672" y="1314"/>
                  </a:lnTo>
                  <a:lnTo>
                    <a:pt x="644" y="1345"/>
                  </a:lnTo>
                  <a:lnTo>
                    <a:pt x="618" y="1379"/>
                  </a:lnTo>
                  <a:lnTo>
                    <a:pt x="593" y="1413"/>
                  </a:lnTo>
                  <a:lnTo>
                    <a:pt x="578" y="1437"/>
                  </a:lnTo>
                  <a:lnTo>
                    <a:pt x="567" y="1462"/>
                  </a:lnTo>
                  <a:lnTo>
                    <a:pt x="336" y="1462"/>
                  </a:lnTo>
                  <a:lnTo>
                    <a:pt x="348" y="1421"/>
                  </a:lnTo>
                  <a:lnTo>
                    <a:pt x="361" y="1372"/>
                  </a:lnTo>
                  <a:lnTo>
                    <a:pt x="376" y="1319"/>
                  </a:lnTo>
                  <a:lnTo>
                    <a:pt x="391" y="1263"/>
                  </a:lnTo>
                  <a:lnTo>
                    <a:pt x="563" y="1244"/>
                  </a:lnTo>
                  <a:lnTo>
                    <a:pt x="740" y="1235"/>
                  </a:lnTo>
                  <a:close/>
                  <a:moveTo>
                    <a:pt x="982" y="709"/>
                  </a:moveTo>
                  <a:lnTo>
                    <a:pt x="993" y="743"/>
                  </a:lnTo>
                  <a:lnTo>
                    <a:pt x="1018" y="826"/>
                  </a:lnTo>
                  <a:lnTo>
                    <a:pt x="1035" y="903"/>
                  </a:lnTo>
                  <a:lnTo>
                    <a:pt x="1048" y="976"/>
                  </a:lnTo>
                  <a:lnTo>
                    <a:pt x="1057" y="1045"/>
                  </a:lnTo>
                  <a:lnTo>
                    <a:pt x="1063" y="1111"/>
                  </a:lnTo>
                  <a:lnTo>
                    <a:pt x="1070" y="1175"/>
                  </a:lnTo>
                  <a:lnTo>
                    <a:pt x="1076" y="1235"/>
                  </a:lnTo>
                  <a:lnTo>
                    <a:pt x="1085" y="1293"/>
                  </a:lnTo>
                  <a:lnTo>
                    <a:pt x="1097" y="1351"/>
                  </a:lnTo>
                  <a:lnTo>
                    <a:pt x="1113" y="1406"/>
                  </a:lnTo>
                  <a:lnTo>
                    <a:pt x="1136" y="1462"/>
                  </a:lnTo>
                  <a:lnTo>
                    <a:pt x="946" y="1462"/>
                  </a:lnTo>
                  <a:lnTo>
                    <a:pt x="907" y="1409"/>
                  </a:lnTo>
                  <a:lnTo>
                    <a:pt x="866" y="1353"/>
                  </a:lnTo>
                  <a:lnTo>
                    <a:pt x="824" y="1293"/>
                  </a:lnTo>
                  <a:lnTo>
                    <a:pt x="783" y="1235"/>
                  </a:lnTo>
                  <a:lnTo>
                    <a:pt x="806" y="1235"/>
                  </a:lnTo>
                  <a:lnTo>
                    <a:pt x="853" y="1124"/>
                  </a:lnTo>
                  <a:lnTo>
                    <a:pt x="781" y="1118"/>
                  </a:lnTo>
                  <a:lnTo>
                    <a:pt x="710" y="1115"/>
                  </a:lnTo>
                  <a:lnTo>
                    <a:pt x="697" y="1086"/>
                  </a:lnTo>
                  <a:lnTo>
                    <a:pt x="687" y="1060"/>
                  </a:lnTo>
                  <a:lnTo>
                    <a:pt x="684" y="1040"/>
                  </a:lnTo>
                  <a:lnTo>
                    <a:pt x="684" y="1043"/>
                  </a:lnTo>
                  <a:lnTo>
                    <a:pt x="685" y="1055"/>
                  </a:lnTo>
                  <a:lnTo>
                    <a:pt x="689" y="1070"/>
                  </a:lnTo>
                  <a:lnTo>
                    <a:pt x="695" y="1090"/>
                  </a:lnTo>
                  <a:lnTo>
                    <a:pt x="702" y="1115"/>
                  </a:lnTo>
                  <a:lnTo>
                    <a:pt x="562" y="1113"/>
                  </a:lnTo>
                  <a:lnTo>
                    <a:pt x="425" y="1120"/>
                  </a:lnTo>
                  <a:lnTo>
                    <a:pt x="443" y="1045"/>
                  </a:lnTo>
                  <a:lnTo>
                    <a:pt x="460" y="974"/>
                  </a:lnTo>
                  <a:lnTo>
                    <a:pt x="470" y="949"/>
                  </a:lnTo>
                  <a:lnTo>
                    <a:pt x="485" y="927"/>
                  </a:lnTo>
                  <a:lnTo>
                    <a:pt x="501" y="906"/>
                  </a:lnTo>
                  <a:lnTo>
                    <a:pt x="517" y="886"/>
                  </a:lnTo>
                  <a:lnTo>
                    <a:pt x="618" y="872"/>
                  </a:lnTo>
                  <a:lnTo>
                    <a:pt x="719" y="867"/>
                  </a:lnTo>
                  <a:lnTo>
                    <a:pt x="817" y="867"/>
                  </a:lnTo>
                  <a:lnTo>
                    <a:pt x="911" y="872"/>
                  </a:lnTo>
                  <a:lnTo>
                    <a:pt x="982" y="709"/>
                  </a:lnTo>
                  <a:close/>
                  <a:moveTo>
                    <a:pt x="573" y="0"/>
                  </a:moveTo>
                  <a:lnTo>
                    <a:pt x="599" y="15"/>
                  </a:lnTo>
                  <a:lnTo>
                    <a:pt x="624" y="30"/>
                  </a:lnTo>
                  <a:lnTo>
                    <a:pt x="650" y="49"/>
                  </a:lnTo>
                  <a:lnTo>
                    <a:pt x="672" y="73"/>
                  </a:lnTo>
                  <a:lnTo>
                    <a:pt x="712" y="127"/>
                  </a:lnTo>
                  <a:lnTo>
                    <a:pt x="746" y="184"/>
                  </a:lnTo>
                  <a:lnTo>
                    <a:pt x="776" y="238"/>
                  </a:lnTo>
                  <a:lnTo>
                    <a:pt x="804" y="291"/>
                  </a:lnTo>
                  <a:lnTo>
                    <a:pt x="824" y="326"/>
                  </a:lnTo>
                  <a:lnTo>
                    <a:pt x="843" y="360"/>
                  </a:lnTo>
                  <a:lnTo>
                    <a:pt x="860" y="390"/>
                  </a:lnTo>
                  <a:lnTo>
                    <a:pt x="875" y="415"/>
                  </a:lnTo>
                  <a:lnTo>
                    <a:pt x="886" y="431"/>
                  </a:lnTo>
                  <a:lnTo>
                    <a:pt x="894" y="445"/>
                  </a:lnTo>
                  <a:lnTo>
                    <a:pt x="898" y="450"/>
                  </a:lnTo>
                  <a:lnTo>
                    <a:pt x="967" y="666"/>
                  </a:lnTo>
                  <a:lnTo>
                    <a:pt x="791" y="672"/>
                  </a:lnTo>
                  <a:lnTo>
                    <a:pt x="618" y="685"/>
                  </a:lnTo>
                  <a:lnTo>
                    <a:pt x="447" y="704"/>
                  </a:lnTo>
                  <a:lnTo>
                    <a:pt x="408" y="660"/>
                  </a:lnTo>
                  <a:lnTo>
                    <a:pt x="361" y="619"/>
                  </a:lnTo>
                  <a:lnTo>
                    <a:pt x="310" y="578"/>
                  </a:lnTo>
                  <a:lnTo>
                    <a:pt x="256" y="538"/>
                  </a:lnTo>
                  <a:lnTo>
                    <a:pt x="205" y="501"/>
                  </a:lnTo>
                  <a:lnTo>
                    <a:pt x="156" y="463"/>
                  </a:lnTo>
                  <a:lnTo>
                    <a:pt x="117" y="428"/>
                  </a:lnTo>
                  <a:lnTo>
                    <a:pt x="89" y="401"/>
                  </a:lnTo>
                  <a:lnTo>
                    <a:pt x="60" y="373"/>
                  </a:lnTo>
                  <a:lnTo>
                    <a:pt x="36" y="347"/>
                  </a:lnTo>
                  <a:lnTo>
                    <a:pt x="17" y="319"/>
                  </a:lnTo>
                  <a:lnTo>
                    <a:pt x="4" y="291"/>
                  </a:lnTo>
                  <a:lnTo>
                    <a:pt x="0" y="262"/>
                  </a:lnTo>
                  <a:lnTo>
                    <a:pt x="0" y="234"/>
                  </a:lnTo>
                  <a:lnTo>
                    <a:pt x="143" y="165"/>
                  </a:lnTo>
                  <a:lnTo>
                    <a:pt x="286" y="101"/>
                  </a:lnTo>
                  <a:lnTo>
                    <a:pt x="430" y="45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 noEditPoints="1"/>
            </p:cNvSpPr>
            <p:nvPr/>
          </p:nvSpPr>
          <p:spPr bwMode="auto">
            <a:xfrm>
              <a:off x="2714625" y="4711700"/>
              <a:ext cx="3260725" cy="1247775"/>
            </a:xfrm>
            <a:custGeom>
              <a:avLst/>
              <a:gdLst/>
              <a:ahLst/>
              <a:cxnLst>
                <a:cxn ang="0">
                  <a:pos x="2515" y="1227"/>
                </a:cxn>
                <a:cxn ang="0">
                  <a:pos x="2466" y="1349"/>
                </a:cxn>
                <a:cxn ang="0">
                  <a:pos x="1965" y="1391"/>
                </a:cxn>
                <a:cxn ang="0">
                  <a:pos x="1378" y="1543"/>
                </a:cxn>
                <a:cxn ang="0">
                  <a:pos x="1511" y="1481"/>
                </a:cxn>
                <a:cxn ang="0">
                  <a:pos x="2121" y="1355"/>
                </a:cxn>
                <a:cxn ang="0">
                  <a:pos x="2348" y="1229"/>
                </a:cxn>
                <a:cxn ang="0">
                  <a:pos x="1778" y="1282"/>
                </a:cxn>
                <a:cxn ang="0">
                  <a:pos x="1282" y="1443"/>
                </a:cxn>
                <a:cxn ang="0">
                  <a:pos x="1136" y="1498"/>
                </a:cxn>
                <a:cxn ang="0">
                  <a:pos x="1607" y="1310"/>
                </a:cxn>
                <a:cxn ang="0">
                  <a:pos x="2100" y="1222"/>
                </a:cxn>
                <a:cxn ang="0">
                  <a:pos x="3133" y="11"/>
                </a:cxn>
                <a:cxn ang="0">
                  <a:pos x="3516" y="103"/>
                </a:cxn>
                <a:cxn ang="0">
                  <a:pos x="3752" y="264"/>
                </a:cxn>
                <a:cxn ang="0">
                  <a:pos x="3848" y="495"/>
                </a:cxn>
                <a:cxn ang="0">
                  <a:pos x="3780" y="766"/>
                </a:cxn>
                <a:cxn ang="0">
                  <a:pos x="3555" y="1064"/>
                </a:cxn>
                <a:cxn ang="0">
                  <a:pos x="3555" y="1194"/>
                </a:cxn>
                <a:cxn ang="0">
                  <a:pos x="3835" y="1192"/>
                </a:cxn>
                <a:cxn ang="0">
                  <a:pos x="4013" y="1267"/>
                </a:cxn>
                <a:cxn ang="0">
                  <a:pos x="4107" y="1438"/>
                </a:cxn>
                <a:cxn ang="0">
                  <a:pos x="4083" y="1571"/>
                </a:cxn>
                <a:cxn ang="0">
                  <a:pos x="4081" y="1394"/>
                </a:cxn>
                <a:cxn ang="0">
                  <a:pos x="3968" y="1254"/>
                </a:cxn>
                <a:cxn ang="0">
                  <a:pos x="3762" y="1197"/>
                </a:cxn>
                <a:cxn ang="0">
                  <a:pos x="3444" y="1227"/>
                </a:cxn>
                <a:cxn ang="0">
                  <a:pos x="3337" y="1241"/>
                </a:cxn>
                <a:cxn ang="0">
                  <a:pos x="3581" y="1017"/>
                </a:cxn>
                <a:cxn ang="0">
                  <a:pos x="3775" y="749"/>
                </a:cxn>
                <a:cxn ang="0">
                  <a:pos x="3835" y="495"/>
                </a:cxn>
                <a:cxn ang="0">
                  <a:pos x="3741" y="274"/>
                </a:cxn>
                <a:cxn ang="0">
                  <a:pos x="3510" y="116"/>
                </a:cxn>
                <a:cxn ang="0">
                  <a:pos x="3131" y="26"/>
                </a:cxn>
                <a:cxn ang="0">
                  <a:pos x="2664" y="30"/>
                </a:cxn>
                <a:cxn ang="0">
                  <a:pos x="2080" y="165"/>
                </a:cxn>
                <a:cxn ang="0">
                  <a:pos x="1425" y="484"/>
                </a:cxn>
                <a:cxn ang="0">
                  <a:pos x="785" y="925"/>
                </a:cxn>
                <a:cxn ang="0">
                  <a:pos x="199" y="1413"/>
                </a:cxn>
                <a:cxn ang="0">
                  <a:pos x="308" y="1389"/>
                </a:cxn>
                <a:cxn ang="0">
                  <a:pos x="745" y="1180"/>
                </a:cxn>
                <a:cxn ang="0">
                  <a:pos x="1291" y="983"/>
                </a:cxn>
                <a:cxn ang="0">
                  <a:pos x="2046" y="813"/>
                </a:cxn>
                <a:cxn ang="0">
                  <a:pos x="2662" y="769"/>
                </a:cxn>
                <a:cxn ang="0">
                  <a:pos x="2573" y="987"/>
                </a:cxn>
                <a:cxn ang="0">
                  <a:pos x="2232" y="995"/>
                </a:cxn>
                <a:cxn ang="0">
                  <a:pos x="1746" y="1109"/>
                </a:cxn>
                <a:cxn ang="0">
                  <a:pos x="1243" y="1329"/>
                </a:cxn>
                <a:cxn ang="0">
                  <a:pos x="835" y="1571"/>
                </a:cxn>
                <a:cxn ang="0">
                  <a:pos x="1376" y="1244"/>
                </a:cxn>
                <a:cxn ang="0">
                  <a:pos x="1864" y="1057"/>
                </a:cxn>
                <a:cxn ang="0">
                  <a:pos x="2343" y="970"/>
                </a:cxn>
                <a:cxn ang="0">
                  <a:pos x="2444" y="788"/>
                </a:cxn>
                <a:cxn ang="0">
                  <a:pos x="1657" y="901"/>
                </a:cxn>
                <a:cxn ang="0">
                  <a:pos x="1019" y="1090"/>
                </a:cxn>
                <a:cxn ang="0">
                  <a:pos x="533" y="1293"/>
                </a:cxn>
                <a:cxn ang="0">
                  <a:pos x="163" y="1486"/>
                </a:cxn>
                <a:cxn ang="0">
                  <a:pos x="137" y="1449"/>
                </a:cxn>
                <a:cxn ang="0">
                  <a:pos x="755" y="929"/>
                </a:cxn>
                <a:cxn ang="0">
                  <a:pos x="1419" y="471"/>
                </a:cxn>
                <a:cxn ang="0">
                  <a:pos x="2076" y="152"/>
                </a:cxn>
                <a:cxn ang="0">
                  <a:pos x="2664" y="15"/>
                </a:cxn>
              </a:cxnLst>
              <a:rect l="0" t="0" r="r" b="b"/>
              <a:pathLst>
                <a:path w="4109" h="1571">
                  <a:moveTo>
                    <a:pt x="2234" y="1216"/>
                  </a:moveTo>
                  <a:lnTo>
                    <a:pt x="2373" y="1216"/>
                  </a:lnTo>
                  <a:lnTo>
                    <a:pt x="2513" y="1226"/>
                  </a:lnTo>
                  <a:lnTo>
                    <a:pt x="2515" y="1227"/>
                  </a:lnTo>
                  <a:lnTo>
                    <a:pt x="2519" y="1229"/>
                  </a:lnTo>
                  <a:lnTo>
                    <a:pt x="2519" y="1235"/>
                  </a:lnTo>
                  <a:lnTo>
                    <a:pt x="2470" y="1346"/>
                  </a:lnTo>
                  <a:lnTo>
                    <a:pt x="2466" y="1349"/>
                  </a:lnTo>
                  <a:lnTo>
                    <a:pt x="2465" y="1349"/>
                  </a:lnTo>
                  <a:lnTo>
                    <a:pt x="2292" y="1355"/>
                  </a:lnTo>
                  <a:lnTo>
                    <a:pt x="2125" y="1370"/>
                  </a:lnTo>
                  <a:lnTo>
                    <a:pt x="1965" y="1391"/>
                  </a:lnTo>
                  <a:lnTo>
                    <a:pt x="1809" y="1419"/>
                  </a:lnTo>
                  <a:lnTo>
                    <a:pt x="1661" y="1453"/>
                  </a:lnTo>
                  <a:lnTo>
                    <a:pt x="1517" y="1494"/>
                  </a:lnTo>
                  <a:lnTo>
                    <a:pt x="1378" y="1543"/>
                  </a:lnTo>
                  <a:lnTo>
                    <a:pt x="1305" y="1571"/>
                  </a:lnTo>
                  <a:lnTo>
                    <a:pt x="1267" y="1571"/>
                  </a:lnTo>
                  <a:lnTo>
                    <a:pt x="1372" y="1530"/>
                  </a:lnTo>
                  <a:lnTo>
                    <a:pt x="1511" y="1481"/>
                  </a:lnTo>
                  <a:lnTo>
                    <a:pt x="1656" y="1439"/>
                  </a:lnTo>
                  <a:lnTo>
                    <a:pt x="1806" y="1404"/>
                  </a:lnTo>
                  <a:lnTo>
                    <a:pt x="1960" y="1376"/>
                  </a:lnTo>
                  <a:lnTo>
                    <a:pt x="2121" y="1355"/>
                  </a:lnTo>
                  <a:lnTo>
                    <a:pt x="2286" y="1342"/>
                  </a:lnTo>
                  <a:lnTo>
                    <a:pt x="2459" y="1336"/>
                  </a:lnTo>
                  <a:lnTo>
                    <a:pt x="2502" y="1239"/>
                  </a:lnTo>
                  <a:lnTo>
                    <a:pt x="2348" y="1229"/>
                  </a:lnTo>
                  <a:lnTo>
                    <a:pt x="2198" y="1229"/>
                  </a:lnTo>
                  <a:lnTo>
                    <a:pt x="2053" y="1239"/>
                  </a:lnTo>
                  <a:lnTo>
                    <a:pt x="1913" y="1256"/>
                  </a:lnTo>
                  <a:lnTo>
                    <a:pt x="1778" y="1282"/>
                  </a:lnTo>
                  <a:lnTo>
                    <a:pt x="1648" y="1312"/>
                  </a:lnTo>
                  <a:lnTo>
                    <a:pt x="1520" y="1351"/>
                  </a:lnTo>
                  <a:lnTo>
                    <a:pt x="1398" y="1394"/>
                  </a:lnTo>
                  <a:lnTo>
                    <a:pt x="1282" y="1443"/>
                  </a:lnTo>
                  <a:lnTo>
                    <a:pt x="1154" y="1505"/>
                  </a:lnTo>
                  <a:lnTo>
                    <a:pt x="1031" y="1571"/>
                  </a:lnTo>
                  <a:lnTo>
                    <a:pt x="1002" y="1571"/>
                  </a:lnTo>
                  <a:lnTo>
                    <a:pt x="1136" y="1498"/>
                  </a:lnTo>
                  <a:lnTo>
                    <a:pt x="1276" y="1430"/>
                  </a:lnTo>
                  <a:lnTo>
                    <a:pt x="1383" y="1385"/>
                  </a:lnTo>
                  <a:lnTo>
                    <a:pt x="1492" y="1346"/>
                  </a:lnTo>
                  <a:lnTo>
                    <a:pt x="1607" y="1310"/>
                  </a:lnTo>
                  <a:lnTo>
                    <a:pt x="1725" y="1278"/>
                  </a:lnTo>
                  <a:lnTo>
                    <a:pt x="1847" y="1254"/>
                  </a:lnTo>
                  <a:lnTo>
                    <a:pt x="1971" y="1235"/>
                  </a:lnTo>
                  <a:lnTo>
                    <a:pt x="2100" y="1222"/>
                  </a:lnTo>
                  <a:lnTo>
                    <a:pt x="2234" y="1216"/>
                  </a:lnTo>
                  <a:close/>
                  <a:moveTo>
                    <a:pt x="2908" y="0"/>
                  </a:moveTo>
                  <a:lnTo>
                    <a:pt x="3022" y="4"/>
                  </a:lnTo>
                  <a:lnTo>
                    <a:pt x="3133" y="11"/>
                  </a:lnTo>
                  <a:lnTo>
                    <a:pt x="3240" y="26"/>
                  </a:lnTo>
                  <a:lnTo>
                    <a:pt x="3337" y="45"/>
                  </a:lnTo>
                  <a:lnTo>
                    <a:pt x="3431" y="71"/>
                  </a:lnTo>
                  <a:lnTo>
                    <a:pt x="3516" y="103"/>
                  </a:lnTo>
                  <a:lnTo>
                    <a:pt x="3585" y="137"/>
                  </a:lnTo>
                  <a:lnTo>
                    <a:pt x="3649" y="174"/>
                  </a:lnTo>
                  <a:lnTo>
                    <a:pt x="3703" y="218"/>
                  </a:lnTo>
                  <a:lnTo>
                    <a:pt x="3752" y="264"/>
                  </a:lnTo>
                  <a:lnTo>
                    <a:pt x="3790" y="317"/>
                  </a:lnTo>
                  <a:lnTo>
                    <a:pt x="3820" y="371"/>
                  </a:lnTo>
                  <a:lnTo>
                    <a:pt x="3839" y="432"/>
                  </a:lnTo>
                  <a:lnTo>
                    <a:pt x="3848" y="495"/>
                  </a:lnTo>
                  <a:lnTo>
                    <a:pt x="3846" y="561"/>
                  </a:lnTo>
                  <a:lnTo>
                    <a:pt x="3833" y="632"/>
                  </a:lnTo>
                  <a:lnTo>
                    <a:pt x="3812" y="698"/>
                  </a:lnTo>
                  <a:lnTo>
                    <a:pt x="3780" y="766"/>
                  </a:lnTo>
                  <a:lnTo>
                    <a:pt x="3741" y="837"/>
                  </a:lnTo>
                  <a:lnTo>
                    <a:pt x="3688" y="910"/>
                  </a:lnTo>
                  <a:lnTo>
                    <a:pt x="3626" y="987"/>
                  </a:lnTo>
                  <a:lnTo>
                    <a:pt x="3555" y="1064"/>
                  </a:lnTo>
                  <a:lnTo>
                    <a:pt x="3471" y="1147"/>
                  </a:lnTo>
                  <a:lnTo>
                    <a:pt x="3375" y="1229"/>
                  </a:lnTo>
                  <a:lnTo>
                    <a:pt x="3469" y="1209"/>
                  </a:lnTo>
                  <a:lnTo>
                    <a:pt x="3555" y="1194"/>
                  </a:lnTo>
                  <a:lnTo>
                    <a:pt x="3636" y="1184"/>
                  </a:lnTo>
                  <a:lnTo>
                    <a:pt x="3709" y="1182"/>
                  </a:lnTo>
                  <a:lnTo>
                    <a:pt x="3775" y="1184"/>
                  </a:lnTo>
                  <a:lnTo>
                    <a:pt x="3835" y="1192"/>
                  </a:lnTo>
                  <a:lnTo>
                    <a:pt x="3889" y="1205"/>
                  </a:lnTo>
                  <a:lnTo>
                    <a:pt x="3936" y="1222"/>
                  </a:lnTo>
                  <a:lnTo>
                    <a:pt x="3977" y="1242"/>
                  </a:lnTo>
                  <a:lnTo>
                    <a:pt x="4013" y="1267"/>
                  </a:lnTo>
                  <a:lnTo>
                    <a:pt x="4049" y="1302"/>
                  </a:lnTo>
                  <a:lnTo>
                    <a:pt x="4077" y="1344"/>
                  </a:lnTo>
                  <a:lnTo>
                    <a:pt x="4096" y="1389"/>
                  </a:lnTo>
                  <a:lnTo>
                    <a:pt x="4107" y="1438"/>
                  </a:lnTo>
                  <a:lnTo>
                    <a:pt x="4109" y="1490"/>
                  </a:lnTo>
                  <a:lnTo>
                    <a:pt x="4105" y="1531"/>
                  </a:lnTo>
                  <a:lnTo>
                    <a:pt x="4098" y="1571"/>
                  </a:lnTo>
                  <a:lnTo>
                    <a:pt x="4083" y="1571"/>
                  </a:lnTo>
                  <a:lnTo>
                    <a:pt x="4092" y="1531"/>
                  </a:lnTo>
                  <a:lnTo>
                    <a:pt x="4094" y="1490"/>
                  </a:lnTo>
                  <a:lnTo>
                    <a:pt x="4092" y="1441"/>
                  </a:lnTo>
                  <a:lnTo>
                    <a:pt x="4081" y="1394"/>
                  </a:lnTo>
                  <a:lnTo>
                    <a:pt x="4064" y="1351"/>
                  </a:lnTo>
                  <a:lnTo>
                    <a:pt x="4038" y="1312"/>
                  </a:lnTo>
                  <a:lnTo>
                    <a:pt x="4004" y="1278"/>
                  </a:lnTo>
                  <a:lnTo>
                    <a:pt x="3968" y="1254"/>
                  </a:lnTo>
                  <a:lnTo>
                    <a:pt x="3927" y="1233"/>
                  </a:lnTo>
                  <a:lnTo>
                    <a:pt x="3878" y="1216"/>
                  </a:lnTo>
                  <a:lnTo>
                    <a:pt x="3824" y="1205"/>
                  </a:lnTo>
                  <a:lnTo>
                    <a:pt x="3762" y="1197"/>
                  </a:lnTo>
                  <a:lnTo>
                    <a:pt x="3694" y="1197"/>
                  </a:lnTo>
                  <a:lnTo>
                    <a:pt x="3617" y="1201"/>
                  </a:lnTo>
                  <a:lnTo>
                    <a:pt x="3534" y="1212"/>
                  </a:lnTo>
                  <a:lnTo>
                    <a:pt x="3444" y="1227"/>
                  </a:lnTo>
                  <a:lnTo>
                    <a:pt x="3347" y="1252"/>
                  </a:lnTo>
                  <a:lnTo>
                    <a:pt x="3339" y="1248"/>
                  </a:lnTo>
                  <a:lnTo>
                    <a:pt x="3337" y="1244"/>
                  </a:lnTo>
                  <a:lnTo>
                    <a:pt x="3337" y="1241"/>
                  </a:lnTo>
                  <a:lnTo>
                    <a:pt x="3339" y="1239"/>
                  </a:lnTo>
                  <a:lnTo>
                    <a:pt x="3429" y="1164"/>
                  </a:lnTo>
                  <a:lnTo>
                    <a:pt x="3510" y="1088"/>
                  </a:lnTo>
                  <a:lnTo>
                    <a:pt x="3581" y="1017"/>
                  </a:lnTo>
                  <a:lnTo>
                    <a:pt x="3643" y="946"/>
                  </a:lnTo>
                  <a:lnTo>
                    <a:pt x="3696" y="878"/>
                  </a:lnTo>
                  <a:lnTo>
                    <a:pt x="3739" y="813"/>
                  </a:lnTo>
                  <a:lnTo>
                    <a:pt x="3775" y="749"/>
                  </a:lnTo>
                  <a:lnTo>
                    <a:pt x="3801" y="689"/>
                  </a:lnTo>
                  <a:lnTo>
                    <a:pt x="3820" y="629"/>
                  </a:lnTo>
                  <a:lnTo>
                    <a:pt x="3833" y="561"/>
                  </a:lnTo>
                  <a:lnTo>
                    <a:pt x="3835" y="495"/>
                  </a:lnTo>
                  <a:lnTo>
                    <a:pt x="3825" y="435"/>
                  </a:lnTo>
                  <a:lnTo>
                    <a:pt x="3807" y="377"/>
                  </a:lnTo>
                  <a:lnTo>
                    <a:pt x="3779" y="325"/>
                  </a:lnTo>
                  <a:lnTo>
                    <a:pt x="3741" y="274"/>
                  </a:lnTo>
                  <a:lnTo>
                    <a:pt x="3696" y="229"/>
                  </a:lnTo>
                  <a:lnTo>
                    <a:pt x="3641" y="188"/>
                  </a:lnTo>
                  <a:lnTo>
                    <a:pt x="3580" y="150"/>
                  </a:lnTo>
                  <a:lnTo>
                    <a:pt x="3510" y="116"/>
                  </a:lnTo>
                  <a:lnTo>
                    <a:pt x="3426" y="84"/>
                  </a:lnTo>
                  <a:lnTo>
                    <a:pt x="3334" y="60"/>
                  </a:lnTo>
                  <a:lnTo>
                    <a:pt x="3236" y="39"/>
                  </a:lnTo>
                  <a:lnTo>
                    <a:pt x="3131" y="26"/>
                  </a:lnTo>
                  <a:lnTo>
                    <a:pt x="3020" y="17"/>
                  </a:lnTo>
                  <a:lnTo>
                    <a:pt x="2906" y="15"/>
                  </a:lnTo>
                  <a:lnTo>
                    <a:pt x="2787" y="19"/>
                  </a:lnTo>
                  <a:lnTo>
                    <a:pt x="2664" y="30"/>
                  </a:lnTo>
                  <a:lnTo>
                    <a:pt x="2538" y="47"/>
                  </a:lnTo>
                  <a:lnTo>
                    <a:pt x="2410" y="69"/>
                  </a:lnTo>
                  <a:lnTo>
                    <a:pt x="2245" y="111"/>
                  </a:lnTo>
                  <a:lnTo>
                    <a:pt x="2080" y="165"/>
                  </a:lnTo>
                  <a:lnTo>
                    <a:pt x="1916" y="231"/>
                  </a:lnTo>
                  <a:lnTo>
                    <a:pt x="1751" y="306"/>
                  </a:lnTo>
                  <a:lnTo>
                    <a:pt x="1588" y="390"/>
                  </a:lnTo>
                  <a:lnTo>
                    <a:pt x="1425" y="484"/>
                  </a:lnTo>
                  <a:lnTo>
                    <a:pt x="1265" y="584"/>
                  </a:lnTo>
                  <a:lnTo>
                    <a:pt x="1107" y="689"/>
                  </a:lnTo>
                  <a:lnTo>
                    <a:pt x="944" y="805"/>
                  </a:lnTo>
                  <a:lnTo>
                    <a:pt x="785" y="925"/>
                  </a:lnTo>
                  <a:lnTo>
                    <a:pt x="631" y="1047"/>
                  </a:lnTo>
                  <a:lnTo>
                    <a:pt x="481" y="1169"/>
                  </a:lnTo>
                  <a:lnTo>
                    <a:pt x="336" y="1291"/>
                  </a:lnTo>
                  <a:lnTo>
                    <a:pt x="199" y="1413"/>
                  </a:lnTo>
                  <a:lnTo>
                    <a:pt x="68" y="1530"/>
                  </a:lnTo>
                  <a:lnTo>
                    <a:pt x="139" y="1485"/>
                  </a:lnTo>
                  <a:lnTo>
                    <a:pt x="220" y="1438"/>
                  </a:lnTo>
                  <a:lnTo>
                    <a:pt x="308" y="1389"/>
                  </a:lnTo>
                  <a:lnTo>
                    <a:pt x="405" y="1338"/>
                  </a:lnTo>
                  <a:lnTo>
                    <a:pt x="512" y="1286"/>
                  </a:lnTo>
                  <a:lnTo>
                    <a:pt x="625" y="1233"/>
                  </a:lnTo>
                  <a:lnTo>
                    <a:pt x="745" y="1180"/>
                  </a:lnTo>
                  <a:lnTo>
                    <a:pt x="873" y="1130"/>
                  </a:lnTo>
                  <a:lnTo>
                    <a:pt x="1006" y="1079"/>
                  </a:lnTo>
                  <a:lnTo>
                    <a:pt x="1147" y="1030"/>
                  </a:lnTo>
                  <a:lnTo>
                    <a:pt x="1291" y="983"/>
                  </a:lnTo>
                  <a:lnTo>
                    <a:pt x="1472" y="933"/>
                  </a:lnTo>
                  <a:lnTo>
                    <a:pt x="1657" y="886"/>
                  </a:lnTo>
                  <a:lnTo>
                    <a:pt x="1849" y="846"/>
                  </a:lnTo>
                  <a:lnTo>
                    <a:pt x="2046" y="813"/>
                  </a:lnTo>
                  <a:lnTo>
                    <a:pt x="2247" y="788"/>
                  </a:lnTo>
                  <a:lnTo>
                    <a:pt x="2451" y="773"/>
                  </a:lnTo>
                  <a:lnTo>
                    <a:pt x="2660" y="768"/>
                  </a:lnTo>
                  <a:lnTo>
                    <a:pt x="2662" y="769"/>
                  </a:lnTo>
                  <a:lnTo>
                    <a:pt x="2665" y="771"/>
                  </a:lnTo>
                  <a:lnTo>
                    <a:pt x="2665" y="777"/>
                  </a:lnTo>
                  <a:lnTo>
                    <a:pt x="2577" y="983"/>
                  </a:lnTo>
                  <a:lnTo>
                    <a:pt x="2573" y="987"/>
                  </a:lnTo>
                  <a:lnTo>
                    <a:pt x="2570" y="987"/>
                  </a:lnTo>
                  <a:lnTo>
                    <a:pt x="2461" y="981"/>
                  </a:lnTo>
                  <a:lnTo>
                    <a:pt x="2348" y="983"/>
                  </a:lnTo>
                  <a:lnTo>
                    <a:pt x="2232" y="995"/>
                  </a:lnTo>
                  <a:lnTo>
                    <a:pt x="2112" y="1013"/>
                  </a:lnTo>
                  <a:lnTo>
                    <a:pt x="1992" y="1038"/>
                  </a:lnTo>
                  <a:lnTo>
                    <a:pt x="1870" y="1070"/>
                  </a:lnTo>
                  <a:lnTo>
                    <a:pt x="1746" y="1109"/>
                  </a:lnTo>
                  <a:lnTo>
                    <a:pt x="1624" y="1154"/>
                  </a:lnTo>
                  <a:lnTo>
                    <a:pt x="1502" y="1203"/>
                  </a:lnTo>
                  <a:lnTo>
                    <a:pt x="1382" y="1257"/>
                  </a:lnTo>
                  <a:lnTo>
                    <a:pt x="1243" y="1329"/>
                  </a:lnTo>
                  <a:lnTo>
                    <a:pt x="1109" y="1404"/>
                  </a:lnTo>
                  <a:lnTo>
                    <a:pt x="980" y="1486"/>
                  </a:lnTo>
                  <a:lnTo>
                    <a:pt x="860" y="1571"/>
                  </a:lnTo>
                  <a:lnTo>
                    <a:pt x="835" y="1571"/>
                  </a:lnTo>
                  <a:lnTo>
                    <a:pt x="959" y="1481"/>
                  </a:lnTo>
                  <a:lnTo>
                    <a:pt x="1092" y="1396"/>
                  </a:lnTo>
                  <a:lnTo>
                    <a:pt x="1231" y="1317"/>
                  </a:lnTo>
                  <a:lnTo>
                    <a:pt x="1376" y="1244"/>
                  </a:lnTo>
                  <a:lnTo>
                    <a:pt x="1496" y="1190"/>
                  </a:lnTo>
                  <a:lnTo>
                    <a:pt x="1618" y="1141"/>
                  </a:lnTo>
                  <a:lnTo>
                    <a:pt x="1740" y="1096"/>
                  </a:lnTo>
                  <a:lnTo>
                    <a:pt x="1864" y="1057"/>
                  </a:lnTo>
                  <a:lnTo>
                    <a:pt x="1986" y="1025"/>
                  </a:lnTo>
                  <a:lnTo>
                    <a:pt x="2108" y="1000"/>
                  </a:lnTo>
                  <a:lnTo>
                    <a:pt x="2226" y="981"/>
                  </a:lnTo>
                  <a:lnTo>
                    <a:pt x="2343" y="970"/>
                  </a:lnTo>
                  <a:lnTo>
                    <a:pt x="2457" y="968"/>
                  </a:lnTo>
                  <a:lnTo>
                    <a:pt x="2566" y="974"/>
                  </a:lnTo>
                  <a:lnTo>
                    <a:pt x="2649" y="783"/>
                  </a:lnTo>
                  <a:lnTo>
                    <a:pt x="2444" y="788"/>
                  </a:lnTo>
                  <a:lnTo>
                    <a:pt x="2241" y="803"/>
                  </a:lnTo>
                  <a:lnTo>
                    <a:pt x="2042" y="828"/>
                  </a:lnTo>
                  <a:lnTo>
                    <a:pt x="1847" y="859"/>
                  </a:lnTo>
                  <a:lnTo>
                    <a:pt x="1657" y="901"/>
                  </a:lnTo>
                  <a:lnTo>
                    <a:pt x="1473" y="946"/>
                  </a:lnTo>
                  <a:lnTo>
                    <a:pt x="1297" y="997"/>
                  </a:lnTo>
                  <a:lnTo>
                    <a:pt x="1154" y="1042"/>
                  </a:lnTo>
                  <a:lnTo>
                    <a:pt x="1019" y="1090"/>
                  </a:lnTo>
                  <a:lnTo>
                    <a:pt x="888" y="1139"/>
                  </a:lnTo>
                  <a:lnTo>
                    <a:pt x="762" y="1190"/>
                  </a:lnTo>
                  <a:lnTo>
                    <a:pt x="644" y="1241"/>
                  </a:lnTo>
                  <a:lnTo>
                    <a:pt x="533" y="1293"/>
                  </a:lnTo>
                  <a:lnTo>
                    <a:pt x="430" y="1344"/>
                  </a:lnTo>
                  <a:lnTo>
                    <a:pt x="332" y="1393"/>
                  </a:lnTo>
                  <a:lnTo>
                    <a:pt x="244" y="1441"/>
                  </a:lnTo>
                  <a:lnTo>
                    <a:pt x="163" y="1486"/>
                  </a:lnTo>
                  <a:lnTo>
                    <a:pt x="92" y="1531"/>
                  </a:lnTo>
                  <a:lnTo>
                    <a:pt x="30" y="1571"/>
                  </a:lnTo>
                  <a:lnTo>
                    <a:pt x="0" y="1571"/>
                  </a:lnTo>
                  <a:lnTo>
                    <a:pt x="137" y="1449"/>
                  </a:lnTo>
                  <a:lnTo>
                    <a:pt x="280" y="1321"/>
                  </a:lnTo>
                  <a:lnTo>
                    <a:pt x="432" y="1192"/>
                  </a:lnTo>
                  <a:lnTo>
                    <a:pt x="591" y="1060"/>
                  </a:lnTo>
                  <a:lnTo>
                    <a:pt x="755" y="929"/>
                  </a:lnTo>
                  <a:lnTo>
                    <a:pt x="925" y="801"/>
                  </a:lnTo>
                  <a:lnTo>
                    <a:pt x="1100" y="677"/>
                  </a:lnTo>
                  <a:lnTo>
                    <a:pt x="1258" y="572"/>
                  </a:lnTo>
                  <a:lnTo>
                    <a:pt x="1419" y="471"/>
                  </a:lnTo>
                  <a:lnTo>
                    <a:pt x="1580" y="379"/>
                  </a:lnTo>
                  <a:lnTo>
                    <a:pt x="1746" y="293"/>
                  </a:lnTo>
                  <a:lnTo>
                    <a:pt x="1911" y="218"/>
                  </a:lnTo>
                  <a:lnTo>
                    <a:pt x="2076" y="152"/>
                  </a:lnTo>
                  <a:lnTo>
                    <a:pt x="2243" y="97"/>
                  </a:lnTo>
                  <a:lnTo>
                    <a:pt x="2408" y="56"/>
                  </a:lnTo>
                  <a:lnTo>
                    <a:pt x="2538" y="32"/>
                  </a:lnTo>
                  <a:lnTo>
                    <a:pt x="2664" y="15"/>
                  </a:lnTo>
                  <a:lnTo>
                    <a:pt x="2787" y="5"/>
                  </a:lnTo>
                  <a:lnTo>
                    <a:pt x="2908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4581525" y="4649788"/>
              <a:ext cx="1562100" cy="1309688"/>
            </a:xfrm>
            <a:custGeom>
              <a:avLst/>
              <a:gdLst/>
              <a:ahLst/>
              <a:cxnLst>
                <a:cxn ang="0">
                  <a:pos x="773" y="0"/>
                </a:cxn>
                <a:cxn ang="0">
                  <a:pos x="959" y="11"/>
                </a:cxn>
                <a:cxn ang="0">
                  <a:pos x="1132" y="39"/>
                </a:cxn>
                <a:cxn ang="0">
                  <a:pos x="1289" y="83"/>
                </a:cxn>
                <a:cxn ang="0">
                  <a:pos x="1428" y="141"/>
                </a:cxn>
                <a:cxn ang="0">
                  <a:pos x="1545" y="214"/>
                </a:cxn>
                <a:cxn ang="0">
                  <a:pos x="1637" y="300"/>
                </a:cxn>
                <a:cxn ang="0">
                  <a:pos x="1701" y="400"/>
                </a:cxn>
                <a:cxn ang="0">
                  <a:pos x="1731" y="511"/>
                </a:cxn>
                <a:cxn ang="0">
                  <a:pos x="1727" y="633"/>
                </a:cxn>
                <a:cxn ang="0">
                  <a:pos x="1686" y="764"/>
                </a:cxn>
                <a:cxn ang="0">
                  <a:pos x="1601" y="907"/>
                </a:cxn>
                <a:cxn ang="0">
                  <a:pos x="1473" y="1057"/>
                </a:cxn>
                <a:cxn ang="0">
                  <a:pos x="1297" y="1216"/>
                </a:cxn>
                <a:cxn ang="0">
                  <a:pos x="1466" y="1181"/>
                </a:cxn>
                <a:cxn ang="0">
                  <a:pos x="1609" y="1169"/>
                </a:cxn>
                <a:cxn ang="0">
                  <a:pos x="1725" y="1181"/>
                </a:cxn>
                <a:cxn ang="0">
                  <a:pos x="1817" y="1211"/>
                </a:cxn>
                <a:cxn ang="0">
                  <a:pos x="1886" y="1256"/>
                </a:cxn>
                <a:cxn ang="0">
                  <a:pos x="1933" y="1318"/>
                </a:cxn>
                <a:cxn ang="0">
                  <a:pos x="1960" y="1389"/>
                </a:cxn>
                <a:cxn ang="0">
                  <a:pos x="1967" y="1470"/>
                </a:cxn>
                <a:cxn ang="0">
                  <a:pos x="1956" y="1558"/>
                </a:cxn>
                <a:cxn ang="0">
                  <a:pos x="1928" y="1650"/>
                </a:cxn>
                <a:cxn ang="0">
                  <a:pos x="1783" y="1603"/>
                </a:cxn>
                <a:cxn ang="0">
                  <a:pos x="1789" y="1515"/>
                </a:cxn>
                <a:cxn ang="0">
                  <a:pos x="1774" y="1434"/>
                </a:cxn>
                <a:cxn ang="0">
                  <a:pos x="1740" y="1361"/>
                </a:cxn>
                <a:cxn ang="0">
                  <a:pos x="1684" y="1303"/>
                </a:cxn>
                <a:cxn ang="0">
                  <a:pos x="1603" y="1259"/>
                </a:cxn>
                <a:cxn ang="0">
                  <a:pos x="1498" y="1235"/>
                </a:cxn>
                <a:cxn ang="0">
                  <a:pos x="1368" y="1231"/>
                </a:cxn>
                <a:cxn ang="0">
                  <a:pos x="1209" y="1250"/>
                </a:cxn>
                <a:cxn ang="0">
                  <a:pos x="1213" y="1190"/>
                </a:cxn>
                <a:cxn ang="0">
                  <a:pos x="1365" y="1036"/>
                </a:cxn>
                <a:cxn ang="0">
                  <a:pos x="1472" y="890"/>
                </a:cxn>
                <a:cxn ang="0">
                  <a:pos x="1534" y="751"/>
                </a:cxn>
                <a:cxn ang="0">
                  <a:pos x="1556" y="625"/>
                </a:cxn>
                <a:cxn ang="0">
                  <a:pos x="1541" y="509"/>
                </a:cxn>
                <a:cxn ang="0">
                  <a:pos x="1494" y="404"/>
                </a:cxn>
                <a:cxn ang="0">
                  <a:pos x="1415" y="310"/>
                </a:cxn>
                <a:cxn ang="0">
                  <a:pos x="1312" y="231"/>
                </a:cxn>
                <a:cxn ang="0">
                  <a:pos x="1182" y="165"/>
                </a:cxn>
                <a:cxn ang="0">
                  <a:pos x="1034" y="113"/>
                </a:cxn>
                <a:cxn ang="0">
                  <a:pos x="869" y="77"/>
                </a:cxn>
                <a:cxn ang="0">
                  <a:pos x="689" y="58"/>
                </a:cxn>
                <a:cxn ang="0">
                  <a:pos x="499" y="54"/>
                </a:cxn>
                <a:cxn ang="0">
                  <a:pos x="302" y="69"/>
                </a:cxn>
                <a:cxn ang="0">
                  <a:pos x="101" y="101"/>
                </a:cxn>
                <a:cxn ang="0">
                  <a:pos x="141" y="81"/>
                </a:cxn>
                <a:cxn ang="0">
                  <a:pos x="381" y="28"/>
                </a:cxn>
                <a:cxn ang="0">
                  <a:pos x="580" y="6"/>
                </a:cxn>
              </a:cxnLst>
              <a:rect l="0" t="0" r="r" b="b"/>
              <a:pathLst>
                <a:path w="1967" h="1650">
                  <a:moveTo>
                    <a:pt x="678" y="0"/>
                  </a:moveTo>
                  <a:lnTo>
                    <a:pt x="773" y="0"/>
                  </a:lnTo>
                  <a:lnTo>
                    <a:pt x="867" y="4"/>
                  </a:lnTo>
                  <a:lnTo>
                    <a:pt x="959" y="11"/>
                  </a:lnTo>
                  <a:lnTo>
                    <a:pt x="1047" y="23"/>
                  </a:lnTo>
                  <a:lnTo>
                    <a:pt x="1132" y="39"/>
                  </a:lnTo>
                  <a:lnTo>
                    <a:pt x="1213" y="58"/>
                  </a:lnTo>
                  <a:lnTo>
                    <a:pt x="1289" y="83"/>
                  </a:lnTo>
                  <a:lnTo>
                    <a:pt x="1361" y="111"/>
                  </a:lnTo>
                  <a:lnTo>
                    <a:pt x="1428" y="141"/>
                  </a:lnTo>
                  <a:lnTo>
                    <a:pt x="1490" y="176"/>
                  </a:lnTo>
                  <a:lnTo>
                    <a:pt x="1545" y="214"/>
                  </a:lnTo>
                  <a:lnTo>
                    <a:pt x="1594" y="255"/>
                  </a:lnTo>
                  <a:lnTo>
                    <a:pt x="1637" y="300"/>
                  </a:lnTo>
                  <a:lnTo>
                    <a:pt x="1672" y="349"/>
                  </a:lnTo>
                  <a:lnTo>
                    <a:pt x="1701" y="400"/>
                  </a:lnTo>
                  <a:lnTo>
                    <a:pt x="1719" y="454"/>
                  </a:lnTo>
                  <a:lnTo>
                    <a:pt x="1731" y="511"/>
                  </a:lnTo>
                  <a:lnTo>
                    <a:pt x="1734" y="571"/>
                  </a:lnTo>
                  <a:lnTo>
                    <a:pt x="1727" y="633"/>
                  </a:lnTo>
                  <a:lnTo>
                    <a:pt x="1712" y="696"/>
                  </a:lnTo>
                  <a:lnTo>
                    <a:pt x="1686" y="764"/>
                  </a:lnTo>
                  <a:lnTo>
                    <a:pt x="1650" y="835"/>
                  </a:lnTo>
                  <a:lnTo>
                    <a:pt x="1601" y="907"/>
                  </a:lnTo>
                  <a:lnTo>
                    <a:pt x="1543" y="982"/>
                  </a:lnTo>
                  <a:lnTo>
                    <a:pt x="1473" y="1057"/>
                  </a:lnTo>
                  <a:lnTo>
                    <a:pt x="1391" y="1136"/>
                  </a:lnTo>
                  <a:lnTo>
                    <a:pt x="1297" y="1216"/>
                  </a:lnTo>
                  <a:lnTo>
                    <a:pt x="1385" y="1196"/>
                  </a:lnTo>
                  <a:lnTo>
                    <a:pt x="1466" y="1181"/>
                  </a:lnTo>
                  <a:lnTo>
                    <a:pt x="1541" y="1173"/>
                  </a:lnTo>
                  <a:lnTo>
                    <a:pt x="1609" y="1169"/>
                  </a:lnTo>
                  <a:lnTo>
                    <a:pt x="1671" y="1173"/>
                  </a:lnTo>
                  <a:lnTo>
                    <a:pt x="1725" y="1181"/>
                  </a:lnTo>
                  <a:lnTo>
                    <a:pt x="1774" y="1194"/>
                  </a:lnTo>
                  <a:lnTo>
                    <a:pt x="1817" y="1211"/>
                  </a:lnTo>
                  <a:lnTo>
                    <a:pt x="1854" y="1231"/>
                  </a:lnTo>
                  <a:lnTo>
                    <a:pt x="1886" y="1256"/>
                  </a:lnTo>
                  <a:lnTo>
                    <a:pt x="1913" y="1286"/>
                  </a:lnTo>
                  <a:lnTo>
                    <a:pt x="1933" y="1318"/>
                  </a:lnTo>
                  <a:lnTo>
                    <a:pt x="1948" y="1351"/>
                  </a:lnTo>
                  <a:lnTo>
                    <a:pt x="1960" y="1389"/>
                  </a:lnTo>
                  <a:lnTo>
                    <a:pt x="1965" y="1428"/>
                  </a:lnTo>
                  <a:lnTo>
                    <a:pt x="1967" y="1470"/>
                  </a:lnTo>
                  <a:lnTo>
                    <a:pt x="1963" y="1513"/>
                  </a:lnTo>
                  <a:lnTo>
                    <a:pt x="1956" y="1558"/>
                  </a:lnTo>
                  <a:lnTo>
                    <a:pt x="1945" y="1603"/>
                  </a:lnTo>
                  <a:lnTo>
                    <a:pt x="1928" y="1650"/>
                  </a:lnTo>
                  <a:lnTo>
                    <a:pt x="1774" y="1650"/>
                  </a:lnTo>
                  <a:lnTo>
                    <a:pt x="1783" y="1603"/>
                  </a:lnTo>
                  <a:lnTo>
                    <a:pt x="1789" y="1558"/>
                  </a:lnTo>
                  <a:lnTo>
                    <a:pt x="1789" y="1515"/>
                  </a:lnTo>
                  <a:lnTo>
                    <a:pt x="1783" y="1473"/>
                  </a:lnTo>
                  <a:lnTo>
                    <a:pt x="1774" y="1434"/>
                  </a:lnTo>
                  <a:lnTo>
                    <a:pt x="1761" y="1396"/>
                  </a:lnTo>
                  <a:lnTo>
                    <a:pt x="1740" y="1361"/>
                  </a:lnTo>
                  <a:lnTo>
                    <a:pt x="1714" y="1331"/>
                  </a:lnTo>
                  <a:lnTo>
                    <a:pt x="1684" y="1303"/>
                  </a:lnTo>
                  <a:lnTo>
                    <a:pt x="1646" y="1278"/>
                  </a:lnTo>
                  <a:lnTo>
                    <a:pt x="1603" y="1259"/>
                  </a:lnTo>
                  <a:lnTo>
                    <a:pt x="1554" y="1244"/>
                  </a:lnTo>
                  <a:lnTo>
                    <a:pt x="1498" y="1235"/>
                  </a:lnTo>
                  <a:lnTo>
                    <a:pt x="1436" y="1229"/>
                  </a:lnTo>
                  <a:lnTo>
                    <a:pt x="1368" y="1231"/>
                  </a:lnTo>
                  <a:lnTo>
                    <a:pt x="1291" y="1237"/>
                  </a:lnTo>
                  <a:lnTo>
                    <a:pt x="1209" y="1250"/>
                  </a:lnTo>
                  <a:lnTo>
                    <a:pt x="1119" y="1271"/>
                  </a:lnTo>
                  <a:lnTo>
                    <a:pt x="1213" y="1190"/>
                  </a:lnTo>
                  <a:lnTo>
                    <a:pt x="1295" y="1111"/>
                  </a:lnTo>
                  <a:lnTo>
                    <a:pt x="1365" y="1036"/>
                  </a:lnTo>
                  <a:lnTo>
                    <a:pt x="1423" y="961"/>
                  </a:lnTo>
                  <a:lnTo>
                    <a:pt x="1472" y="890"/>
                  </a:lnTo>
                  <a:lnTo>
                    <a:pt x="1507" y="818"/>
                  </a:lnTo>
                  <a:lnTo>
                    <a:pt x="1534" y="751"/>
                  </a:lnTo>
                  <a:lnTo>
                    <a:pt x="1549" y="687"/>
                  </a:lnTo>
                  <a:lnTo>
                    <a:pt x="1556" y="625"/>
                  </a:lnTo>
                  <a:lnTo>
                    <a:pt x="1552" y="565"/>
                  </a:lnTo>
                  <a:lnTo>
                    <a:pt x="1541" y="509"/>
                  </a:lnTo>
                  <a:lnTo>
                    <a:pt x="1522" y="454"/>
                  </a:lnTo>
                  <a:lnTo>
                    <a:pt x="1494" y="404"/>
                  </a:lnTo>
                  <a:lnTo>
                    <a:pt x="1458" y="355"/>
                  </a:lnTo>
                  <a:lnTo>
                    <a:pt x="1415" y="310"/>
                  </a:lnTo>
                  <a:lnTo>
                    <a:pt x="1366" y="268"/>
                  </a:lnTo>
                  <a:lnTo>
                    <a:pt x="1312" y="231"/>
                  </a:lnTo>
                  <a:lnTo>
                    <a:pt x="1250" y="195"/>
                  </a:lnTo>
                  <a:lnTo>
                    <a:pt x="1182" y="165"/>
                  </a:lnTo>
                  <a:lnTo>
                    <a:pt x="1111" y="137"/>
                  </a:lnTo>
                  <a:lnTo>
                    <a:pt x="1034" y="113"/>
                  </a:lnTo>
                  <a:lnTo>
                    <a:pt x="953" y="94"/>
                  </a:lnTo>
                  <a:lnTo>
                    <a:pt x="869" y="77"/>
                  </a:lnTo>
                  <a:lnTo>
                    <a:pt x="781" y="66"/>
                  </a:lnTo>
                  <a:lnTo>
                    <a:pt x="689" y="58"/>
                  </a:lnTo>
                  <a:lnTo>
                    <a:pt x="595" y="54"/>
                  </a:lnTo>
                  <a:lnTo>
                    <a:pt x="499" y="54"/>
                  </a:lnTo>
                  <a:lnTo>
                    <a:pt x="402" y="60"/>
                  </a:lnTo>
                  <a:lnTo>
                    <a:pt x="302" y="69"/>
                  </a:lnTo>
                  <a:lnTo>
                    <a:pt x="203" y="83"/>
                  </a:lnTo>
                  <a:lnTo>
                    <a:pt x="101" y="101"/>
                  </a:lnTo>
                  <a:lnTo>
                    <a:pt x="0" y="124"/>
                  </a:lnTo>
                  <a:lnTo>
                    <a:pt x="141" y="81"/>
                  </a:lnTo>
                  <a:lnTo>
                    <a:pt x="280" y="47"/>
                  </a:lnTo>
                  <a:lnTo>
                    <a:pt x="381" y="28"/>
                  </a:lnTo>
                  <a:lnTo>
                    <a:pt x="480" y="15"/>
                  </a:lnTo>
                  <a:lnTo>
                    <a:pt x="580" y="6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 noEditPoints="1"/>
            </p:cNvSpPr>
            <p:nvPr/>
          </p:nvSpPr>
          <p:spPr bwMode="auto">
            <a:xfrm>
              <a:off x="4022725" y="1438275"/>
              <a:ext cx="1495425" cy="4906963"/>
            </a:xfrm>
            <a:custGeom>
              <a:avLst/>
              <a:gdLst/>
              <a:ahLst/>
              <a:cxnLst>
                <a:cxn ang="0">
                  <a:pos x="1192" y="2283"/>
                </a:cxn>
                <a:cxn ang="0">
                  <a:pos x="1139" y="2502"/>
                </a:cxn>
                <a:cxn ang="0">
                  <a:pos x="1260" y="2482"/>
                </a:cxn>
                <a:cxn ang="0">
                  <a:pos x="1201" y="2408"/>
                </a:cxn>
                <a:cxn ang="0">
                  <a:pos x="1398" y="2491"/>
                </a:cxn>
                <a:cxn ang="0">
                  <a:pos x="1552" y="2410"/>
                </a:cxn>
                <a:cxn ang="0">
                  <a:pos x="1545" y="2202"/>
                </a:cxn>
                <a:cxn ang="0">
                  <a:pos x="336" y="4"/>
                </a:cxn>
                <a:cxn ang="0">
                  <a:pos x="430" y="90"/>
                </a:cxn>
                <a:cxn ang="0">
                  <a:pos x="469" y="58"/>
                </a:cxn>
                <a:cxn ang="0">
                  <a:pos x="533" y="17"/>
                </a:cxn>
                <a:cxn ang="0">
                  <a:pos x="488" y="184"/>
                </a:cxn>
                <a:cxn ang="0">
                  <a:pos x="582" y="207"/>
                </a:cxn>
                <a:cxn ang="0">
                  <a:pos x="400" y="316"/>
                </a:cxn>
                <a:cxn ang="0">
                  <a:pos x="439" y="389"/>
                </a:cxn>
                <a:cxn ang="0">
                  <a:pos x="349" y="426"/>
                </a:cxn>
                <a:cxn ang="0">
                  <a:pos x="295" y="513"/>
                </a:cxn>
                <a:cxn ang="0">
                  <a:pos x="193" y="1085"/>
                </a:cxn>
                <a:cxn ang="0">
                  <a:pos x="323" y="1613"/>
                </a:cxn>
                <a:cxn ang="0">
                  <a:pos x="544" y="1720"/>
                </a:cxn>
                <a:cxn ang="0">
                  <a:pos x="546" y="1558"/>
                </a:cxn>
                <a:cxn ang="0">
                  <a:pos x="486" y="1400"/>
                </a:cxn>
                <a:cxn ang="0">
                  <a:pos x="546" y="1228"/>
                </a:cxn>
                <a:cxn ang="0">
                  <a:pos x="875" y="1155"/>
                </a:cxn>
                <a:cxn ang="0">
                  <a:pos x="987" y="1442"/>
                </a:cxn>
                <a:cxn ang="0">
                  <a:pos x="937" y="1549"/>
                </a:cxn>
                <a:cxn ang="0">
                  <a:pos x="839" y="1787"/>
                </a:cxn>
                <a:cxn ang="0">
                  <a:pos x="954" y="1870"/>
                </a:cxn>
                <a:cxn ang="0">
                  <a:pos x="1348" y="1920"/>
                </a:cxn>
                <a:cxn ang="0">
                  <a:pos x="1703" y="2018"/>
                </a:cxn>
                <a:cxn ang="0">
                  <a:pos x="1870" y="2193"/>
                </a:cxn>
                <a:cxn ang="0">
                  <a:pos x="1618" y="2534"/>
                </a:cxn>
                <a:cxn ang="0">
                  <a:pos x="1451" y="2851"/>
                </a:cxn>
                <a:cxn ang="0">
                  <a:pos x="1412" y="2859"/>
                </a:cxn>
                <a:cxn ang="0">
                  <a:pos x="1318" y="2667"/>
                </a:cxn>
                <a:cxn ang="0">
                  <a:pos x="1199" y="2750"/>
                </a:cxn>
                <a:cxn ang="0">
                  <a:pos x="1380" y="3169"/>
                </a:cxn>
                <a:cxn ang="0">
                  <a:pos x="1442" y="3657"/>
                </a:cxn>
                <a:cxn ang="0">
                  <a:pos x="1320" y="5196"/>
                </a:cxn>
                <a:cxn ang="0">
                  <a:pos x="1400" y="5597"/>
                </a:cxn>
                <a:cxn ang="0">
                  <a:pos x="1372" y="6027"/>
                </a:cxn>
                <a:cxn ang="0">
                  <a:pos x="1169" y="6144"/>
                </a:cxn>
                <a:cxn ang="0">
                  <a:pos x="1158" y="5749"/>
                </a:cxn>
                <a:cxn ang="0">
                  <a:pos x="1158" y="5496"/>
                </a:cxn>
                <a:cxn ang="0">
                  <a:pos x="1025" y="4843"/>
                </a:cxn>
                <a:cxn ang="0">
                  <a:pos x="1012" y="4738"/>
                </a:cxn>
                <a:cxn ang="0">
                  <a:pos x="850" y="5192"/>
                </a:cxn>
                <a:cxn ang="0">
                  <a:pos x="820" y="5541"/>
                </a:cxn>
                <a:cxn ang="0">
                  <a:pos x="1087" y="5718"/>
                </a:cxn>
                <a:cxn ang="0">
                  <a:pos x="674" y="5695"/>
                </a:cxn>
                <a:cxn ang="0">
                  <a:pos x="405" y="5656"/>
                </a:cxn>
                <a:cxn ang="0">
                  <a:pos x="524" y="5352"/>
                </a:cxn>
                <a:cxn ang="0">
                  <a:pos x="837" y="4499"/>
                </a:cxn>
                <a:cxn ang="0">
                  <a:pos x="916" y="4175"/>
                </a:cxn>
                <a:cxn ang="0">
                  <a:pos x="650" y="3572"/>
                </a:cxn>
                <a:cxn ang="0">
                  <a:pos x="698" y="3030"/>
                </a:cxn>
                <a:cxn ang="0">
                  <a:pos x="143" y="1836"/>
                </a:cxn>
                <a:cxn ang="0">
                  <a:pos x="8" y="920"/>
                </a:cxn>
                <a:cxn ang="0">
                  <a:pos x="268" y="289"/>
                </a:cxn>
              </a:cxnLst>
              <a:rect l="0" t="0" r="r" b="b"/>
              <a:pathLst>
                <a:path w="1885" h="6183">
                  <a:moveTo>
                    <a:pt x="1293" y="2155"/>
                  </a:moveTo>
                  <a:lnTo>
                    <a:pt x="1265" y="2157"/>
                  </a:lnTo>
                  <a:lnTo>
                    <a:pt x="1235" y="2159"/>
                  </a:lnTo>
                  <a:lnTo>
                    <a:pt x="1213" y="2164"/>
                  </a:lnTo>
                  <a:lnTo>
                    <a:pt x="1196" y="2174"/>
                  </a:lnTo>
                  <a:lnTo>
                    <a:pt x="1183" y="2185"/>
                  </a:lnTo>
                  <a:lnTo>
                    <a:pt x="1173" y="2204"/>
                  </a:lnTo>
                  <a:lnTo>
                    <a:pt x="1171" y="2224"/>
                  </a:lnTo>
                  <a:lnTo>
                    <a:pt x="1175" y="2243"/>
                  </a:lnTo>
                  <a:lnTo>
                    <a:pt x="1184" y="2262"/>
                  </a:lnTo>
                  <a:lnTo>
                    <a:pt x="1192" y="2283"/>
                  </a:lnTo>
                  <a:lnTo>
                    <a:pt x="1196" y="2303"/>
                  </a:lnTo>
                  <a:lnTo>
                    <a:pt x="1192" y="2326"/>
                  </a:lnTo>
                  <a:lnTo>
                    <a:pt x="1181" y="2346"/>
                  </a:lnTo>
                  <a:lnTo>
                    <a:pt x="1166" y="2365"/>
                  </a:lnTo>
                  <a:lnTo>
                    <a:pt x="1153" y="2384"/>
                  </a:lnTo>
                  <a:lnTo>
                    <a:pt x="1139" y="2405"/>
                  </a:lnTo>
                  <a:lnTo>
                    <a:pt x="1138" y="2414"/>
                  </a:lnTo>
                  <a:lnTo>
                    <a:pt x="1136" y="2433"/>
                  </a:lnTo>
                  <a:lnTo>
                    <a:pt x="1136" y="2455"/>
                  </a:lnTo>
                  <a:lnTo>
                    <a:pt x="1138" y="2480"/>
                  </a:lnTo>
                  <a:lnTo>
                    <a:pt x="1139" y="2502"/>
                  </a:lnTo>
                  <a:lnTo>
                    <a:pt x="1141" y="2517"/>
                  </a:lnTo>
                  <a:lnTo>
                    <a:pt x="1147" y="2523"/>
                  </a:lnTo>
                  <a:lnTo>
                    <a:pt x="1158" y="2525"/>
                  </a:lnTo>
                  <a:lnTo>
                    <a:pt x="1177" y="2527"/>
                  </a:lnTo>
                  <a:lnTo>
                    <a:pt x="1199" y="2529"/>
                  </a:lnTo>
                  <a:lnTo>
                    <a:pt x="1263" y="2529"/>
                  </a:lnTo>
                  <a:lnTo>
                    <a:pt x="1275" y="2525"/>
                  </a:lnTo>
                  <a:lnTo>
                    <a:pt x="1280" y="2517"/>
                  </a:lnTo>
                  <a:lnTo>
                    <a:pt x="1276" y="2508"/>
                  </a:lnTo>
                  <a:lnTo>
                    <a:pt x="1269" y="2495"/>
                  </a:lnTo>
                  <a:lnTo>
                    <a:pt x="1260" y="2482"/>
                  </a:lnTo>
                  <a:lnTo>
                    <a:pt x="1246" y="2468"/>
                  </a:lnTo>
                  <a:lnTo>
                    <a:pt x="1237" y="2457"/>
                  </a:lnTo>
                  <a:lnTo>
                    <a:pt x="1228" y="2452"/>
                  </a:lnTo>
                  <a:lnTo>
                    <a:pt x="1215" y="2444"/>
                  </a:lnTo>
                  <a:lnTo>
                    <a:pt x="1201" y="2435"/>
                  </a:lnTo>
                  <a:lnTo>
                    <a:pt x="1190" y="2427"/>
                  </a:lnTo>
                  <a:lnTo>
                    <a:pt x="1183" y="2420"/>
                  </a:lnTo>
                  <a:lnTo>
                    <a:pt x="1179" y="2412"/>
                  </a:lnTo>
                  <a:lnTo>
                    <a:pt x="1181" y="2408"/>
                  </a:lnTo>
                  <a:lnTo>
                    <a:pt x="1186" y="2407"/>
                  </a:lnTo>
                  <a:lnTo>
                    <a:pt x="1201" y="2408"/>
                  </a:lnTo>
                  <a:lnTo>
                    <a:pt x="1224" y="2414"/>
                  </a:lnTo>
                  <a:lnTo>
                    <a:pt x="1239" y="2420"/>
                  </a:lnTo>
                  <a:lnTo>
                    <a:pt x="1260" y="2427"/>
                  </a:lnTo>
                  <a:lnTo>
                    <a:pt x="1280" y="2438"/>
                  </a:lnTo>
                  <a:lnTo>
                    <a:pt x="1303" y="2450"/>
                  </a:lnTo>
                  <a:lnTo>
                    <a:pt x="1322" y="2463"/>
                  </a:lnTo>
                  <a:lnTo>
                    <a:pt x="1333" y="2474"/>
                  </a:lnTo>
                  <a:lnTo>
                    <a:pt x="1338" y="2487"/>
                  </a:lnTo>
                  <a:lnTo>
                    <a:pt x="1357" y="2493"/>
                  </a:lnTo>
                  <a:lnTo>
                    <a:pt x="1378" y="2493"/>
                  </a:lnTo>
                  <a:lnTo>
                    <a:pt x="1398" y="2491"/>
                  </a:lnTo>
                  <a:lnTo>
                    <a:pt x="1415" y="2487"/>
                  </a:lnTo>
                  <a:lnTo>
                    <a:pt x="1430" y="2485"/>
                  </a:lnTo>
                  <a:lnTo>
                    <a:pt x="1434" y="2474"/>
                  </a:lnTo>
                  <a:lnTo>
                    <a:pt x="1445" y="2463"/>
                  </a:lnTo>
                  <a:lnTo>
                    <a:pt x="1459" y="2452"/>
                  </a:lnTo>
                  <a:lnTo>
                    <a:pt x="1474" y="2444"/>
                  </a:lnTo>
                  <a:lnTo>
                    <a:pt x="1489" y="2440"/>
                  </a:lnTo>
                  <a:lnTo>
                    <a:pt x="1498" y="2440"/>
                  </a:lnTo>
                  <a:lnTo>
                    <a:pt x="1502" y="2446"/>
                  </a:lnTo>
                  <a:lnTo>
                    <a:pt x="1528" y="2433"/>
                  </a:lnTo>
                  <a:lnTo>
                    <a:pt x="1552" y="2410"/>
                  </a:lnTo>
                  <a:lnTo>
                    <a:pt x="1573" y="2380"/>
                  </a:lnTo>
                  <a:lnTo>
                    <a:pt x="1590" y="2348"/>
                  </a:lnTo>
                  <a:lnTo>
                    <a:pt x="1603" y="2313"/>
                  </a:lnTo>
                  <a:lnTo>
                    <a:pt x="1614" y="2277"/>
                  </a:lnTo>
                  <a:lnTo>
                    <a:pt x="1620" y="2243"/>
                  </a:lnTo>
                  <a:lnTo>
                    <a:pt x="1622" y="2213"/>
                  </a:lnTo>
                  <a:lnTo>
                    <a:pt x="1612" y="2206"/>
                  </a:lnTo>
                  <a:lnTo>
                    <a:pt x="1599" y="2202"/>
                  </a:lnTo>
                  <a:lnTo>
                    <a:pt x="1581" y="2200"/>
                  </a:lnTo>
                  <a:lnTo>
                    <a:pt x="1562" y="2200"/>
                  </a:lnTo>
                  <a:lnTo>
                    <a:pt x="1545" y="2202"/>
                  </a:lnTo>
                  <a:lnTo>
                    <a:pt x="1532" y="2202"/>
                  </a:lnTo>
                  <a:lnTo>
                    <a:pt x="1490" y="2200"/>
                  </a:lnTo>
                  <a:lnTo>
                    <a:pt x="1455" y="2193"/>
                  </a:lnTo>
                  <a:lnTo>
                    <a:pt x="1421" y="2185"/>
                  </a:lnTo>
                  <a:lnTo>
                    <a:pt x="1387" y="2174"/>
                  </a:lnTo>
                  <a:lnTo>
                    <a:pt x="1352" y="2163"/>
                  </a:lnTo>
                  <a:lnTo>
                    <a:pt x="1322" y="2157"/>
                  </a:lnTo>
                  <a:lnTo>
                    <a:pt x="1293" y="2155"/>
                  </a:lnTo>
                  <a:close/>
                  <a:moveTo>
                    <a:pt x="323" y="0"/>
                  </a:moveTo>
                  <a:lnTo>
                    <a:pt x="329" y="2"/>
                  </a:lnTo>
                  <a:lnTo>
                    <a:pt x="336" y="4"/>
                  </a:lnTo>
                  <a:lnTo>
                    <a:pt x="347" y="15"/>
                  </a:lnTo>
                  <a:lnTo>
                    <a:pt x="355" y="32"/>
                  </a:lnTo>
                  <a:lnTo>
                    <a:pt x="362" y="77"/>
                  </a:lnTo>
                  <a:lnTo>
                    <a:pt x="366" y="102"/>
                  </a:lnTo>
                  <a:lnTo>
                    <a:pt x="368" y="122"/>
                  </a:lnTo>
                  <a:lnTo>
                    <a:pt x="372" y="137"/>
                  </a:lnTo>
                  <a:lnTo>
                    <a:pt x="374" y="147"/>
                  </a:lnTo>
                  <a:lnTo>
                    <a:pt x="379" y="147"/>
                  </a:lnTo>
                  <a:lnTo>
                    <a:pt x="394" y="132"/>
                  </a:lnTo>
                  <a:lnTo>
                    <a:pt x="413" y="111"/>
                  </a:lnTo>
                  <a:lnTo>
                    <a:pt x="430" y="90"/>
                  </a:lnTo>
                  <a:lnTo>
                    <a:pt x="441" y="70"/>
                  </a:lnTo>
                  <a:lnTo>
                    <a:pt x="447" y="51"/>
                  </a:lnTo>
                  <a:lnTo>
                    <a:pt x="447" y="45"/>
                  </a:lnTo>
                  <a:lnTo>
                    <a:pt x="449" y="42"/>
                  </a:lnTo>
                  <a:lnTo>
                    <a:pt x="452" y="42"/>
                  </a:lnTo>
                  <a:lnTo>
                    <a:pt x="454" y="43"/>
                  </a:lnTo>
                  <a:lnTo>
                    <a:pt x="458" y="45"/>
                  </a:lnTo>
                  <a:lnTo>
                    <a:pt x="460" y="49"/>
                  </a:lnTo>
                  <a:lnTo>
                    <a:pt x="464" y="51"/>
                  </a:lnTo>
                  <a:lnTo>
                    <a:pt x="466" y="55"/>
                  </a:lnTo>
                  <a:lnTo>
                    <a:pt x="469" y="58"/>
                  </a:lnTo>
                  <a:lnTo>
                    <a:pt x="471" y="57"/>
                  </a:lnTo>
                  <a:lnTo>
                    <a:pt x="471" y="55"/>
                  </a:lnTo>
                  <a:lnTo>
                    <a:pt x="473" y="45"/>
                  </a:lnTo>
                  <a:lnTo>
                    <a:pt x="479" y="36"/>
                  </a:lnTo>
                  <a:lnTo>
                    <a:pt x="486" y="25"/>
                  </a:lnTo>
                  <a:lnTo>
                    <a:pt x="497" y="17"/>
                  </a:lnTo>
                  <a:lnTo>
                    <a:pt x="507" y="10"/>
                  </a:lnTo>
                  <a:lnTo>
                    <a:pt x="516" y="6"/>
                  </a:lnTo>
                  <a:lnTo>
                    <a:pt x="526" y="6"/>
                  </a:lnTo>
                  <a:lnTo>
                    <a:pt x="531" y="10"/>
                  </a:lnTo>
                  <a:lnTo>
                    <a:pt x="533" y="17"/>
                  </a:lnTo>
                  <a:lnTo>
                    <a:pt x="529" y="30"/>
                  </a:lnTo>
                  <a:lnTo>
                    <a:pt x="522" y="51"/>
                  </a:lnTo>
                  <a:lnTo>
                    <a:pt x="503" y="81"/>
                  </a:lnTo>
                  <a:lnTo>
                    <a:pt x="482" y="111"/>
                  </a:lnTo>
                  <a:lnTo>
                    <a:pt x="466" y="137"/>
                  </a:lnTo>
                  <a:lnTo>
                    <a:pt x="460" y="152"/>
                  </a:lnTo>
                  <a:lnTo>
                    <a:pt x="454" y="164"/>
                  </a:lnTo>
                  <a:lnTo>
                    <a:pt x="454" y="173"/>
                  </a:lnTo>
                  <a:lnTo>
                    <a:pt x="460" y="180"/>
                  </a:lnTo>
                  <a:lnTo>
                    <a:pt x="473" y="184"/>
                  </a:lnTo>
                  <a:lnTo>
                    <a:pt x="488" y="184"/>
                  </a:lnTo>
                  <a:lnTo>
                    <a:pt x="509" y="182"/>
                  </a:lnTo>
                  <a:lnTo>
                    <a:pt x="531" y="177"/>
                  </a:lnTo>
                  <a:lnTo>
                    <a:pt x="552" y="169"/>
                  </a:lnTo>
                  <a:lnTo>
                    <a:pt x="574" y="164"/>
                  </a:lnTo>
                  <a:lnTo>
                    <a:pt x="593" y="160"/>
                  </a:lnTo>
                  <a:lnTo>
                    <a:pt x="608" y="156"/>
                  </a:lnTo>
                  <a:lnTo>
                    <a:pt x="618" y="158"/>
                  </a:lnTo>
                  <a:lnTo>
                    <a:pt x="621" y="164"/>
                  </a:lnTo>
                  <a:lnTo>
                    <a:pt x="616" y="179"/>
                  </a:lnTo>
                  <a:lnTo>
                    <a:pt x="603" y="194"/>
                  </a:lnTo>
                  <a:lnTo>
                    <a:pt x="582" y="207"/>
                  </a:lnTo>
                  <a:lnTo>
                    <a:pt x="558" y="218"/>
                  </a:lnTo>
                  <a:lnTo>
                    <a:pt x="531" y="227"/>
                  </a:lnTo>
                  <a:lnTo>
                    <a:pt x="505" y="235"/>
                  </a:lnTo>
                  <a:lnTo>
                    <a:pt x="482" y="237"/>
                  </a:lnTo>
                  <a:lnTo>
                    <a:pt x="449" y="233"/>
                  </a:lnTo>
                  <a:lnTo>
                    <a:pt x="436" y="239"/>
                  </a:lnTo>
                  <a:lnTo>
                    <a:pt x="424" y="250"/>
                  </a:lnTo>
                  <a:lnTo>
                    <a:pt x="417" y="265"/>
                  </a:lnTo>
                  <a:lnTo>
                    <a:pt x="411" y="282"/>
                  </a:lnTo>
                  <a:lnTo>
                    <a:pt x="405" y="301"/>
                  </a:lnTo>
                  <a:lnTo>
                    <a:pt x="400" y="316"/>
                  </a:lnTo>
                  <a:lnTo>
                    <a:pt x="398" y="319"/>
                  </a:lnTo>
                  <a:lnTo>
                    <a:pt x="396" y="321"/>
                  </a:lnTo>
                  <a:lnTo>
                    <a:pt x="394" y="325"/>
                  </a:lnTo>
                  <a:lnTo>
                    <a:pt x="389" y="331"/>
                  </a:lnTo>
                  <a:lnTo>
                    <a:pt x="389" y="334"/>
                  </a:lnTo>
                  <a:lnTo>
                    <a:pt x="390" y="338"/>
                  </a:lnTo>
                  <a:lnTo>
                    <a:pt x="394" y="342"/>
                  </a:lnTo>
                  <a:lnTo>
                    <a:pt x="409" y="353"/>
                  </a:lnTo>
                  <a:lnTo>
                    <a:pt x="422" y="364"/>
                  </a:lnTo>
                  <a:lnTo>
                    <a:pt x="434" y="378"/>
                  </a:lnTo>
                  <a:lnTo>
                    <a:pt x="439" y="389"/>
                  </a:lnTo>
                  <a:lnTo>
                    <a:pt x="441" y="402"/>
                  </a:lnTo>
                  <a:lnTo>
                    <a:pt x="434" y="417"/>
                  </a:lnTo>
                  <a:lnTo>
                    <a:pt x="419" y="434"/>
                  </a:lnTo>
                  <a:lnTo>
                    <a:pt x="409" y="438"/>
                  </a:lnTo>
                  <a:lnTo>
                    <a:pt x="404" y="436"/>
                  </a:lnTo>
                  <a:lnTo>
                    <a:pt x="398" y="428"/>
                  </a:lnTo>
                  <a:lnTo>
                    <a:pt x="394" y="421"/>
                  </a:lnTo>
                  <a:lnTo>
                    <a:pt x="389" y="415"/>
                  </a:lnTo>
                  <a:lnTo>
                    <a:pt x="383" y="411"/>
                  </a:lnTo>
                  <a:lnTo>
                    <a:pt x="366" y="417"/>
                  </a:lnTo>
                  <a:lnTo>
                    <a:pt x="349" y="426"/>
                  </a:lnTo>
                  <a:lnTo>
                    <a:pt x="342" y="430"/>
                  </a:lnTo>
                  <a:lnTo>
                    <a:pt x="336" y="432"/>
                  </a:lnTo>
                  <a:lnTo>
                    <a:pt x="329" y="436"/>
                  </a:lnTo>
                  <a:lnTo>
                    <a:pt x="323" y="439"/>
                  </a:lnTo>
                  <a:lnTo>
                    <a:pt x="319" y="441"/>
                  </a:lnTo>
                  <a:lnTo>
                    <a:pt x="317" y="445"/>
                  </a:lnTo>
                  <a:lnTo>
                    <a:pt x="314" y="447"/>
                  </a:lnTo>
                  <a:lnTo>
                    <a:pt x="312" y="449"/>
                  </a:lnTo>
                  <a:lnTo>
                    <a:pt x="308" y="462"/>
                  </a:lnTo>
                  <a:lnTo>
                    <a:pt x="302" y="483"/>
                  </a:lnTo>
                  <a:lnTo>
                    <a:pt x="295" y="513"/>
                  </a:lnTo>
                  <a:lnTo>
                    <a:pt x="287" y="550"/>
                  </a:lnTo>
                  <a:lnTo>
                    <a:pt x="276" y="593"/>
                  </a:lnTo>
                  <a:lnTo>
                    <a:pt x="267" y="642"/>
                  </a:lnTo>
                  <a:lnTo>
                    <a:pt x="244" y="747"/>
                  </a:lnTo>
                  <a:lnTo>
                    <a:pt x="233" y="804"/>
                  </a:lnTo>
                  <a:lnTo>
                    <a:pt x="223" y="858"/>
                  </a:lnTo>
                  <a:lnTo>
                    <a:pt x="214" y="907"/>
                  </a:lnTo>
                  <a:lnTo>
                    <a:pt x="205" y="952"/>
                  </a:lnTo>
                  <a:lnTo>
                    <a:pt x="197" y="993"/>
                  </a:lnTo>
                  <a:lnTo>
                    <a:pt x="193" y="1036"/>
                  </a:lnTo>
                  <a:lnTo>
                    <a:pt x="193" y="1085"/>
                  </a:lnTo>
                  <a:lnTo>
                    <a:pt x="197" y="1115"/>
                  </a:lnTo>
                  <a:lnTo>
                    <a:pt x="207" y="1149"/>
                  </a:lnTo>
                  <a:lnTo>
                    <a:pt x="220" y="1188"/>
                  </a:lnTo>
                  <a:lnTo>
                    <a:pt x="233" y="1232"/>
                  </a:lnTo>
                  <a:lnTo>
                    <a:pt x="248" y="1277"/>
                  </a:lnTo>
                  <a:lnTo>
                    <a:pt x="261" y="1324"/>
                  </a:lnTo>
                  <a:lnTo>
                    <a:pt x="278" y="1393"/>
                  </a:lnTo>
                  <a:lnTo>
                    <a:pt x="289" y="1461"/>
                  </a:lnTo>
                  <a:lnTo>
                    <a:pt x="300" y="1522"/>
                  </a:lnTo>
                  <a:lnTo>
                    <a:pt x="310" y="1573"/>
                  </a:lnTo>
                  <a:lnTo>
                    <a:pt x="323" y="1613"/>
                  </a:lnTo>
                  <a:lnTo>
                    <a:pt x="344" y="1648"/>
                  </a:lnTo>
                  <a:lnTo>
                    <a:pt x="366" y="1680"/>
                  </a:lnTo>
                  <a:lnTo>
                    <a:pt x="411" y="1736"/>
                  </a:lnTo>
                  <a:lnTo>
                    <a:pt x="434" y="1766"/>
                  </a:lnTo>
                  <a:lnTo>
                    <a:pt x="460" y="1795"/>
                  </a:lnTo>
                  <a:lnTo>
                    <a:pt x="471" y="1798"/>
                  </a:lnTo>
                  <a:lnTo>
                    <a:pt x="486" y="1795"/>
                  </a:lnTo>
                  <a:lnTo>
                    <a:pt x="501" y="1783"/>
                  </a:lnTo>
                  <a:lnTo>
                    <a:pt x="516" y="1766"/>
                  </a:lnTo>
                  <a:lnTo>
                    <a:pt x="531" y="1744"/>
                  </a:lnTo>
                  <a:lnTo>
                    <a:pt x="544" y="1720"/>
                  </a:lnTo>
                  <a:lnTo>
                    <a:pt x="552" y="1695"/>
                  </a:lnTo>
                  <a:lnTo>
                    <a:pt x="558" y="1669"/>
                  </a:lnTo>
                  <a:lnTo>
                    <a:pt x="558" y="1665"/>
                  </a:lnTo>
                  <a:lnTo>
                    <a:pt x="559" y="1661"/>
                  </a:lnTo>
                  <a:lnTo>
                    <a:pt x="563" y="1658"/>
                  </a:lnTo>
                  <a:lnTo>
                    <a:pt x="565" y="1654"/>
                  </a:lnTo>
                  <a:lnTo>
                    <a:pt x="565" y="1650"/>
                  </a:lnTo>
                  <a:lnTo>
                    <a:pt x="558" y="1609"/>
                  </a:lnTo>
                  <a:lnTo>
                    <a:pt x="548" y="1564"/>
                  </a:lnTo>
                  <a:lnTo>
                    <a:pt x="548" y="1560"/>
                  </a:lnTo>
                  <a:lnTo>
                    <a:pt x="546" y="1558"/>
                  </a:lnTo>
                  <a:lnTo>
                    <a:pt x="543" y="1556"/>
                  </a:lnTo>
                  <a:lnTo>
                    <a:pt x="533" y="1556"/>
                  </a:lnTo>
                  <a:lnTo>
                    <a:pt x="531" y="1554"/>
                  </a:lnTo>
                  <a:lnTo>
                    <a:pt x="529" y="1551"/>
                  </a:lnTo>
                  <a:lnTo>
                    <a:pt x="514" y="1509"/>
                  </a:lnTo>
                  <a:lnTo>
                    <a:pt x="499" y="1470"/>
                  </a:lnTo>
                  <a:lnTo>
                    <a:pt x="494" y="1449"/>
                  </a:lnTo>
                  <a:lnTo>
                    <a:pt x="490" y="1431"/>
                  </a:lnTo>
                  <a:lnTo>
                    <a:pt x="488" y="1414"/>
                  </a:lnTo>
                  <a:lnTo>
                    <a:pt x="486" y="1404"/>
                  </a:lnTo>
                  <a:lnTo>
                    <a:pt x="486" y="1400"/>
                  </a:lnTo>
                  <a:lnTo>
                    <a:pt x="490" y="1397"/>
                  </a:lnTo>
                  <a:lnTo>
                    <a:pt x="492" y="1397"/>
                  </a:lnTo>
                  <a:lnTo>
                    <a:pt x="496" y="1395"/>
                  </a:lnTo>
                  <a:lnTo>
                    <a:pt x="499" y="1395"/>
                  </a:lnTo>
                  <a:lnTo>
                    <a:pt x="503" y="1391"/>
                  </a:lnTo>
                  <a:lnTo>
                    <a:pt x="505" y="1387"/>
                  </a:lnTo>
                  <a:lnTo>
                    <a:pt x="509" y="1357"/>
                  </a:lnTo>
                  <a:lnTo>
                    <a:pt x="514" y="1324"/>
                  </a:lnTo>
                  <a:lnTo>
                    <a:pt x="520" y="1292"/>
                  </a:lnTo>
                  <a:lnTo>
                    <a:pt x="531" y="1258"/>
                  </a:lnTo>
                  <a:lnTo>
                    <a:pt x="546" y="1228"/>
                  </a:lnTo>
                  <a:lnTo>
                    <a:pt x="569" y="1194"/>
                  </a:lnTo>
                  <a:lnTo>
                    <a:pt x="597" y="1166"/>
                  </a:lnTo>
                  <a:lnTo>
                    <a:pt x="627" y="1141"/>
                  </a:lnTo>
                  <a:lnTo>
                    <a:pt x="661" y="1125"/>
                  </a:lnTo>
                  <a:lnTo>
                    <a:pt x="695" y="1113"/>
                  </a:lnTo>
                  <a:lnTo>
                    <a:pt x="728" y="1111"/>
                  </a:lnTo>
                  <a:lnTo>
                    <a:pt x="762" y="1117"/>
                  </a:lnTo>
                  <a:lnTo>
                    <a:pt x="792" y="1126"/>
                  </a:lnTo>
                  <a:lnTo>
                    <a:pt x="824" y="1134"/>
                  </a:lnTo>
                  <a:lnTo>
                    <a:pt x="852" y="1143"/>
                  </a:lnTo>
                  <a:lnTo>
                    <a:pt x="875" y="1155"/>
                  </a:lnTo>
                  <a:lnTo>
                    <a:pt x="910" y="1185"/>
                  </a:lnTo>
                  <a:lnTo>
                    <a:pt x="939" y="1220"/>
                  </a:lnTo>
                  <a:lnTo>
                    <a:pt x="957" y="1260"/>
                  </a:lnTo>
                  <a:lnTo>
                    <a:pt x="970" y="1303"/>
                  </a:lnTo>
                  <a:lnTo>
                    <a:pt x="976" y="1346"/>
                  </a:lnTo>
                  <a:lnTo>
                    <a:pt x="978" y="1391"/>
                  </a:lnTo>
                  <a:lnTo>
                    <a:pt x="972" y="1436"/>
                  </a:lnTo>
                  <a:lnTo>
                    <a:pt x="972" y="1438"/>
                  </a:lnTo>
                  <a:lnTo>
                    <a:pt x="976" y="1440"/>
                  </a:lnTo>
                  <a:lnTo>
                    <a:pt x="986" y="1440"/>
                  </a:lnTo>
                  <a:lnTo>
                    <a:pt x="987" y="1442"/>
                  </a:lnTo>
                  <a:lnTo>
                    <a:pt x="987" y="1444"/>
                  </a:lnTo>
                  <a:lnTo>
                    <a:pt x="976" y="1479"/>
                  </a:lnTo>
                  <a:lnTo>
                    <a:pt x="963" y="1517"/>
                  </a:lnTo>
                  <a:lnTo>
                    <a:pt x="948" y="1553"/>
                  </a:lnTo>
                  <a:lnTo>
                    <a:pt x="946" y="1554"/>
                  </a:lnTo>
                  <a:lnTo>
                    <a:pt x="944" y="1554"/>
                  </a:lnTo>
                  <a:lnTo>
                    <a:pt x="942" y="1553"/>
                  </a:lnTo>
                  <a:lnTo>
                    <a:pt x="942" y="1549"/>
                  </a:lnTo>
                  <a:lnTo>
                    <a:pt x="940" y="1547"/>
                  </a:lnTo>
                  <a:lnTo>
                    <a:pt x="939" y="1547"/>
                  </a:lnTo>
                  <a:lnTo>
                    <a:pt x="937" y="1549"/>
                  </a:lnTo>
                  <a:lnTo>
                    <a:pt x="929" y="1571"/>
                  </a:lnTo>
                  <a:lnTo>
                    <a:pt x="918" y="1620"/>
                  </a:lnTo>
                  <a:lnTo>
                    <a:pt x="909" y="1644"/>
                  </a:lnTo>
                  <a:lnTo>
                    <a:pt x="895" y="1667"/>
                  </a:lnTo>
                  <a:lnTo>
                    <a:pt x="880" y="1686"/>
                  </a:lnTo>
                  <a:lnTo>
                    <a:pt x="865" y="1703"/>
                  </a:lnTo>
                  <a:lnTo>
                    <a:pt x="852" y="1716"/>
                  </a:lnTo>
                  <a:lnTo>
                    <a:pt x="845" y="1725"/>
                  </a:lnTo>
                  <a:lnTo>
                    <a:pt x="837" y="1744"/>
                  </a:lnTo>
                  <a:lnTo>
                    <a:pt x="837" y="1766"/>
                  </a:lnTo>
                  <a:lnTo>
                    <a:pt x="839" y="1787"/>
                  </a:lnTo>
                  <a:lnTo>
                    <a:pt x="847" y="1802"/>
                  </a:lnTo>
                  <a:lnTo>
                    <a:pt x="860" y="1819"/>
                  </a:lnTo>
                  <a:lnTo>
                    <a:pt x="877" y="1836"/>
                  </a:lnTo>
                  <a:lnTo>
                    <a:pt x="897" y="1853"/>
                  </a:lnTo>
                  <a:lnTo>
                    <a:pt x="924" y="1866"/>
                  </a:lnTo>
                  <a:lnTo>
                    <a:pt x="927" y="1866"/>
                  </a:lnTo>
                  <a:lnTo>
                    <a:pt x="929" y="1864"/>
                  </a:lnTo>
                  <a:lnTo>
                    <a:pt x="933" y="1864"/>
                  </a:lnTo>
                  <a:lnTo>
                    <a:pt x="935" y="1862"/>
                  </a:lnTo>
                  <a:lnTo>
                    <a:pt x="939" y="1862"/>
                  </a:lnTo>
                  <a:lnTo>
                    <a:pt x="954" y="1870"/>
                  </a:lnTo>
                  <a:lnTo>
                    <a:pt x="970" y="1879"/>
                  </a:lnTo>
                  <a:lnTo>
                    <a:pt x="987" y="1885"/>
                  </a:lnTo>
                  <a:lnTo>
                    <a:pt x="1027" y="1888"/>
                  </a:lnTo>
                  <a:lnTo>
                    <a:pt x="1064" y="1888"/>
                  </a:lnTo>
                  <a:lnTo>
                    <a:pt x="1100" y="1887"/>
                  </a:lnTo>
                  <a:lnTo>
                    <a:pt x="1130" y="1885"/>
                  </a:lnTo>
                  <a:lnTo>
                    <a:pt x="1153" y="1881"/>
                  </a:lnTo>
                  <a:lnTo>
                    <a:pt x="1168" y="1881"/>
                  </a:lnTo>
                  <a:lnTo>
                    <a:pt x="1230" y="1888"/>
                  </a:lnTo>
                  <a:lnTo>
                    <a:pt x="1290" y="1902"/>
                  </a:lnTo>
                  <a:lnTo>
                    <a:pt x="1348" y="1920"/>
                  </a:lnTo>
                  <a:lnTo>
                    <a:pt x="1400" y="1935"/>
                  </a:lnTo>
                  <a:lnTo>
                    <a:pt x="1412" y="1943"/>
                  </a:lnTo>
                  <a:lnTo>
                    <a:pt x="1432" y="1964"/>
                  </a:lnTo>
                  <a:lnTo>
                    <a:pt x="1447" y="1971"/>
                  </a:lnTo>
                  <a:lnTo>
                    <a:pt x="1479" y="1977"/>
                  </a:lnTo>
                  <a:lnTo>
                    <a:pt x="1515" y="1982"/>
                  </a:lnTo>
                  <a:lnTo>
                    <a:pt x="1552" y="1984"/>
                  </a:lnTo>
                  <a:lnTo>
                    <a:pt x="1586" y="1988"/>
                  </a:lnTo>
                  <a:lnTo>
                    <a:pt x="1614" y="1994"/>
                  </a:lnTo>
                  <a:lnTo>
                    <a:pt x="1659" y="2005"/>
                  </a:lnTo>
                  <a:lnTo>
                    <a:pt x="1703" y="2018"/>
                  </a:lnTo>
                  <a:lnTo>
                    <a:pt x="1748" y="2033"/>
                  </a:lnTo>
                  <a:lnTo>
                    <a:pt x="1789" y="2050"/>
                  </a:lnTo>
                  <a:lnTo>
                    <a:pt x="1826" y="2071"/>
                  </a:lnTo>
                  <a:lnTo>
                    <a:pt x="1858" y="2095"/>
                  </a:lnTo>
                  <a:lnTo>
                    <a:pt x="1883" y="2121"/>
                  </a:lnTo>
                  <a:lnTo>
                    <a:pt x="1885" y="2131"/>
                  </a:lnTo>
                  <a:lnTo>
                    <a:pt x="1883" y="2144"/>
                  </a:lnTo>
                  <a:lnTo>
                    <a:pt x="1875" y="2159"/>
                  </a:lnTo>
                  <a:lnTo>
                    <a:pt x="1871" y="2174"/>
                  </a:lnTo>
                  <a:lnTo>
                    <a:pt x="1870" y="2185"/>
                  </a:lnTo>
                  <a:lnTo>
                    <a:pt x="1870" y="2193"/>
                  </a:lnTo>
                  <a:lnTo>
                    <a:pt x="1864" y="2200"/>
                  </a:lnTo>
                  <a:lnTo>
                    <a:pt x="1849" y="2215"/>
                  </a:lnTo>
                  <a:lnTo>
                    <a:pt x="1840" y="2230"/>
                  </a:lnTo>
                  <a:lnTo>
                    <a:pt x="1832" y="2247"/>
                  </a:lnTo>
                  <a:lnTo>
                    <a:pt x="1825" y="2270"/>
                  </a:lnTo>
                  <a:lnTo>
                    <a:pt x="1802" y="2313"/>
                  </a:lnTo>
                  <a:lnTo>
                    <a:pt x="1774" y="2354"/>
                  </a:lnTo>
                  <a:lnTo>
                    <a:pt x="1738" y="2395"/>
                  </a:lnTo>
                  <a:lnTo>
                    <a:pt x="1699" y="2440"/>
                  </a:lnTo>
                  <a:lnTo>
                    <a:pt x="1657" y="2485"/>
                  </a:lnTo>
                  <a:lnTo>
                    <a:pt x="1618" y="2534"/>
                  </a:lnTo>
                  <a:lnTo>
                    <a:pt x="1586" y="2574"/>
                  </a:lnTo>
                  <a:lnTo>
                    <a:pt x="1554" y="2615"/>
                  </a:lnTo>
                  <a:lnTo>
                    <a:pt x="1545" y="2630"/>
                  </a:lnTo>
                  <a:lnTo>
                    <a:pt x="1535" y="2649"/>
                  </a:lnTo>
                  <a:lnTo>
                    <a:pt x="1526" y="2664"/>
                  </a:lnTo>
                  <a:lnTo>
                    <a:pt x="1505" y="2692"/>
                  </a:lnTo>
                  <a:lnTo>
                    <a:pt x="1485" y="2718"/>
                  </a:lnTo>
                  <a:lnTo>
                    <a:pt x="1468" y="2746"/>
                  </a:lnTo>
                  <a:lnTo>
                    <a:pt x="1457" y="2774"/>
                  </a:lnTo>
                  <a:lnTo>
                    <a:pt x="1451" y="2801"/>
                  </a:lnTo>
                  <a:lnTo>
                    <a:pt x="1451" y="2851"/>
                  </a:lnTo>
                  <a:lnTo>
                    <a:pt x="1453" y="2870"/>
                  </a:lnTo>
                  <a:lnTo>
                    <a:pt x="1453" y="2876"/>
                  </a:lnTo>
                  <a:lnTo>
                    <a:pt x="1449" y="2880"/>
                  </a:lnTo>
                  <a:lnTo>
                    <a:pt x="1445" y="2881"/>
                  </a:lnTo>
                  <a:lnTo>
                    <a:pt x="1444" y="2881"/>
                  </a:lnTo>
                  <a:lnTo>
                    <a:pt x="1440" y="2880"/>
                  </a:lnTo>
                  <a:lnTo>
                    <a:pt x="1438" y="2878"/>
                  </a:lnTo>
                  <a:lnTo>
                    <a:pt x="1427" y="2878"/>
                  </a:lnTo>
                  <a:lnTo>
                    <a:pt x="1425" y="2874"/>
                  </a:lnTo>
                  <a:lnTo>
                    <a:pt x="1421" y="2870"/>
                  </a:lnTo>
                  <a:lnTo>
                    <a:pt x="1412" y="2859"/>
                  </a:lnTo>
                  <a:lnTo>
                    <a:pt x="1402" y="2850"/>
                  </a:lnTo>
                  <a:lnTo>
                    <a:pt x="1391" y="2836"/>
                  </a:lnTo>
                  <a:lnTo>
                    <a:pt x="1389" y="2823"/>
                  </a:lnTo>
                  <a:lnTo>
                    <a:pt x="1391" y="2804"/>
                  </a:lnTo>
                  <a:lnTo>
                    <a:pt x="1395" y="2782"/>
                  </a:lnTo>
                  <a:lnTo>
                    <a:pt x="1395" y="2758"/>
                  </a:lnTo>
                  <a:lnTo>
                    <a:pt x="1393" y="2733"/>
                  </a:lnTo>
                  <a:lnTo>
                    <a:pt x="1385" y="2711"/>
                  </a:lnTo>
                  <a:lnTo>
                    <a:pt x="1372" y="2696"/>
                  </a:lnTo>
                  <a:lnTo>
                    <a:pt x="1355" y="2682"/>
                  </a:lnTo>
                  <a:lnTo>
                    <a:pt x="1318" y="2667"/>
                  </a:lnTo>
                  <a:lnTo>
                    <a:pt x="1301" y="2660"/>
                  </a:lnTo>
                  <a:lnTo>
                    <a:pt x="1282" y="2654"/>
                  </a:lnTo>
                  <a:lnTo>
                    <a:pt x="1261" y="2651"/>
                  </a:lnTo>
                  <a:lnTo>
                    <a:pt x="1245" y="2652"/>
                  </a:lnTo>
                  <a:lnTo>
                    <a:pt x="1230" y="2658"/>
                  </a:lnTo>
                  <a:lnTo>
                    <a:pt x="1199" y="2666"/>
                  </a:lnTo>
                  <a:lnTo>
                    <a:pt x="1184" y="2675"/>
                  </a:lnTo>
                  <a:lnTo>
                    <a:pt x="1184" y="2682"/>
                  </a:lnTo>
                  <a:lnTo>
                    <a:pt x="1186" y="2699"/>
                  </a:lnTo>
                  <a:lnTo>
                    <a:pt x="1190" y="2722"/>
                  </a:lnTo>
                  <a:lnTo>
                    <a:pt x="1199" y="2750"/>
                  </a:lnTo>
                  <a:lnTo>
                    <a:pt x="1209" y="2780"/>
                  </a:lnTo>
                  <a:lnTo>
                    <a:pt x="1222" y="2810"/>
                  </a:lnTo>
                  <a:lnTo>
                    <a:pt x="1237" y="2840"/>
                  </a:lnTo>
                  <a:lnTo>
                    <a:pt x="1271" y="2885"/>
                  </a:lnTo>
                  <a:lnTo>
                    <a:pt x="1290" y="2906"/>
                  </a:lnTo>
                  <a:lnTo>
                    <a:pt x="1306" y="2928"/>
                  </a:lnTo>
                  <a:lnTo>
                    <a:pt x="1323" y="2955"/>
                  </a:lnTo>
                  <a:lnTo>
                    <a:pt x="1338" y="2985"/>
                  </a:lnTo>
                  <a:lnTo>
                    <a:pt x="1352" y="3020"/>
                  </a:lnTo>
                  <a:lnTo>
                    <a:pt x="1368" y="3094"/>
                  </a:lnTo>
                  <a:lnTo>
                    <a:pt x="1380" y="3169"/>
                  </a:lnTo>
                  <a:lnTo>
                    <a:pt x="1389" y="3244"/>
                  </a:lnTo>
                  <a:lnTo>
                    <a:pt x="1398" y="3317"/>
                  </a:lnTo>
                  <a:lnTo>
                    <a:pt x="1406" y="3388"/>
                  </a:lnTo>
                  <a:lnTo>
                    <a:pt x="1412" y="3441"/>
                  </a:lnTo>
                  <a:lnTo>
                    <a:pt x="1419" y="3491"/>
                  </a:lnTo>
                  <a:lnTo>
                    <a:pt x="1425" y="3536"/>
                  </a:lnTo>
                  <a:lnTo>
                    <a:pt x="1430" y="3576"/>
                  </a:lnTo>
                  <a:lnTo>
                    <a:pt x="1434" y="3608"/>
                  </a:lnTo>
                  <a:lnTo>
                    <a:pt x="1438" y="3632"/>
                  </a:lnTo>
                  <a:lnTo>
                    <a:pt x="1442" y="3649"/>
                  </a:lnTo>
                  <a:lnTo>
                    <a:pt x="1442" y="3657"/>
                  </a:lnTo>
                  <a:lnTo>
                    <a:pt x="1432" y="4150"/>
                  </a:lnTo>
                  <a:lnTo>
                    <a:pt x="1428" y="4280"/>
                  </a:lnTo>
                  <a:lnTo>
                    <a:pt x="1419" y="4400"/>
                  </a:lnTo>
                  <a:lnTo>
                    <a:pt x="1408" y="4516"/>
                  </a:lnTo>
                  <a:lnTo>
                    <a:pt x="1395" y="4625"/>
                  </a:lnTo>
                  <a:lnTo>
                    <a:pt x="1380" y="4728"/>
                  </a:lnTo>
                  <a:lnTo>
                    <a:pt x="1363" y="4830"/>
                  </a:lnTo>
                  <a:lnTo>
                    <a:pt x="1350" y="4925"/>
                  </a:lnTo>
                  <a:lnTo>
                    <a:pt x="1337" y="5017"/>
                  </a:lnTo>
                  <a:lnTo>
                    <a:pt x="1325" y="5107"/>
                  </a:lnTo>
                  <a:lnTo>
                    <a:pt x="1320" y="5196"/>
                  </a:lnTo>
                  <a:lnTo>
                    <a:pt x="1318" y="5282"/>
                  </a:lnTo>
                  <a:lnTo>
                    <a:pt x="1322" y="5368"/>
                  </a:lnTo>
                  <a:lnTo>
                    <a:pt x="1331" y="5455"/>
                  </a:lnTo>
                  <a:lnTo>
                    <a:pt x="1335" y="5485"/>
                  </a:lnTo>
                  <a:lnTo>
                    <a:pt x="1342" y="5515"/>
                  </a:lnTo>
                  <a:lnTo>
                    <a:pt x="1348" y="5528"/>
                  </a:lnTo>
                  <a:lnTo>
                    <a:pt x="1361" y="5537"/>
                  </a:lnTo>
                  <a:lnTo>
                    <a:pt x="1374" y="5549"/>
                  </a:lnTo>
                  <a:lnTo>
                    <a:pt x="1387" y="5558"/>
                  </a:lnTo>
                  <a:lnTo>
                    <a:pt x="1395" y="5571"/>
                  </a:lnTo>
                  <a:lnTo>
                    <a:pt x="1400" y="5597"/>
                  </a:lnTo>
                  <a:lnTo>
                    <a:pt x="1402" y="5620"/>
                  </a:lnTo>
                  <a:lnTo>
                    <a:pt x="1402" y="5639"/>
                  </a:lnTo>
                  <a:lnTo>
                    <a:pt x="1400" y="5657"/>
                  </a:lnTo>
                  <a:lnTo>
                    <a:pt x="1398" y="5678"/>
                  </a:lnTo>
                  <a:lnTo>
                    <a:pt x="1397" y="5701"/>
                  </a:lnTo>
                  <a:lnTo>
                    <a:pt x="1397" y="5731"/>
                  </a:lnTo>
                  <a:lnTo>
                    <a:pt x="1398" y="5783"/>
                  </a:lnTo>
                  <a:lnTo>
                    <a:pt x="1397" y="5840"/>
                  </a:lnTo>
                  <a:lnTo>
                    <a:pt x="1393" y="5901"/>
                  </a:lnTo>
                  <a:lnTo>
                    <a:pt x="1385" y="5963"/>
                  </a:lnTo>
                  <a:lnTo>
                    <a:pt x="1372" y="6027"/>
                  </a:lnTo>
                  <a:lnTo>
                    <a:pt x="1353" y="6089"/>
                  </a:lnTo>
                  <a:lnTo>
                    <a:pt x="1329" y="6147"/>
                  </a:lnTo>
                  <a:lnTo>
                    <a:pt x="1316" y="6166"/>
                  </a:lnTo>
                  <a:lnTo>
                    <a:pt x="1303" y="6177"/>
                  </a:lnTo>
                  <a:lnTo>
                    <a:pt x="1286" y="6181"/>
                  </a:lnTo>
                  <a:lnTo>
                    <a:pt x="1269" y="6183"/>
                  </a:lnTo>
                  <a:lnTo>
                    <a:pt x="1231" y="6179"/>
                  </a:lnTo>
                  <a:lnTo>
                    <a:pt x="1215" y="6177"/>
                  </a:lnTo>
                  <a:lnTo>
                    <a:pt x="1198" y="6172"/>
                  </a:lnTo>
                  <a:lnTo>
                    <a:pt x="1183" y="6160"/>
                  </a:lnTo>
                  <a:lnTo>
                    <a:pt x="1169" y="6144"/>
                  </a:lnTo>
                  <a:lnTo>
                    <a:pt x="1156" y="6121"/>
                  </a:lnTo>
                  <a:lnTo>
                    <a:pt x="1147" y="6097"/>
                  </a:lnTo>
                  <a:lnTo>
                    <a:pt x="1141" y="6076"/>
                  </a:lnTo>
                  <a:lnTo>
                    <a:pt x="1124" y="6037"/>
                  </a:lnTo>
                  <a:lnTo>
                    <a:pt x="1121" y="6008"/>
                  </a:lnTo>
                  <a:lnTo>
                    <a:pt x="1119" y="5980"/>
                  </a:lnTo>
                  <a:lnTo>
                    <a:pt x="1119" y="5907"/>
                  </a:lnTo>
                  <a:lnTo>
                    <a:pt x="1124" y="5870"/>
                  </a:lnTo>
                  <a:lnTo>
                    <a:pt x="1134" y="5830"/>
                  </a:lnTo>
                  <a:lnTo>
                    <a:pt x="1147" y="5791"/>
                  </a:lnTo>
                  <a:lnTo>
                    <a:pt x="1158" y="5749"/>
                  </a:lnTo>
                  <a:lnTo>
                    <a:pt x="1166" y="5710"/>
                  </a:lnTo>
                  <a:lnTo>
                    <a:pt x="1168" y="5689"/>
                  </a:lnTo>
                  <a:lnTo>
                    <a:pt x="1166" y="5671"/>
                  </a:lnTo>
                  <a:lnTo>
                    <a:pt x="1162" y="5654"/>
                  </a:lnTo>
                  <a:lnTo>
                    <a:pt x="1160" y="5631"/>
                  </a:lnTo>
                  <a:lnTo>
                    <a:pt x="1160" y="5612"/>
                  </a:lnTo>
                  <a:lnTo>
                    <a:pt x="1162" y="5597"/>
                  </a:lnTo>
                  <a:lnTo>
                    <a:pt x="1166" y="5582"/>
                  </a:lnTo>
                  <a:lnTo>
                    <a:pt x="1166" y="5547"/>
                  </a:lnTo>
                  <a:lnTo>
                    <a:pt x="1164" y="5526"/>
                  </a:lnTo>
                  <a:lnTo>
                    <a:pt x="1158" y="5496"/>
                  </a:lnTo>
                  <a:lnTo>
                    <a:pt x="1151" y="5457"/>
                  </a:lnTo>
                  <a:lnTo>
                    <a:pt x="1139" y="5410"/>
                  </a:lnTo>
                  <a:lnTo>
                    <a:pt x="1128" y="5357"/>
                  </a:lnTo>
                  <a:lnTo>
                    <a:pt x="1115" y="5297"/>
                  </a:lnTo>
                  <a:lnTo>
                    <a:pt x="1100" y="5235"/>
                  </a:lnTo>
                  <a:lnTo>
                    <a:pt x="1087" y="5169"/>
                  </a:lnTo>
                  <a:lnTo>
                    <a:pt x="1072" y="5104"/>
                  </a:lnTo>
                  <a:lnTo>
                    <a:pt x="1059" y="5036"/>
                  </a:lnTo>
                  <a:lnTo>
                    <a:pt x="1046" y="4970"/>
                  </a:lnTo>
                  <a:lnTo>
                    <a:pt x="1034" y="4905"/>
                  </a:lnTo>
                  <a:lnTo>
                    <a:pt x="1025" y="4843"/>
                  </a:lnTo>
                  <a:lnTo>
                    <a:pt x="1019" y="4787"/>
                  </a:lnTo>
                  <a:lnTo>
                    <a:pt x="1016" y="4734"/>
                  </a:lnTo>
                  <a:lnTo>
                    <a:pt x="1014" y="4698"/>
                  </a:lnTo>
                  <a:lnTo>
                    <a:pt x="1016" y="4676"/>
                  </a:lnTo>
                  <a:lnTo>
                    <a:pt x="1016" y="4670"/>
                  </a:lnTo>
                  <a:lnTo>
                    <a:pt x="1017" y="4651"/>
                  </a:lnTo>
                  <a:lnTo>
                    <a:pt x="1016" y="4657"/>
                  </a:lnTo>
                  <a:lnTo>
                    <a:pt x="1016" y="4670"/>
                  </a:lnTo>
                  <a:lnTo>
                    <a:pt x="1014" y="4689"/>
                  </a:lnTo>
                  <a:lnTo>
                    <a:pt x="1014" y="4704"/>
                  </a:lnTo>
                  <a:lnTo>
                    <a:pt x="1012" y="4738"/>
                  </a:lnTo>
                  <a:lnTo>
                    <a:pt x="1012" y="4858"/>
                  </a:lnTo>
                  <a:lnTo>
                    <a:pt x="1014" y="4895"/>
                  </a:lnTo>
                  <a:lnTo>
                    <a:pt x="1016" y="4929"/>
                  </a:lnTo>
                  <a:lnTo>
                    <a:pt x="1019" y="4954"/>
                  </a:lnTo>
                  <a:lnTo>
                    <a:pt x="1008" y="4974"/>
                  </a:lnTo>
                  <a:lnTo>
                    <a:pt x="991" y="5001"/>
                  </a:lnTo>
                  <a:lnTo>
                    <a:pt x="969" y="5032"/>
                  </a:lnTo>
                  <a:lnTo>
                    <a:pt x="942" y="5068"/>
                  </a:lnTo>
                  <a:lnTo>
                    <a:pt x="912" y="5107"/>
                  </a:lnTo>
                  <a:lnTo>
                    <a:pt x="882" y="5149"/>
                  </a:lnTo>
                  <a:lnTo>
                    <a:pt x="850" y="5192"/>
                  </a:lnTo>
                  <a:lnTo>
                    <a:pt x="822" y="5237"/>
                  </a:lnTo>
                  <a:lnTo>
                    <a:pt x="794" y="5280"/>
                  </a:lnTo>
                  <a:lnTo>
                    <a:pt x="773" y="5318"/>
                  </a:lnTo>
                  <a:lnTo>
                    <a:pt x="757" y="5353"/>
                  </a:lnTo>
                  <a:lnTo>
                    <a:pt x="743" y="5387"/>
                  </a:lnTo>
                  <a:lnTo>
                    <a:pt x="738" y="5419"/>
                  </a:lnTo>
                  <a:lnTo>
                    <a:pt x="740" y="5449"/>
                  </a:lnTo>
                  <a:lnTo>
                    <a:pt x="751" y="5479"/>
                  </a:lnTo>
                  <a:lnTo>
                    <a:pt x="772" y="5507"/>
                  </a:lnTo>
                  <a:lnTo>
                    <a:pt x="792" y="5524"/>
                  </a:lnTo>
                  <a:lnTo>
                    <a:pt x="820" y="5541"/>
                  </a:lnTo>
                  <a:lnTo>
                    <a:pt x="854" y="5558"/>
                  </a:lnTo>
                  <a:lnTo>
                    <a:pt x="892" y="5575"/>
                  </a:lnTo>
                  <a:lnTo>
                    <a:pt x="931" y="5594"/>
                  </a:lnTo>
                  <a:lnTo>
                    <a:pt x="972" y="5611"/>
                  </a:lnTo>
                  <a:lnTo>
                    <a:pt x="1010" y="5627"/>
                  </a:lnTo>
                  <a:lnTo>
                    <a:pt x="1044" y="5644"/>
                  </a:lnTo>
                  <a:lnTo>
                    <a:pt x="1070" y="5661"/>
                  </a:lnTo>
                  <a:lnTo>
                    <a:pt x="1091" y="5676"/>
                  </a:lnTo>
                  <a:lnTo>
                    <a:pt x="1100" y="5691"/>
                  </a:lnTo>
                  <a:lnTo>
                    <a:pt x="1098" y="5704"/>
                  </a:lnTo>
                  <a:lnTo>
                    <a:pt x="1087" y="5718"/>
                  </a:lnTo>
                  <a:lnTo>
                    <a:pt x="1064" y="5729"/>
                  </a:lnTo>
                  <a:lnTo>
                    <a:pt x="1034" y="5740"/>
                  </a:lnTo>
                  <a:lnTo>
                    <a:pt x="993" y="5748"/>
                  </a:lnTo>
                  <a:lnTo>
                    <a:pt x="946" y="5749"/>
                  </a:lnTo>
                  <a:lnTo>
                    <a:pt x="905" y="5748"/>
                  </a:lnTo>
                  <a:lnTo>
                    <a:pt x="871" y="5742"/>
                  </a:lnTo>
                  <a:lnTo>
                    <a:pt x="843" y="5734"/>
                  </a:lnTo>
                  <a:lnTo>
                    <a:pt x="770" y="5706"/>
                  </a:lnTo>
                  <a:lnTo>
                    <a:pt x="740" y="5699"/>
                  </a:lnTo>
                  <a:lnTo>
                    <a:pt x="708" y="5695"/>
                  </a:lnTo>
                  <a:lnTo>
                    <a:pt x="674" y="5695"/>
                  </a:lnTo>
                  <a:lnTo>
                    <a:pt x="638" y="5699"/>
                  </a:lnTo>
                  <a:lnTo>
                    <a:pt x="603" y="5704"/>
                  </a:lnTo>
                  <a:lnTo>
                    <a:pt x="567" y="5708"/>
                  </a:lnTo>
                  <a:lnTo>
                    <a:pt x="533" y="5714"/>
                  </a:lnTo>
                  <a:lnTo>
                    <a:pt x="501" y="5716"/>
                  </a:lnTo>
                  <a:lnTo>
                    <a:pt x="471" y="5716"/>
                  </a:lnTo>
                  <a:lnTo>
                    <a:pt x="447" y="5712"/>
                  </a:lnTo>
                  <a:lnTo>
                    <a:pt x="426" y="5702"/>
                  </a:lnTo>
                  <a:lnTo>
                    <a:pt x="411" y="5687"/>
                  </a:lnTo>
                  <a:lnTo>
                    <a:pt x="407" y="5674"/>
                  </a:lnTo>
                  <a:lnTo>
                    <a:pt x="405" y="5656"/>
                  </a:lnTo>
                  <a:lnTo>
                    <a:pt x="405" y="5631"/>
                  </a:lnTo>
                  <a:lnTo>
                    <a:pt x="409" y="5605"/>
                  </a:lnTo>
                  <a:lnTo>
                    <a:pt x="415" y="5577"/>
                  </a:lnTo>
                  <a:lnTo>
                    <a:pt x="424" y="5549"/>
                  </a:lnTo>
                  <a:lnTo>
                    <a:pt x="436" y="5522"/>
                  </a:lnTo>
                  <a:lnTo>
                    <a:pt x="451" y="5502"/>
                  </a:lnTo>
                  <a:lnTo>
                    <a:pt x="466" y="5483"/>
                  </a:lnTo>
                  <a:lnTo>
                    <a:pt x="475" y="5468"/>
                  </a:lnTo>
                  <a:lnTo>
                    <a:pt x="488" y="5438"/>
                  </a:lnTo>
                  <a:lnTo>
                    <a:pt x="505" y="5398"/>
                  </a:lnTo>
                  <a:lnTo>
                    <a:pt x="524" y="5352"/>
                  </a:lnTo>
                  <a:lnTo>
                    <a:pt x="546" y="5293"/>
                  </a:lnTo>
                  <a:lnTo>
                    <a:pt x="571" y="5231"/>
                  </a:lnTo>
                  <a:lnTo>
                    <a:pt x="595" y="5162"/>
                  </a:lnTo>
                  <a:lnTo>
                    <a:pt x="623" y="5089"/>
                  </a:lnTo>
                  <a:lnTo>
                    <a:pt x="651" y="5012"/>
                  </a:lnTo>
                  <a:lnTo>
                    <a:pt x="708" y="4850"/>
                  </a:lnTo>
                  <a:lnTo>
                    <a:pt x="738" y="4772"/>
                  </a:lnTo>
                  <a:lnTo>
                    <a:pt x="766" y="4691"/>
                  </a:lnTo>
                  <a:lnTo>
                    <a:pt x="792" y="4614"/>
                  </a:lnTo>
                  <a:lnTo>
                    <a:pt x="818" y="4541"/>
                  </a:lnTo>
                  <a:lnTo>
                    <a:pt x="837" y="4499"/>
                  </a:lnTo>
                  <a:lnTo>
                    <a:pt x="858" y="4462"/>
                  </a:lnTo>
                  <a:lnTo>
                    <a:pt x="880" y="4428"/>
                  </a:lnTo>
                  <a:lnTo>
                    <a:pt x="903" y="4396"/>
                  </a:lnTo>
                  <a:lnTo>
                    <a:pt x="920" y="4364"/>
                  </a:lnTo>
                  <a:lnTo>
                    <a:pt x="931" y="4334"/>
                  </a:lnTo>
                  <a:lnTo>
                    <a:pt x="933" y="4314"/>
                  </a:lnTo>
                  <a:lnTo>
                    <a:pt x="933" y="4285"/>
                  </a:lnTo>
                  <a:lnTo>
                    <a:pt x="929" y="4255"/>
                  </a:lnTo>
                  <a:lnTo>
                    <a:pt x="925" y="4223"/>
                  </a:lnTo>
                  <a:lnTo>
                    <a:pt x="920" y="4197"/>
                  </a:lnTo>
                  <a:lnTo>
                    <a:pt x="916" y="4175"/>
                  </a:lnTo>
                  <a:lnTo>
                    <a:pt x="914" y="4162"/>
                  </a:lnTo>
                  <a:lnTo>
                    <a:pt x="903" y="4094"/>
                  </a:lnTo>
                  <a:lnTo>
                    <a:pt x="884" y="4030"/>
                  </a:lnTo>
                  <a:lnTo>
                    <a:pt x="858" y="3966"/>
                  </a:lnTo>
                  <a:lnTo>
                    <a:pt x="826" y="3904"/>
                  </a:lnTo>
                  <a:lnTo>
                    <a:pt x="792" y="3844"/>
                  </a:lnTo>
                  <a:lnTo>
                    <a:pt x="757" y="3786"/>
                  </a:lnTo>
                  <a:lnTo>
                    <a:pt x="723" y="3728"/>
                  </a:lnTo>
                  <a:lnTo>
                    <a:pt x="693" y="3673"/>
                  </a:lnTo>
                  <a:lnTo>
                    <a:pt x="668" y="3619"/>
                  </a:lnTo>
                  <a:lnTo>
                    <a:pt x="650" y="3572"/>
                  </a:lnTo>
                  <a:lnTo>
                    <a:pt x="633" y="3527"/>
                  </a:lnTo>
                  <a:lnTo>
                    <a:pt x="618" y="3480"/>
                  </a:lnTo>
                  <a:lnTo>
                    <a:pt x="608" y="3433"/>
                  </a:lnTo>
                  <a:lnTo>
                    <a:pt x="606" y="3386"/>
                  </a:lnTo>
                  <a:lnTo>
                    <a:pt x="614" y="3330"/>
                  </a:lnTo>
                  <a:lnTo>
                    <a:pt x="625" y="3274"/>
                  </a:lnTo>
                  <a:lnTo>
                    <a:pt x="642" y="3221"/>
                  </a:lnTo>
                  <a:lnTo>
                    <a:pt x="661" y="3170"/>
                  </a:lnTo>
                  <a:lnTo>
                    <a:pt x="678" y="3122"/>
                  </a:lnTo>
                  <a:lnTo>
                    <a:pt x="691" y="3075"/>
                  </a:lnTo>
                  <a:lnTo>
                    <a:pt x="698" y="3030"/>
                  </a:lnTo>
                  <a:lnTo>
                    <a:pt x="698" y="2987"/>
                  </a:lnTo>
                  <a:lnTo>
                    <a:pt x="648" y="2863"/>
                  </a:lnTo>
                  <a:lnTo>
                    <a:pt x="588" y="2741"/>
                  </a:lnTo>
                  <a:lnTo>
                    <a:pt x="524" y="2617"/>
                  </a:lnTo>
                  <a:lnTo>
                    <a:pt x="456" y="2491"/>
                  </a:lnTo>
                  <a:lnTo>
                    <a:pt x="387" y="2367"/>
                  </a:lnTo>
                  <a:lnTo>
                    <a:pt x="319" y="2239"/>
                  </a:lnTo>
                  <a:lnTo>
                    <a:pt x="255" y="2114"/>
                  </a:lnTo>
                  <a:lnTo>
                    <a:pt x="197" y="1984"/>
                  </a:lnTo>
                  <a:lnTo>
                    <a:pt x="146" y="1855"/>
                  </a:lnTo>
                  <a:lnTo>
                    <a:pt x="143" y="1836"/>
                  </a:lnTo>
                  <a:lnTo>
                    <a:pt x="143" y="1821"/>
                  </a:lnTo>
                  <a:lnTo>
                    <a:pt x="146" y="1804"/>
                  </a:lnTo>
                  <a:lnTo>
                    <a:pt x="146" y="1787"/>
                  </a:lnTo>
                  <a:lnTo>
                    <a:pt x="145" y="1768"/>
                  </a:lnTo>
                  <a:lnTo>
                    <a:pt x="128" y="1723"/>
                  </a:lnTo>
                  <a:lnTo>
                    <a:pt x="107" y="1678"/>
                  </a:lnTo>
                  <a:lnTo>
                    <a:pt x="85" y="1631"/>
                  </a:lnTo>
                  <a:lnTo>
                    <a:pt x="66" y="1584"/>
                  </a:lnTo>
                  <a:lnTo>
                    <a:pt x="56" y="1538"/>
                  </a:lnTo>
                  <a:lnTo>
                    <a:pt x="0" y="995"/>
                  </a:lnTo>
                  <a:lnTo>
                    <a:pt x="8" y="920"/>
                  </a:lnTo>
                  <a:lnTo>
                    <a:pt x="24" y="843"/>
                  </a:lnTo>
                  <a:lnTo>
                    <a:pt x="51" y="764"/>
                  </a:lnTo>
                  <a:lnTo>
                    <a:pt x="81" y="685"/>
                  </a:lnTo>
                  <a:lnTo>
                    <a:pt x="115" y="608"/>
                  </a:lnTo>
                  <a:lnTo>
                    <a:pt x="150" y="530"/>
                  </a:lnTo>
                  <a:lnTo>
                    <a:pt x="184" y="453"/>
                  </a:lnTo>
                  <a:lnTo>
                    <a:pt x="216" y="378"/>
                  </a:lnTo>
                  <a:lnTo>
                    <a:pt x="223" y="366"/>
                  </a:lnTo>
                  <a:lnTo>
                    <a:pt x="235" y="355"/>
                  </a:lnTo>
                  <a:lnTo>
                    <a:pt x="242" y="346"/>
                  </a:lnTo>
                  <a:lnTo>
                    <a:pt x="268" y="289"/>
                  </a:lnTo>
                  <a:lnTo>
                    <a:pt x="291" y="237"/>
                  </a:lnTo>
                  <a:lnTo>
                    <a:pt x="314" y="194"/>
                  </a:lnTo>
                  <a:lnTo>
                    <a:pt x="317" y="79"/>
                  </a:lnTo>
                  <a:lnTo>
                    <a:pt x="317" y="70"/>
                  </a:lnTo>
                  <a:lnTo>
                    <a:pt x="315" y="53"/>
                  </a:lnTo>
                  <a:lnTo>
                    <a:pt x="315" y="36"/>
                  </a:lnTo>
                  <a:lnTo>
                    <a:pt x="317" y="19"/>
                  </a:lnTo>
                  <a:lnTo>
                    <a:pt x="319" y="6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4270375" y="1481138"/>
              <a:ext cx="420688" cy="4683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56"/>
                </a:cxn>
                <a:cxn ang="0">
                  <a:pos x="28" y="107"/>
                </a:cxn>
                <a:cxn ang="0">
                  <a:pos x="50" y="150"/>
                </a:cxn>
                <a:cxn ang="0">
                  <a:pos x="77" y="186"/>
                </a:cxn>
                <a:cxn ang="0">
                  <a:pos x="107" y="217"/>
                </a:cxn>
                <a:cxn ang="0">
                  <a:pos x="139" y="246"/>
                </a:cxn>
                <a:cxn ang="0">
                  <a:pos x="174" y="270"/>
                </a:cxn>
                <a:cxn ang="0">
                  <a:pos x="212" y="291"/>
                </a:cxn>
                <a:cxn ang="0">
                  <a:pos x="249" y="308"/>
                </a:cxn>
                <a:cxn ang="0">
                  <a:pos x="289" y="324"/>
                </a:cxn>
                <a:cxn ang="0">
                  <a:pos x="326" y="339"/>
                </a:cxn>
                <a:cxn ang="0">
                  <a:pos x="362" y="356"/>
                </a:cxn>
                <a:cxn ang="0">
                  <a:pos x="398" y="371"/>
                </a:cxn>
                <a:cxn ang="0">
                  <a:pos x="429" y="388"/>
                </a:cxn>
                <a:cxn ang="0">
                  <a:pos x="458" y="405"/>
                </a:cxn>
                <a:cxn ang="0">
                  <a:pos x="484" y="426"/>
                </a:cxn>
                <a:cxn ang="0">
                  <a:pos x="503" y="450"/>
                </a:cxn>
                <a:cxn ang="0">
                  <a:pos x="518" y="478"/>
                </a:cxn>
                <a:cxn ang="0">
                  <a:pos x="527" y="510"/>
                </a:cxn>
                <a:cxn ang="0">
                  <a:pos x="531" y="548"/>
                </a:cxn>
                <a:cxn ang="0">
                  <a:pos x="525" y="591"/>
                </a:cxn>
                <a:cxn ang="0">
                  <a:pos x="443" y="591"/>
                </a:cxn>
                <a:cxn ang="0">
                  <a:pos x="446" y="561"/>
                </a:cxn>
                <a:cxn ang="0">
                  <a:pos x="443" y="535"/>
                </a:cxn>
                <a:cxn ang="0">
                  <a:pos x="435" y="512"/>
                </a:cxn>
                <a:cxn ang="0">
                  <a:pos x="424" y="493"/>
                </a:cxn>
                <a:cxn ang="0">
                  <a:pos x="407" y="478"/>
                </a:cxn>
                <a:cxn ang="0">
                  <a:pos x="388" y="465"/>
                </a:cxn>
                <a:cxn ang="0">
                  <a:pos x="366" y="452"/>
                </a:cxn>
                <a:cxn ang="0">
                  <a:pos x="341" y="443"/>
                </a:cxn>
                <a:cxn ang="0">
                  <a:pos x="313" y="431"/>
                </a:cxn>
                <a:cxn ang="0">
                  <a:pos x="285" y="422"/>
                </a:cxn>
                <a:cxn ang="0">
                  <a:pos x="225" y="399"/>
                </a:cxn>
                <a:cxn ang="0">
                  <a:pos x="193" y="384"/>
                </a:cxn>
                <a:cxn ang="0">
                  <a:pos x="165" y="368"/>
                </a:cxn>
                <a:cxn ang="0">
                  <a:pos x="135" y="347"/>
                </a:cxn>
                <a:cxn ang="0">
                  <a:pos x="109" y="324"/>
                </a:cxn>
                <a:cxn ang="0">
                  <a:pos x="82" y="296"/>
                </a:cxn>
                <a:cxn ang="0">
                  <a:pos x="60" y="262"/>
                </a:cxn>
                <a:cxn ang="0">
                  <a:pos x="39" y="223"/>
                </a:cxn>
                <a:cxn ang="0">
                  <a:pos x="22" y="178"/>
                </a:cxn>
                <a:cxn ang="0">
                  <a:pos x="11" y="127"/>
                </a:cxn>
                <a:cxn ang="0">
                  <a:pos x="3" y="67"/>
                </a:cxn>
                <a:cxn ang="0">
                  <a:pos x="0" y="0"/>
                </a:cxn>
              </a:cxnLst>
              <a:rect l="0" t="0" r="r" b="b"/>
              <a:pathLst>
                <a:path w="531" h="591">
                  <a:moveTo>
                    <a:pt x="0" y="0"/>
                  </a:moveTo>
                  <a:lnTo>
                    <a:pt x="11" y="56"/>
                  </a:lnTo>
                  <a:lnTo>
                    <a:pt x="28" y="107"/>
                  </a:lnTo>
                  <a:lnTo>
                    <a:pt x="50" y="150"/>
                  </a:lnTo>
                  <a:lnTo>
                    <a:pt x="77" y="186"/>
                  </a:lnTo>
                  <a:lnTo>
                    <a:pt x="107" y="217"/>
                  </a:lnTo>
                  <a:lnTo>
                    <a:pt x="139" y="246"/>
                  </a:lnTo>
                  <a:lnTo>
                    <a:pt x="174" y="270"/>
                  </a:lnTo>
                  <a:lnTo>
                    <a:pt x="212" y="291"/>
                  </a:lnTo>
                  <a:lnTo>
                    <a:pt x="249" y="308"/>
                  </a:lnTo>
                  <a:lnTo>
                    <a:pt x="289" y="324"/>
                  </a:lnTo>
                  <a:lnTo>
                    <a:pt x="326" y="339"/>
                  </a:lnTo>
                  <a:lnTo>
                    <a:pt x="362" y="356"/>
                  </a:lnTo>
                  <a:lnTo>
                    <a:pt x="398" y="371"/>
                  </a:lnTo>
                  <a:lnTo>
                    <a:pt x="429" y="388"/>
                  </a:lnTo>
                  <a:lnTo>
                    <a:pt x="458" y="405"/>
                  </a:lnTo>
                  <a:lnTo>
                    <a:pt x="484" y="426"/>
                  </a:lnTo>
                  <a:lnTo>
                    <a:pt x="503" y="450"/>
                  </a:lnTo>
                  <a:lnTo>
                    <a:pt x="518" y="478"/>
                  </a:lnTo>
                  <a:lnTo>
                    <a:pt x="527" y="510"/>
                  </a:lnTo>
                  <a:lnTo>
                    <a:pt x="531" y="548"/>
                  </a:lnTo>
                  <a:lnTo>
                    <a:pt x="525" y="591"/>
                  </a:lnTo>
                  <a:lnTo>
                    <a:pt x="443" y="591"/>
                  </a:lnTo>
                  <a:lnTo>
                    <a:pt x="446" y="561"/>
                  </a:lnTo>
                  <a:lnTo>
                    <a:pt x="443" y="535"/>
                  </a:lnTo>
                  <a:lnTo>
                    <a:pt x="435" y="512"/>
                  </a:lnTo>
                  <a:lnTo>
                    <a:pt x="424" y="493"/>
                  </a:lnTo>
                  <a:lnTo>
                    <a:pt x="407" y="478"/>
                  </a:lnTo>
                  <a:lnTo>
                    <a:pt x="388" y="465"/>
                  </a:lnTo>
                  <a:lnTo>
                    <a:pt x="366" y="452"/>
                  </a:lnTo>
                  <a:lnTo>
                    <a:pt x="341" y="443"/>
                  </a:lnTo>
                  <a:lnTo>
                    <a:pt x="313" y="431"/>
                  </a:lnTo>
                  <a:lnTo>
                    <a:pt x="285" y="422"/>
                  </a:lnTo>
                  <a:lnTo>
                    <a:pt x="225" y="399"/>
                  </a:lnTo>
                  <a:lnTo>
                    <a:pt x="193" y="384"/>
                  </a:lnTo>
                  <a:lnTo>
                    <a:pt x="165" y="368"/>
                  </a:lnTo>
                  <a:lnTo>
                    <a:pt x="135" y="347"/>
                  </a:lnTo>
                  <a:lnTo>
                    <a:pt x="109" y="324"/>
                  </a:lnTo>
                  <a:lnTo>
                    <a:pt x="82" y="296"/>
                  </a:lnTo>
                  <a:lnTo>
                    <a:pt x="60" y="262"/>
                  </a:lnTo>
                  <a:lnTo>
                    <a:pt x="39" y="223"/>
                  </a:lnTo>
                  <a:lnTo>
                    <a:pt x="22" y="178"/>
                  </a:lnTo>
                  <a:lnTo>
                    <a:pt x="11" y="127"/>
                  </a:lnTo>
                  <a:lnTo>
                    <a:pt x="3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Прямоугольник 47"/>
          <p:cNvSpPr/>
          <p:nvPr/>
        </p:nvSpPr>
        <p:spPr>
          <a:xfrm>
            <a:off x="6671180" y="1246172"/>
            <a:ext cx="1991472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48"/>
          <p:cNvSpPr/>
          <p:nvPr/>
        </p:nvSpPr>
        <p:spPr>
          <a:xfrm>
            <a:off x="6671180" y="1246173"/>
            <a:ext cx="1991472" cy="285751"/>
          </a:xfrm>
          <a:prstGeom prst="rect">
            <a:avLst/>
          </a:prstGeom>
          <a:gradFill flip="none" rotWithShape="1">
            <a:gsLst>
              <a:gs pos="25000">
                <a:schemeClr val="accent3"/>
              </a:gs>
              <a:gs pos="100000">
                <a:schemeClr val="accent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21"/>
          <p:cNvSpPr/>
          <p:nvPr/>
        </p:nvSpPr>
        <p:spPr>
          <a:xfrm>
            <a:off x="6866808" y="1791364"/>
            <a:ext cx="16166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21"/>
          <p:cNvSpPr/>
          <p:nvPr/>
        </p:nvSpPr>
        <p:spPr>
          <a:xfrm>
            <a:off x="7127286" y="1246172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1" name="Прямоугольник 47"/>
          <p:cNvSpPr/>
          <p:nvPr/>
        </p:nvSpPr>
        <p:spPr>
          <a:xfrm>
            <a:off x="491242" y="1246172"/>
            <a:ext cx="1991472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48"/>
          <p:cNvSpPr/>
          <p:nvPr/>
        </p:nvSpPr>
        <p:spPr>
          <a:xfrm>
            <a:off x="491242" y="1246173"/>
            <a:ext cx="1991472" cy="285751"/>
          </a:xfrm>
          <a:prstGeom prst="rect">
            <a:avLst/>
          </a:prstGeom>
          <a:gradFill flip="none" rotWithShape="1">
            <a:gsLst>
              <a:gs pos="25000">
                <a:schemeClr val="accent3"/>
              </a:gs>
              <a:gs pos="100000">
                <a:schemeClr val="accent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121"/>
          <p:cNvSpPr/>
          <p:nvPr/>
        </p:nvSpPr>
        <p:spPr>
          <a:xfrm>
            <a:off x="686870" y="1791364"/>
            <a:ext cx="16166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121"/>
          <p:cNvSpPr/>
          <p:nvPr/>
        </p:nvSpPr>
        <p:spPr>
          <a:xfrm>
            <a:off x="947348" y="1246172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4070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184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