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8367FE-A70C-4DA9-BA12-0E2A01B110B1}" type="datetimeFigureOut">
              <a:rPr lang="en-US" smtClean="0"/>
              <a:pPr/>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7B63E-0773-47E4-B169-C2F44BFFBE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367FE-A70C-4DA9-BA12-0E2A01B110B1}" type="datetimeFigureOut">
              <a:rPr lang="en-US" smtClean="0"/>
              <a:pPr/>
              <a:t>5/29/2014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7B63E-0773-47E4-B169-C2F44BFFBE4A}" type="slidenum">
              <a:rPr lang="en-US" smtClean="0"/>
              <a:pPr/>
              <a:t>‹#›</a:t>
            </a:fld>
            <a:endParaRPr lang="en-US"/>
          </a:p>
        </p:txBody>
      </p:sp>
    </p:spTree>
    <p:extLst>
      <p:ext uri="{BB962C8B-B14F-4D97-AF65-F5344CB8AC3E}">
        <p14:creationId xmlns:p14="http://schemas.microsoft.com/office/powerpoint/2010/main" val="3436076718"/>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Прямоугольник 55"/>
          <p:cNvSpPr/>
          <p:nvPr/>
        </p:nvSpPr>
        <p:spPr>
          <a:xfrm flipV="1">
            <a:off x="0" y="0"/>
            <a:ext cx="9144000" cy="6858000"/>
          </a:xfrm>
          <a:prstGeom prst="rect">
            <a:avLst/>
          </a:prstGeom>
          <a:gradFill flip="none" rotWithShape="1">
            <a:gsLst>
              <a:gs pos="100000">
                <a:srgbClr val="9D9D9D"/>
              </a:gs>
              <a:gs pos="46000">
                <a:srgbClr val="EEEEEE"/>
              </a:gs>
              <a:gs pos="34000">
                <a:schemeClr val="bg1"/>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050" dirty="0" smtClean="0">
                <a:latin typeface="Arial" pitchFamily="34" charset="0"/>
                <a:cs typeface="Arial" pitchFamily="34" charset="0"/>
              </a:rPr>
              <a:t>ё</a:t>
            </a:r>
            <a:endParaRPr lang="ru-RU" sz="1050" dirty="0">
              <a:latin typeface="Arial" pitchFamily="34" charset="0"/>
              <a:cs typeface="Arial" pitchFamily="34" charset="0"/>
            </a:endParaRPr>
          </a:p>
        </p:txBody>
      </p:sp>
      <p:sp>
        <p:nvSpPr>
          <p:cNvPr id="53" name="Прямоугольник 15"/>
          <p:cNvSpPr/>
          <p:nvPr/>
        </p:nvSpPr>
        <p:spPr>
          <a:xfrm>
            <a:off x="0" y="4929198"/>
            <a:ext cx="9144000" cy="1928802"/>
          </a:xfrm>
          <a:prstGeom prst="rect">
            <a:avLst/>
          </a:prstGeom>
          <a:gradFill flip="none" rotWithShape="1">
            <a:gsLst>
              <a:gs pos="100000">
                <a:schemeClr val="bg1">
                  <a:lumMod val="50000"/>
                </a:schemeClr>
              </a:gs>
              <a:gs pos="53000">
                <a:srgbClr val="C9C9C9"/>
              </a:gs>
              <a:gs pos="7000">
                <a:schemeClr val="bg1">
                  <a:lumMod val="9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ru-RU"/>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ru-RU" sz="1050" dirty="0">
              <a:latin typeface="Arial" pitchFamily="34" charset="0"/>
              <a:cs typeface="Arial" pitchFamily="34" charset="0"/>
            </a:endParaRPr>
          </a:p>
        </p:txBody>
      </p:sp>
      <p:sp>
        <p:nvSpPr>
          <p:cNvPr id="36" name="TextBox 44"/>
          <p:cNvSpPr txBox="1">
            <a:spLocks noChangeArrowheads="1"/>
          </p:cNvSpPr>
          <p:nvPr/>
        </p:nvSpPr>
        <p:spPr bwMode="auto">
          <a:xfrm>
            <a:off x="242590" y="302980"/>
            <a:ext cx="3400716" cy="338554"/>
          </a:xfrm>
          <a:prstGeom prst="rect">
            <a:avLst/>
          </a:prstGeom>
          <a:noFill/>
          <a:ln w="9525">
            <a:noFill/>
            <a:miter lim="800000"/>
            <a:headEnd/>
            <a:tailEnd/>
          </a:ln>
        </p:spPr>
        <p:txBody>
          <a:bodyPr wrap="square">
            <a:spAutoFit/>
          </a:bodyPr>
          <a:lstStyle/>
          <a:p>
            <a:pPr marL="228600" indent="-228600"/>
            <a:r>
              <a:rPr lang="en-US" sz="1600" b="1" dirty="0" smtClean="0">
                <a:latin typeface="Arial" pitchFamily="34" charset="0"/>
                <a:cs typeface="Arial" pitchFamily="34" charset="0"/>
              </a:rPr>
              <a:t>STOP SMOKING SIGNS</a:t>
            </a:r>
            <a:endParaRPr lang="ru-RU" sz="1600" b="1" dirty="0">
              <a:solidFill>
                <a:schemeClr val="tx1">
                  <a:lumMod val="95000"/>
                  <a:lumOff val="5000"/>
                </a:schemeClr>
              </a:solidFill>
              <a:latin typeface="Arial" pitchFamily="34" charset="0"/>
              <a:cs typeface="Arial" pitchFamily="34" charset="0"/>
            </a:endParaRPr>
          </a:p>
        </p:txBody>
      </p:sp>
      <p:grpSp>
        <p:nvGrpSpPr>
          <p:cNvPr id="56" name="Group 55"/>
          <p:cNvGrpSpPr/>
          <p:nvPr/>
        </p:nvGrpSpPr>
        <p:grpSpPr>
          <a:xfrm>
            <a:off x="1000100" y="1876414"/>
            <a:ext cx="3657674" cy="3657674"/>
            <a:chOff x="3751263" y="4324350"/>
            <a:chExt cx="2000250" cy="2000250"/>
          </a:xfrm>
          <a:effectLst>
            <a:outerShdw blurRad="76200" dir="18900000" sy="23000" kx="-1200000" algn="bl" rotWithShape="0">
              <a:prstClr val="black">
                <a:alpha val="20000"/>
              </a:prstClr>
            </a:outerShdw>
          </a:effectLst>
        </p:grpSpPr>
        <p:sp>
          <p:nvSpPr>
            <p:cNvPr id="57" name="Freeform 58"/>
            <p:cNvSpPr>
              <a:spLocks/>
            </p:cNvSpPr>
            <p:nvPr/>
          </p:nvSpPr>
          <p:spPr bwMode="auto">
            <a:xfrm>
              <a:off x="3810000" y="4383088"/>
              <a:ext cx="1881187" cy="1882775"/>
            </a:xfrm>
            <a:custGeom>
              <a:avLst/>
              <a:gdLst/>
              <a:ahLst/>
              <a:cxnLst>
                <a:cxn ang="0">
                  <a:pos x="86" y="0"/>
                </a:cxn>
                <a:cxn ang="0">
                  <a:pos x="1099" y="0"/>
                </a:cxn>
                <a:cxn ang="0">
                  <a:pos x="1122" y="3"/>
                </a:cxn>
                <a:cxn ang="0">
                  <a:pos x="1142" y="12"/>
                </a:cxn>
                <a:cxn ang="0">
                  <a:pos x="1160" y="25"/>
                </a:cxn>
                <a:cxn ang="0">
                  <a:pos x="1172" y="42"/>
                </a:cxn>
                <a:cxn ang="0">
                  <a:pos x="1182" y="63"/>
                </a:cxn>
                <a:cxn ang="0">
                  <a:pos x="1185" y="86"/>
                </a:cxn>
                <a:cxn ang="0">
                  <a:pos x="1185" y="1100"/>
                </a:cxn>
                <a:cxn ang="0">
                  <a:pos x="1182" y="1124"/>
                </a:cxn>
                <a:cxn ang="0">
                  <a:pos x="1172" y="1144"/>
                </a:cxn>
                <a:cxn ang="0">
                  <a:pos x="1160" y="1162"/>
                </a:cxn>
                <a:cxn ang="0">
                  <a:pos x="1142" y="1174"/>
                </a:cxn>
                <a:cxn ang="0">
                  <a:pos x="1122" y="1184"/>
                </a:cxn>
                <a:cxn ang="0">
                  <a:pos x="1099" y="1186"/>
                </a:cxn>
                <a:cxn ang="0">
                  <a:pos x="86" y="1186"/>
                </a:cxn>
                <a:cxn ang="0">
                  <a:pos x="62" y="1184"/>
                </a:cxn>
                <a:cxn ang="0">
                  <a:pos x="42" y="1174"/>
                </a:cxn>
                <a:cxn ang="0">
                  <a:pos x="24" y="1162"/>
                </a:cxn>
                <a:cxn ang="0">
                  <a:pos x="12" y="1144"/>
                </a:cxn>
                <a:cxn ang="0">
                  <a:pos x="2" y="1124"/>
                </a:cxn>
                <a:cxn ang="0">
                  <a:pos x="0" y="1100"/>
                </a:cxn>
                <a:cxn ang="0">
                  <a:pos x="0" y="86"/>
                </a:cxn>
                <a:cxn ang="0">
                  <a:pos x="2" y="63"/>
                </a:cxn>
                <a:cxn ang="0">
                  <a:pos x="12" y="42"/>
                </a:cxn>
                <a:cxn ang="0">
                  <a:pos x="24" y="25"/>
                </a:cxn>
                <a:cxn ang="0">
                  <a:pos x="42" y="12"/>
                </a:cxn>
                <a:cxn ang="0">
                  <a:pos x="62" y="3"/>
                </a:cxn>
                <a:cxn ang="0">
                  <a:pos x="86" y="0"/>
                </a:cxn>
              </a:cxnLst>
              <a:rect l="0" t="0" r="r" b="b"/>
              <a:pathLst>
                <a:path w="1185" h="1186">
                  <a:moveTo>
                    <a:pt x="86" y="0"/>
                  </a:moveTo>
                  <a:lnTo>
                    <a:pt x="1099" y="0"/>
                  </a:lnTo>
                  <a:lnTo>
                    <a:pt x="1122" y="3"/>
                  </a:lnTo>
                  <a:lnTo>
                    <a:pt x="1142" y="12"/>
                  </a:lnTo>
                  <a:lnTo>
                    <a:pt x="1160" y="25"/>
                  </a:lnTo>
                  <a:lnTo>
                    <a:pt x="1172" y="42"/>
                  </a:lnTo>
                  <a:lnTo>
                    <a:pt x="1182" y="63"/>
                  </a:lnTo>
                  <a:lnTo>
                    <a:pt x="1185" y="86"/>
                  </a:lnTo>
                  <a:lnTo>
                    <a:pt x="1185" y="1100"/>
                  </a:lnTo>
                  <a:lnTo>
                    <a:pt x="1182" y="1124"/>
                  </a:lnTo>
                  <a:lnTo>
                    <a:pt x="1172" y="1144"/>
                  </a:lnTo>
                  <a:lnTo>
                    <a:pt x="1160" y="1162"/>
                  </a:lnTo>
                  <a:lnTo>
                    <a:pt x="1142" y="1174"/>
                  </a:lnTo>
                  <a:lnTo>
                    <a:pt x="1122" y="1184"/>
                  </a:lnTo>
                  <a:lnTo>
                    <a:pt x="1099" y="1186"/>
                  </a:lnTo>
                  <a:lnTo>
                    <a:pt x="86" y="1186"/>
                  </a:lnTo>
                  <a:lnTo>
                    <a:pt x="62" y="1184"/>
                  </a:lnTo>
                  <a:lnTo>
                    <a:pt x="42" y="1174"/>
                  </a:lnTo>
                  <a:lnTo>
                    <a:pt x="24" y="1162"/>
                  </a:lnTo>
                  <a:lnTo>
                    <a:pt x="12" y="1144"/>
                  </a:lnTo>
                  <a:lnTo>
                    <a:pt x="2" y="1124"/>
                  </a:lnTo>
                  <a:lnTo>
                    <a:pt x="0" y="1100"/>
                  </a:lnTo>
                  <a:lnTo>
                    <a:pt x="0" y="86"/>
                  </a:lnTo>
                  <a:lnTo>
                    <a:pt x="2" y="63"/>
                  </a:lnTo>
                  <a:lnTo>
                    <a:pt x="12" y="42"/>
                  </a:lnTo>
                  <a:lnTo>
                    <a:pt x="24" y="25"/>
                  </a:lnTo>
                  <a:lnTo>
                    <a:pt x="42" y="12"/>
                  </a:lnTo>
                  <a:lnTo>
                    <a:pt x="62" y="3"/>
                  </a:lnTo>
                  <a:lnTo>
                    <a:pt x="86"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59"/>
            <p:cNvSpPr>
              <a:spLocks noEditPoints="1"/>
            </p:cNvSpPr>
            <p:nvPr/>
          </p:nvSpPr>
          <p:spPr bwMode="auto">
            <a:xfrm>
              <a:off x="3751263" y="4324350"/>
              <a:ext cx="2000250" cy="2000250"/>
            </a:xfrm>
            <a:custGeom>
              <a:avLst/>
              <a:gdLst/>
              <a:ahLst/>
              <a:cxnLst>
                <a:cxn ang="0">
                  <a:pos x="123" y="74"/>
                </a:cxn>
                <a:cxn ang="0">
                  <a:pos x="109" y="75"/>
                </a:cxn>
                <a:cxn ang="0">
                  <a:pos x="98" y="81"/>
                </a:cxn>
                <a:cxn ang="0">
                  <a:pos x="89" y="89"/>
                </a:cxn>
                <a:cxn ang="0">
                  <a:pos x="78" y="105"/>
                </a:cxn>
                <a:cxn ang="0">
                  <a:pos x="74" y="123"/>
                </a:cxn>
                <a:cxn ang="0">
                  <a:pos x="74" y="1137"/>
                </a:cxn>
                <a:cxn ang="0">
                  <a:pos x="78" y="1157"/>
                </a:cxn>
                <a:cxn ang="0">
                  <a:pos x="87" y="1173"/>
                </a:cxn>
                <a:cxn ang="0">
                  <a:pos x="103" y="1182"/>
                </a:cxn>
                <a:cxn ang="0">
                  <a:pos x="123" y="1186"/>
                </a:cxn>
                <a:cxn ang="0">
                  <a:pos x="1136" y="1186"/>
                </a:cxn>
                <a:cxn ang="0">
                  <a:pos x="1155" y="1182"/>
                </a:cxn>
                <a:cxn ang="0">
                  <a:pos x="1171" y="1173"/>
                </a:cxn>
                <a:cxn ang="0">
                  <a:pos x="1181" y="1157"/>
                </a:cxn>
                <a:cxn ang="0">
                  <a:pos x="1185" y="1137"/>
                </a:cxn>
                <a:cxn ang="0">
                  <a:pos x="1185" y="123"/>
                </a:cxn>
                <a:cxn ang="0">
                  <a:pos x="1181" y="104"/>
                </a:cxn>
                <a:cxn ang="0">
                  <a:pos x="1171" y="89"/>
                </a:cxn>
                <a:cxn ang="0">
                  <a:pos x="1155" y="78"/>
                </a:cxn>
                <a:cxn ang="0">
                  <a:pos x="1136" y="74"/>
                </a:cxn>
                <a:cxn ang="0">
                  <a:pos x="123" y="74"/>
                </a:cxn>
                <a:cxn ang="0">
                  <a:pos x="123" y="0"/>
                </a:cxn>
                <a:cxn ang="0">
                  <a:pos x="1136" y="0"/>
                </a:cxn>
                <a:cxn ang="0">
                  <a:pos x="1164" y="3"/>
                </a:cxn>
                <a:cxn ang="0">
                  <a:pos x="1190" y="13"/>
                </a:cxn>
                <a:cxn ang="0">
                  <a:pos x="1213" y="28"/>
                </a:cxn>
                <a:cxn ang="0">
                  <a:pos x="1233" y="47"/>
                </a:cxn>
                <a:cxn ang="0">
                  <a:pos x="1248" y="69"/>
                </a:cxn>
                <a:cxn ang="0">
                  <a:pos x="1257" y="94"/>
                </a:cxn>
                <a:cxn ang="0">
                  <a:pos x="1260" y="123"/>
                </a:cxn>
                <a:cxn ang="0">
                  <a:pos x="1260" y="1137"/>
                </a:cxn>
                <a:cxn ang="0">
                  <a:pos x="1257" y="1166"/>
                </a:cxn>
                <a:cxn ang="0">
                  <a:pos x="1248" y="1192"/>
                </a:cxn>
                <a:cxn ang="0">
                  <a:pos x="1233" y="1214"/>
                </a:cxn>
                <a:cxn ang="0">
                  <a:pos x="1213" y="1233"/>
                </a:cxn>
                <a:cxn ang="0">
                  <a:pos x="1190" y="1248"/>
                </a:cxn>
                <a:cxn ang="0">
                  <a:pos x="1164" y="1257"/>
                </a:cxn>
                <a:cxn ang="0">
                  <a:pos x="1136" y="1260"/>
                </a:cxn>
                <a:cxn ang="0">
                  <a:pos x="123" y="1260"/>
                </a:cxn>
                <a:cxn ang="0">
                  <a:pos x="94" y="1257"/>
                </a:cxn>
                <a:cxn ang="0">
                  <a:pos x="68" y="1248"/>
                </a:cxn>
                <a:cxn ang="0">
                  <a:pos x="46" y="1233"/>
                </a:cxn>
                <a:cxn ang="0">
                  <a:pos x="27" y="1214"/>
                </a:cxn>
                <a:cxn ang="0">
                  <a:pos x="12" y="1192"/>
                </a:cxn>
                <a:cxn ang="0">
                  <a:pos x="3" y="1166"/>
                </a:cxn>
                <a:cxn ang="0">
                  <a:pos x="0" y="1137"/>
                </a:cxn>
                <a:cxn ang="0">
                  <a:pos x="0" y="123"/>
                </a:cxn>
                <a:cxn ang="0">
                  <a:pos x="3" y="99"/>
                </a:cxn>
                <a:cxn ang="0">
                  <a:pos x="10" y="75"/>
                </a:cxn>
                <a:cxn ang="0">
                  <a:pos x="20" y="55"/>
                </a:cxn>
                <a:cxn ang="0">
                  <a:pos x="35" y="36"/>
                </a:cxn>
                <a:cxn ang="0">
                  <a:pos x="54" y="21"/>
                </a:cxn>
                <a:cxn ang="0">
                  <a:pos x="75" y="10"/>
                </a:cxn>
                <a:cxn ang="0">
                  <a:pos x="98" y="3"/>
                </a:cxn>
                <a:cxn ang="0">
                  <a:pos x="123" y="0"/>
                </a:cxn>
              </a:cxnLst>
              <a:rect l="0" t="0" r="r" b="b"/>
              <a:pathLst>
                <a:path w="1260" h="1260">
                  <a:moveTo>
                    <a:pt x="123" y="74"/>
                  </a:moveTo>
                  <a:lnTo>
                    <a:pt x="109" y="75"/>
                  </a:lnTo>
                  <a:lnTo>
                    <a:pt x="98" y="81"/>
                  </a:lnTo>
                  <a:lnTo>
                    <a:pt x="89" y="89"/>
                  </a:lnTo>
                  <a:lnTo>
                    <a:pt x="78" y="105"/>
                  </a:lnTo>
                  <a:lnTo>
                    <a:pt x="74" y="123"/>
                  </a:lnTo>
                  <a:lnTo>
                    <a:pt x="74" y="1137"/>
                  </a:lnTo>
                  <a:lnTo>
                    <a:pt x="78" y="1157"/>
                  </a:lnTo>
                  <a:lnTo>
                    <a:pt x="87" y="1173"/>
                  </a:lnTo>
                  <a:lnTo>
                    <a:pt x="103" y="1182"/>
                  </a:lnTo>
                  <a:lnTo>
                    <a:pt x="123" y="1186"/>
                  </a:lnTo>
                  <a:lnTo>
                    <a:pt x="1136" y="1186"/>
                  </a:lnTo>
                  <a:lnTo>
                    <a:pt x="1155" y="1182"/>
                  </a:lnTo>
                  <a:lnTo>
                    <a:pt x="1171" y="1173"/>
                  </a:lnTo>
                  <a:lnTo>
                    <a:pt x="1181" y="1157"/>
                  </a:lnTo>
                  <a:lnTo>
                    <a:pt x="1185" y="1137"/>
                  </a:lnTo>
                  <a:lnTo>
                    <a:pt x="1185" y="123"/>
                  </a:lnTo>
                  <a:lnTo>
                    <a:pt x="1181" y="104"/>
                  </a:lnTo>
                  <a:lnTo>
                    <a:pt x="1171" y="89"/>
                  </a:lnTo>
                  <a:lnTo>
                    <a:pt x="1155" y="78"/>
                  </a:lnTo>
                  <a:lnTo>
                    <a:pt x="1136" y="74"/>
                  </a:lnTo>
                  <a:lnTo>
                    <a:pt x="123" y="74"/>
                  </a:lnTo>
                  <a:close/>
                  <a:moveTo>
                    <a:pt x="123" y="0"/>
                  </a:moveTo>
                  <a:lnTo>
                    <a:pt x="1136" y="0"/>
                  </a:lnTo>
                  <a:lnTo>
                    <a:pt x="1164" y="3"/>
                  </a:lnTo>
                  <a:lnTo>
                    <a:pt x="1190" y="13"/>
                  </a:lnTo>
                  <a:lnTo>
                    <a:pt x="1213" y="28"/>
                  </a:lnTo>
                  <a:lnTo>
                    <a:pt x="1233" y="47"/>
                  </a:lnTo>
                  <a:lnTo>
                    <a:pt x="1248" y="69"/>
                  </a:lnTo>
                  <a:lnTo>
                    <a:pt x="1257" y="94"/>
                  </a:lnTo>
                  <a:lnTo>
                    <a:pt x="1260" y="123"/>
                  </a:lnTo>
                  <a:lnTo>
                    <a:pt x="1260" y="1137"/>
                  </a:lnTo>
                  <a:lnTo>
                    <a:pt x="1257" y="1166"/>
                  </a:lnTo>
                  <a:lnTo>
                    <a:pt x="1248" y="1192"/>
                  </a:lnTo>
                  <a:lnTo>
                    <a:pt x="1233" y="1214"/>
                  </a:lnTo>
                  <a:lnTo>
                    <a:pt x="1213" y="1233"/>
                  </a:lnTo>
                  <a:lnTo>
                    <a:pt x="1190" y="1248"/>
                  </a:lnTo>
                  <a:lnTo>
                    <a:pt x="1164" y="1257"/>
                  </a:lnTo>
                  <a:lnTo>
                    <a:pt x="1136" y="1260"/>
                  </a:lnTo>
                  <a:lnTo>
                    <a:pt x="123" y="1260"/>
                  </a:lnTo>
                  <a:lnTo>
                    <a:pt x="94" y="1257"/>
                  </a:lnTo>
                  <a:lnTo>
                    <a:pt x="68" y="1248"/>
                  </a:lnTo>
                  <a:lnTo>
                    <a:pt x="46" y="1233"/>
                  </a:lnTo>
                  <a:lnTo>
                    <a:pt x="27" y="1214"/>
                  </a:lnTo>
                  <a:lnTo>
                    <a:pt x="12" y="1192"/>
                  </a:lnTo>
                  <a:lnTo>
                    <a:pt x="3" y="1166"/>
                  </a:lnTo>
                  <a:lnTo>
                    <a:pt x="0" y="1137"/>
                  </a:lnTo>
                  <a:lnTo>
                    <a:pt x="0" y="123"/>
                  </a:lnTo>
                  <a:lnTo>
                    <a:pt x="3" y="99"/>
                  </a:lnTo>
                  <a:lnTo>
                    <a:pt x="10" y="75"/>
                  </a:lnTo>
                  <a:lnTo>
                    <a:pt x="20" y="55"/>
                  </a:lnTo>
                  <a:lnTo>
                    <a:pt x="35" y="36"/>
                  </a:lnTo>
                  <a:lnTo>
                    <a:pt x="54" y="21"/>
                  </a:lnTo>
                  <a:lnTo>
                    <a:pt x="75" y="10"/>
                  </a:lnTo>
                  <a:lnTo>
                    <a:pt x="98" y="3"/>
                  </a:lnTo>
                  <a:lnTo>
                    <a:pt x="123"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60"/>
            <p:cNvSpPr>
              <a:spLocks noEditPoints="1"/>
            </p:cNvSpPr>
            <p:nvPr/>
          </p:nvSpPr>
          <p:spPr bwMode="auto">
            <a:xfrm>
              <a:off x="3783013" y="4357688"/>
              <a:ext cx="1933575" cy="1931988"/>
            </a:xfrm>
            <a:custGeom>
              <a:avLst/>
              <a:gdLst/>
              <a:ahLst/>
              <a:cxnLst>
                <a:cxn ang="0">
                  <a:pos x="103" y="33"/>
                </a:cxn>
                <a:cxn ang="0">
                  <a:pos x="83" y="35"/>
                </a:cxn>
                <a:cxn ang="0">
                  <a:pos x="67" y="42"/>
                </a:cxn>
                <a:cxn ang="0">
                  <a:pos x="54" y="53"/>
                </a:cxn>
                <a:cxn ang="0">
                  <a:pos x="41" y="68"/>
                </a:cxn>
                <a:cxn ang="0">
                  <a:pos x="34" y="84"/>
                </a:cxn>
                <a:cxn ang="0">
                  <a:pos x="32" y="102"/>
                </a:cxn>
                <a:cxn ang="0">
                  <a:pos x="32" y="1116"/>
                </a:cxn>
                <a:cxn ang="0">
                  <a:pos x="36" y="1138"/>
                </a:cxn>
                <a:cxn ang="0">
                  <a:pos x="45" y="1157"/>
                </a:cxn>
                <a:cxn ang="0">
                  <a:pos x="62" y="1172"/>
                </a:cxn>
                <a:cxn ang="0">
                  <a:pos x="81" y="1182"/>
                </a:cxn>
                <a:cxn ang="0">
                  <a:pos x="103" y="1186"/>
                </a:cxn>
                <a:cxn ang="0">
                  <a:pos x="1116" y="1186"/>
                </a:cxn>
                <a:cxn ang="0">
                  <a:pos x="1139" y="1182"/>
                </a:cxn>
                <a:cxn ang="0">
                  <a:pos x="1158" y="1172"/>
                </a:cxn>
                <a:cxn ang="0">
                  <a:pos x="1173" y="1157"/>
                </a:cxn>
                <a:cxn ang="0">
                  <a:pos x="1183" y="1138"/>
                </a:cxn>
                <a:cxn ang="0">
                  <a:pos x="1187" y="1116"/>
                </a:cxn>
                <a:cxn ang="0">
                  <a:pos x="1187" y="102"/>
                </a:cxn>
                <a:cxn ang="0">
                  <a:pos x="1183" y="80"/>
                </a:cxn>
                <a:cxn ang="0">
                  <a:pos x="1173" y="61"/>
                </a:cxn>
                <a:cxn ang="0">
                  <a:pos x="1158" y="46"/>
                </a:cxn>
                <a:cxn ang="0">
                  <a:pos x="1139" y="37"/>
                </a:cxn>
                <a:cxn ang="0">
                  <a:pos x="1116" y="33"/>
                </a:cxn>
                <a:cxn ang="0">
                  <a:pos x="103" y="33"/>
                </a:cxn>
                <a:cxn ang="0">
                  <a:pos x="103" y="0"/>
                </a:cxn>
                <a:cxn ang="0">
                  <a:pos x="1116" y="0"/>
                </a:cxn>
                <a:cxn ang="0">
                  <a:pos x="1143" y="4"/>
                </a:cxn>
                <a:cxn ang="0">
                  <a:pos x="1168" y="14"/>
                </a:cxn>
                <a:cxn ang="0">
                  <a:pos x="1188" y="30"/>
                </a:cxn>
                <a:cxn ang="0">
                  <a:pos x="1204" y="50"/>
                </a:cxn>
                <a:cxn ang="0">
                  <a:pos x="1214" y="75"/>
                </a:cxn>
                <a:cxn ang="0">
                  <a:pos x="1218" y="102"/>
                </a:cxn>
                <a:cxn ang="0">
                  <a:pos x="1218" y="1116"/>
                </a:cxn>
                <a:cxn ang="0">
                  <a:pos x="1214" y="1144"/>
                </a:cxn>
                <a:cxn ang="0">
                  <a:pos x="1204" y="1167"/>
                </a:cxn>
                <a:cxn ang="0">
                  <a:pos x="1188" y="1187"/>
                </a:cxn>
                <a:cxn ang="0">
                  <a:pos x="1168" y="1204"/>
                </a:cxn>
                <a:cxn ang="0">
                  <a:pos x="1143" y="1213"/>
                </a:cxn>
                <a:cxn ang="0">
                  <a:pos x="1116" y="1217"/>
                </a:cxn>
                <a:cxn ang="0">
                  <a:pos x="103" y="1217"/>
                </a:cxn>
                <a:cxn ang="0">
                  <a:pos x="75" y="1213"/>
                </a:cxn>
                <a:cxn ang="0">
                  <a:pos x="51" y="1204"/>
                </a:cxn>
                <a:cxn ang="0">
                  <a:pos x="30" y="1187"/>
                </a:cxn>
                <a:cxn ang="0">
                  <a:pos x="14" y="1167"/>
                </a:cxn>
                <a:cxn ang="0">
                  <a:pos x="4" y="1144"/>
                </a:cxn>
                <a:cxn ang="0">
                  <a:pos x="0" y="1116"/>
                </a:cxn>
                <a:cxn ang="0">
                  <a:pos x="0" y="102"/>
                </a:cxn>
                <a:cxn ang="0">
                  <a:pos x="4" y="76"/>
                </a:cxn>
                <a:cxn ang="0">
                  <a:pos x="14" y="52"/>
                </a:cxn>
                <a:cxn ang="0">
                  <a:pos x="30" y="30"/>
                </a:cxn>
                <a:cxn ang="0">
                  <a:pos x="52" y="14"/>
                </a:cxn>
                <a:cxn ang="0">
                  <a:pos x="75" y="4"/>
                </a:cxn>
                <a:cxn ang="0">
                  <a:pos x="103" y="0"/>
                </a:cxn>
              </a:cxnLst>
              <a:rect l="0" t="0" r="r" b="b"/>
              <a:pathLst>
                <a:path w="1218" h="1217">
                  <a:moveTo>
                    <a:pt x="103" y="33"/>
                  </a:moveTo>
                  <a:lnTo>
                    <a:pt x="83" y="35"/>
                  </a:lnTo>
                  <a:lnTo>
                    <a:pt x="67" y="42"/>
                  </a:lnTo>
                  <a:lnTo>
                    <a:pt x="54" y="53"/>
                  </a:lnTo>
                  <a:lnTo>
                    <a:pt x="41" y="68"/>
                  </a:lnTo>
                  <a:lnTo>
                    <a:pt x="34" y="84"/>
                  </a:lnTo>
                  <a:lnTo>
                    <a:pt x="32" y="102"/>
                  </a:lnTo>
                  <a:lnTo>
                    <a:pt x="32" y="1116"/>
                  </a:lnTo>
                  <a:lnTo>
                    <a:pt x="36" y="1138"/>
                  </a:lnTo>
                  <a:lnTo>
                    <a:pt x="45" y="1157"/>
                  </a:lnTo>
                  <a:lnTo>
                    <a:pt x="62" y="1172"/>
                  </a:lnTo>
                  <a:lnTo>
                    <a:pt x="81" y="1182"/>
                  </a:lnTo>
                  <a:lnTo>
                    <a:pt x="103" y="1186"/>
                  </a:lnTo>
                  <a:lnTo>
                    <a:pt x="1116" y="1186"/>
                  </a:lnTo>
                  <a:lnTo>
                    <a:pt x="1139" y="1182"/>
                  </a:lnTo>
                  <a:lnTo>
                    <a:pt x="1158" y="1172"/>
                  </a:lnTo>
                  <a:lnTo>
                    <a:pt x="1173" y="1157"/>
                  </a:lnTo>
                  <a:lnTo>
                    <a:pt x="1183" y="1138"/>
                  </a:lnTo>
                  <a:lnTo>
                    <a:pt x="1187" y="1116"/>
                  </a:lnTo>
                  <a:lnTo>
                    <a:pt x="1187" y="102"/>
                  </a:lnTo>
                  <a:lnTo>
                    <a:pt x="1183" y="80"/>
                  </a:lnTo>
                  <a:lnTo>
                    <a:pt x="1173" y="61"/>
                  </a:lnTo>
                  <a:lnTo>
                    <a:pt x="1158" y="46"/>
                  </a:lnTo>
                  <a:lnTo>
                    <a:pt x="1139" y="37"/>
                  </a:lnTo>
                  <a:lnTo>
                    <a:pt x="1116" y="33"/>
                  </a:lnTo>
                  <a:lnTo>
                    <a:pt x="103" y="33"/>
                  </a:lnTo>
                  <a:close/>
                  <a:moveTo>
                    <a:pt x="103" y="0"/>
                  </a:moveTo>
                  <a:lnTo>
                    <a:pt x="1116" y="0"/>
                  </a:lnTo>
                  <a:lnTo>
                    <a:pt x="1143" y="4"/>
                  </a:lnTo>
                  <a:lnTo>
                    <a:pt x="1168" y="14"/>
                  </a:lnTo>
                  <a:lnTo>
                    <a:pt x="1188" y="30"/>
                  </a:lnTo>
                  <a:lnTo>
                    <a:pt x="1204" y="50"/>
                  </a:lnTo>
                  <a:lnTo>
                    <a:pt x="1214" y="75"/>
                  </a:lnTo>
                  <a:lnTo>
                    <a:pt x="1218" y="102"/>
                  </a:lnTo>
                  <a:lnTo>
                    <a:pt x="1218" y="1116"/>
                  </a:lnTo>
                  <a:lnTo>
                    <a:pt x="1214" y="1144"/>
                  </a:lnTo>
                  <a:lnTo>
                    <a:pt x="1204" y="1167"/>
                  </a:lnTo>
                  <a:lnTo>
                    <a:pt x="1188" y="1187"/>
                  </a:lnTo>
                  <a:lnTo>
                    <a:pt x="1168" y="1204"/>
                  </a:lnTo>
                  <a:lnTo>
                    <a:pt x="1143" y="1213"/>
                  </a:lnTo>
                  <a:lnTo>
                    <a:pt x="1116" y="1217"/>
                  </a:lnTo>
                  <a:lnTo>
                    <a:pt x="103" y="1217"/>
                  </a:lnTo>
                  <a:lnTo>
                    <a:pt x="75" y="1213"/>
                  </a:lnTo>
                  <a:lnTo>
                    <a:pt x="51" y="1204"/>
                  </a:lnTo>
                  <a:lnTo>
                    <a:pt x="30" y="1187"/>
                  </a:lnTo>
                  <a:lnTo>
                    <a:pt x="14" y="1167"/>
                  </a:lnTo>
                  <a:lnTo>
                    <a:pt x="4" y="1144"/>
                  </a:lnTo>
                  <a:lnTo>
                    <a:pt x="0" y="1116"/>
                  </a:lnTo>
                  <a:lnTo>
                    <a:pt x="0" y="102"/>
                  </a:lnTo>
                  <a:lnTo>
                    <a:pt x="4" y="76"/>
                  </a:lnTo>
                  <a:lnTo>
                    <a:pt x="14" y="52"/>
                  </a:lnTo>
                  <a:lnTo>
                    <a:pt x="30" y="30"/>
                  </a:lnTo>
                  <a:lnTo>
                    <a:pt x="52" y="14"/>
                  </a:lnTo>
                  <a:lnTo>
                    <a:pt x="75" y="4"/>
                  </a:lnTo>
                  <a:lnTo>
                    <a:pt x="10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0" name="Freeform 61"/>
            <p:cNvSpPr>
              <a:spLocks/>
            </p:cNvSpPr>
            <p:nvPr/>
          </p:nvSpPr>
          <p:spPr bwMode="auto">
            <a:xfrm>
              <a:off x="3868738" y="4441825"/>
              <a:ext cx="1763712" cy="549275"/>
            </a:xfrm>
            <a:custGeom>
              <a:avLst/>
              <a:gdLst/>
              <a:ahLst/>
              <a:cxnLst>
                <a:cxn ang="0">
                  <a:pos x="49" y="0"/>
                </a:cxn>
                <a:cxn ang="0">
                  <a:pos x="1062" y="0"/>
                </a:cxn>
                <a:cxn ang="0">
                  <a:pos x="1081" y="4"/>
                </a:cxn>
                <a:cxn ang="0">
                  <a:pos x="1097" y="15"/>
                </a:cxn>
                <a:cxn ang="0">
                  <a:pos x="1107" y="30"/>
                </a:cxn>
                <a:cxn ang="0">
                  <a:pos x="1111" y="49"/>
                </a:cxn>
                <a:cxn ang="0">
                  <a:pos x="1111" y="346"/>
                </a:cxn>
                <a:cxn ang="0">
                  <a:pos x="0" y="346"/>
                </a:cxn>
                <a:cxn ang="0">
                  <a:pos x="0" y="49"/>
                </a:cxn>
                <a:cxn ang="0">
                  <a:pos x="4" y="31"/>
                </a:cxn>
                <a:cxn ang="0">
                  <a:pos x="15" y="15"/>
                </a:cxn>
                <a:cxn ang="0">
                  <a:pos x="24" y="7"/>
                </a:cxn>
                <a:cxn ang="0">
                  <a:pos x="35" y="1"/>
                </a:cxn>
                <a:cxn ang="0">
                  <a:pos x="49" y="0"/>
                </a:cxn>
              </a:cxnLst>
              <a:rect l="0" t="0" r="r" b="b"/>
              <a:pathLst>
                <a:path w="1111" h="346">
                  <a:moveTo>
                    <a:pt x="49" y="0"/>
                  </a:moveTo>
                  <a:lnTo>
                    <a:pt x="1062" y="0"/>
                  </a:lnTo>
                  <a:lnTo>
                    <a:pt x="1081" y="4"/>
                  </a:lnTo>
                  <a:lnTo>
                    <a:pt x="1097" y="15"/>
                  </a:lnTo>
                  <a:lnTo>
                    <a:pt x="1107" y="30"/>
                  </a:lnTo>
                  <a:lnTo>
                    <a:pt x="1111" y="49"/>
                  </a:lnTo>
                  <a:lnTo>
                    <a:pt x="1111" y="346"/>
                  </a:lnTo>
                  <a:lnTo>
                    <a:pt x="0" y="346"/>
                  </a:lnTo>
                  <a:lnTo>
                    <a:pt x="0" y="49"/>
                  </a:lnTo>
                  <a:lnTo>
                    <a:pt x="4" y="31"/>
                  </a:lnTo>
                  <a:lnTo>
                    <a:pt x="15" y="15"/>
                  </a:lnTo>
                  <a:lnTo>
                    <a:pt x="24" y="7"/>
                  </a:lnTo>
                  <a:lnTo>
                    <a:pt x="35" y="1"/>
                  </a:lnTo>
                  <a:lnTo>
                    <a:pt x="49"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Freeform 62"/>
            <p:cNvSpPr>
              <a:spLocks/>
            </p:cNvSpPr>
            <p:nvPr/>
          </p:nvSpPr>
          <p:spPr bwMode="auto">
            <a:xfrm>
              <a:off x="3943350" y="4497388"/>
              <a:ext cx="409575" cy="417513"/>
            </a:xfrm>
            <a:custGeom>
              <a:avLst/>
              <a:gdLst/>
              <a:ahLst/>
              <a:cxnLst>
                <a:cxn ang="0">
                  <a:pos x="125" y="0"/>
                </a:cxn>
                <a:cxn ang="0">
                  <a:pos x="134" y="0"/>
                </a:cxn>
                <a:cxn ang="0">
                  <a:pos x="140" y="7"/>
                </a:cxn>
                <a:cxn ang="0">
                  <a:pos x="256" y="239"/>
                </a:cxn>
                <a:cxn ang="0">
                  <a:pos x="258" y="248"/>
                </a:cxn>
                <a:cxn ang="0">
                  <a:pos x="256" y="256"/>
                </a:cxn>
                <a:cxn ang="0">
                  <a:pos x="249" y="262"/>
                </a:cxn>
                <a:cxn ang="0">
                  <a:pos x="239" y="263"/>
                </a:cxn>
                <a:cxn ang="0">
                  <a:pos x="21" y="263"/>
                </a:cxn>
                <a:cxn ang="0">
                  <a:pos x="10" y="262"/>
                </a:cxn>
                <a:cxn ang="0">
                  <a:pos x="3" y="258"/>
                </a:cxn>
                <a:cxn ang="0">
                  <a:pos x="0" y="250"/>
                </a:cxn>
                <a:cxn ang="0">
                  <a:pos x="3" y="239"/>
                </a:cxn>
                <a:cxn ang="0">
                  <a:pos x="119" y="7"/>
                </a:cxn>
                <a:cxn ang="0">
                  <a:pos x="125" y="0"/>
                </a:cxn>
              </a:cxnLst>
              <a:rect l="0" t="0" r="r" b="b"/>
              <a:pathLst>
                <a:path w="258" h="263">
                  <a:moveTo>
                    <a:pt x="125" y="0"/>
                  </a:moveTo>
                  <a:lnTo>
                    <a:pt x="134" y="0"/>
                  </a:lnTo>
                  <a:lnTo>
                    <a:pt x="140" y="7"/>
                  </a:lnTo>
                  <a:lnTo>
                    <a:pt x="256" y="239"/>
                  </a:lnTo>
                  <a:lnTo>
                    <a:pt x="258" y="248"/>
                  </a:lnTo>
                  <a:lnTo>
                    <a:pt x="256" y="256"/>
                  </a:lnTo>
                  <a:lnTo>
                    <a:pt x="249" y="262"/>
                  </a:lnTo>
                  <a:lnTo>
                    <a:pt x="239" y="263"/>
                  </a:lnTo>
                  <a:lnTo>
                    <a:pt x="21" y="263"/>
                  </a:lnTo>
                  <a:lnTo>
                    <a:pt x="10" y="262"/>
                  </a:lnTo>
                  <a:lnTo>
                    <a:pt x="3" y="258"/>
                  </a:lnTo>
                  <a:lnTo>
                    <a:pt x="0" y="250"/>
                  </a:lnTo>
                  <a:lnTo>
                    <a:pt x="3" y="239"/>
                  </a:lnTo>
                  <a:lnTo>
                    <a:pt x="119" y="7"/>
                  </a:lnTo>
                  <a:lnTo>
                    <a:pt x="125"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Freeform 63"/>
            <p:cNvSpPr>
              <a:spLocks/>
            </p:cNvSpPr>
            <p:nvPr/>
          </p:nvSpPr>
          <p:spPr bwMode="auto">
            <a:xfrm>
              <a:off x="4114800" y="4603750"/>
              <a:ext cx="66675" cy="225425"/>
            </a:xfrm>
            <a:custGeom>
              <a:avLst/>
              <a:gdLst/>
              <a:ahLst/>
              <a:cxnLst>
                <a:cxn ang="0">
                  <a:pos x="0" y="0"/>
                </a:cxn>
                <a:cxn ang="0">
                  <a:pos x="42" y="0"/>
                </a:cxn>
                <a:cxn ang="0">
                  <a:pos x="34" y="142"/>
                </a:cxn>
                <a:cxn ang="0">
                  <a:pos x="7" y="142"/>
                </a:cxn>
                <a:cxn ang="0">
                  <a:pos x="0" y="0"/>
                </a:cxn>
              </a:cxnLst>
              <a:rect l="0" t="0" r="r" b="b"/>
              <a:pathLst>
                <a:path w="42" h="142">
                  <a:moveTo>
                    <a:pt x="0" y="0"/>
                  </a:moveTo>
                  <a:lnTo>
                    <a:pt x="42" y="0"/>
                  </a:lnTo>
                  <a:lnTo>
                    <a:pt x="34" y="142"/>
                  </a:lnTo>
                  <a:lnTo>
                    <a:pt x="7" y="142"/>
                  </a:lnTo>
                  <a:lnTo>
                    <a:pt x="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Rectangle 64"/>
            <p:cNvSpPr>
              <a:spLocks noChangeArrowheads="1"/>
            </p:cNvSpPr>
            <p:nvPr/>
          </p:nvSpPr>
          <p:spPr bwMode="auto">
            <a:xfrm>
              <a:off x="4125913" y="4852988"/>
              <a:ext cx="42862" cy="44450"/>
            </a:xfrm>
            <a:prstGeom prst="rect">
              <a:avLst/>
            </a:prstGeom>
            <a:solidFill>
              <a:schemeClr val="tx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4" name="Freeform 65"/>
            <p:cNvSpPr>
              <a:spLocks/>
            </p:cNvSpPr>
            <p:nvPr/>
          </p:nvSpPr>
          <p:spPr bwMode="auto">
            <a:xfrm>
              <a:off x="4759325" y="5103813"/>
              <a:ext cx="192087" cy="301625"/>
            </a:xfrm>
            <a:custGeom>
              <a:avLst/>
              <a:gdLst/>
              <a:ahLst/>
              <a:cxnLst>
                <a:cxn ang="0">
                  <a:pos x="0" y="0"/>
                </a:cxn>
                <a:cxn ang="0">
                  <a:pos x="34" y="0"/>
                </a:cxn>
                <a:cxn ang="0">
                  <a:pos x="34" y="68"/>
                </a:cxn>
                <a:cxn ang="0">
                  <a:pos x="80" y="0"/>
                </a:cxn>
                <a:cxn ang="0">
                  <a:pos x="121" y="0"/>
                </a:cxn>
                <a:cxn ang="0">
                  <a:pos x="61" y="85"/>
                </a:cxn>
                <a:cxn ang="0">
                  <a:pos x="114" y="190"/>
                </a:cxn>
                <a:cxn ang="0">
                  <a:pos x="77" y="190"/>
                </a:cxn>
                <a:cxn ang="0">
                  <a:pos x="40" y="117"/>
                </a:cxn>
                <a:cxn ang="0">
                  <a:pos x="34" y="126"/>
                </a:cxn>
                <a:cxn ang="0">
                  <a:pos x="34" y="190"/>
                </a:cxn>
                <a:cxn ang="0">
                  <a:pos x="0" y="190"/>
                </a:cxn>
                <a:cxn ang="0">
                  <a:pos x="0" y="0"/>
                </a:cxn>
              </a:cxnLst>
              <a:rect l="0" t="0" r="r" b="b"/>
              <a:pathLst>
                <a:path w="121" h="190">
                  <a:moveTo>
                    <a:pt x="0" y="0"/>
                  </a:moveTo>
                  <a:lnTo>
                    <a:pt x="34" y="0"/>
                  </a:lnTo>
                  <a:lnTo>
                    <a:pt x="34" y="68"/>
                  </a:lnTo>
                  <a:lnTo>
                    <a:pt x="80" y="0"/>
                  </a:lnTo>
                  <a:lnTo>
                    <a:pt x="121" y="0"/>
                  </a:lnTo>
                  <a:lnTo>
                    <a:pt x="61" y="85"/>
                  </a:lnTo>
                  <a:lnTo>
                    <a:pt x="114" y="190"/>
                  </a:lnTo>
                  <a:lnTo>
                    <a:pt x="77" y="190"/>
                  </a:lnTo>
                  <a:lnTo>
                    <a:pt x="40" y="117"/>
                  </a:lnTo>
                  <a:lnTo>
                    <a:pt x="34" y="126"/>
                  </a:lnTo>
                  <a:lnTo>
                    <a:pt x="34" y="190"/>
                  </a:lnTo>
                  <a:lnTo>
                    <a:pt x="0" y="190"/>
                  </a:lnTo>
                  <a:lnTo>
                    <a:pt x="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5" name="Rectangle 66"/>
            <p:cNvSpPr>
              <a:spLocks noChangeArrowheads="1"/>
            </p:cNvSpPr>
            <p:nvPr/>
          </p:nvSpPr>
          <p:spPr bwMode="auto">
            <a:xfrm>
              <a:off x="4981575" y="5100638"/>
              <a:ext cx="52387" cy="304800"/>
            </a:xfrm>
            <a:prstGeom prst="rect">
              <a:avLst/>
            </a:prstGeom>
            <a:solidFill>
              <a:schemeClr val="tx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6" name="Freeform 67"/>
            <p:cNvSpPr>
              <a:spLocks/>
            </p:cNvSpPr>
            <p:nvPr/>
          </p:nvSpPr>
          <p:spPr bwMode="auto">
            <a:xfrm>
              <a:off x="5083175" y="5100638"/>
              <a:ext cx="184150" cy="304800"/>
            </a:xfrm>
            <a:custGeom>
              <a:avLst/>
              <a:gdLst/>
              <a:ahLst/>
              <a:cxnLst>
                <a:cxn ang="0">
                  <a:pos x="0" y="0"/>
                </a:cxn>
                <a:cxn ang="0">
                  <a:pos x="39" y="0"/>
                </a:cxn>
                <a:cxn ang="0">
                  <a:pos x="83" y="107"/>
                </a:cxn>
                <a:cxn ang="0">
                  <a:pos x="83" y="0"/>
                </a:cxn>
                <a:cxn ang="0">
                  <a:pos x="116" y="0"/>
                </a:cxn>
                <a:cxn ang="0">
                  <a:pos x="116" y="192"/>
                </a:cxn>
                <a:cxn ang="0">
                  <a:pos x="82" y="192"/>
                </a:cxn>
                <a:cxn ang="0">
                  <a:pos x="33" y="72"/>
                </a:cxn>
                <a:cxn ang="0">
                  <a:pos x="33" y="192"/>
                </a:cxn>
                <a:cxn ang="0">
                  <a:pos x="0" y="192"/>
                </a:cxn>
                <a:cxn ang="0">
                  <a:pos x="0" y="0"/>
                </a:cxn>
              </a:cxnLst>
              <a:rect l="0" t="0" r="r" b="b"/>
              <a:pathLst>
                <a:path w="116" h="192">
                  <a:moveTo>
                    <a:pt x="0" y="0"/>
                  </a:moveTo>
                  <a:lnTo>
                    <a:pt x="39" y="0"/>
                  </a:lnTo>
                  <a:lnTo>
                    <a:pt x="83" y="107"/>
                  </a:lnTo>
                  <a:lnTo>
                    <a:pt x="83" y="0"/>
                  </a:lnTo>
                  <a:lnTo>
                    <a:pt x="116" y="0"/>
                  </a:lnTo>
                  <a:lnTo>
                    <a:pt x="116" y="192"/>
                  </a:lnTo>
                  <a:lnTo>
                    <a:pt x="82" y="192"/>
                  </a:lnTo>
                  <a:lnTo>
                    <a:pt x="33" y="72"/>
                  </a:lnTo>
                  <a:lnTo>
                    <a:pt x="33" y="192"/>
                  </a:lnTo>
                  <a:lnTo>
                    <a:pt x="0" y="192"/>
                  </a:lnTo>
                  <a:lnTo>
                    <a:pt x="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 name="Freeform 68"/>
            <p:cNvSpPr>
              <a:spLocks noEditPoints="1"/>
            </p:cNvSpPr>
            <p:nvPr/>
          </p:nvSpPr>
          <p:spPr bwMode="auto">
            <a:xfrm>
              <a:off x="4516438" y="5097463"/>
              <a:ext cx="204787" cy="314325"/>
            </a:xfrm>
            <a:custGeom>
              <a:avLst/>
              <a:gdLst/>
              <a:ahLst/>
              <a:cxnLst>
                <a:cxn ang="0">
                  <a:pos x="64" y="32"/>
                </a:cxn>
                <a:cxn ang="0">
                  <a:pos x="55" y="35"/>
                </a:cxn>
                <a:cxn ang="0">
                  <a:pos x="46" y="45"/>
                </a:cxn>
                <a:cxn ang="0">
                  <a:pos x="40" y="59"/>
                </a:cxn>
                <a:cxn ang="0">
                  <a:pos x="34" y="77"/>
                </a:cxn>
                <a:cxn ang="0">
                  <a:pos x="33" y="99"/>
                </a:cxn>
                <a:cxn ang="0">
                  <a:pos x="34" y="121"/>
                </a:cxn>
                <a:cxn ang="0">
                  <a:pos x="40" y="138"/>
                </a:cxn>
                <a:cxn ang="0">
                  <a:pos x="46" y="153"/>
                </a:cxn>
                <a:cxn ang="0">
                  <a:pos x="55" y="163"/>
                </a:cxn>
                <a:cxn ang="0">
                  <a:pos x="64" y="166"/>
                </a:cxn>
                <a:cxn ang="0">
                  <a:pos x="74" y="163"/>
                </a:cxn>
                <a:cxn ang="0">
                  <a:pos x="82" y="153"/>
                </a:cxn>
                <a:cxn ang="0">
                  <a:pos x="90" y="138"/>
                </a:cxn>
                <a:cxn ang="0">
                  <a:pos x="95" y="121"/>
                </a:cxn>
                <a:cxn ang="0">
                  <a:pos x="97" y="99"/>
                </a:cxn>
                <a:cxn ang="0">
                  <a:pos x="95" y="77"/>
                </a:cxn>
                <a:cxn ang="0">
                  <a:pos x="90" y="59"/>
                </a:cxn>
                <a:cxn ang="0">
                  <a:pos x="82" y="45"/>
                </a:cxn>
                <a:cxn ang="0">
                  <a:pos x="74" y="35"/>
                </a:cxn>
                <a:cxn ang="0">
                  <a:pos x="64" y="32"/>
                </a:cxn>
                <a:cxn ang="0">
                  <a:pos x="64" y="0"/>
                </a:cxn>
                <a:cxn ang="0">
                  <a:pos x="82" y="4"/>
                </a:cxn>
                <a:cxn ang="0">
                  <a:pos x="97" y="13"/>
                </a:cxn>
                <a:cxn ang="0">
                  <a:pos x="110" y="28"/>
                </a:cxn>
                <a:cxn ang="0">
                  <a:pos x="121" y="49"/>
                </a:cxn>
                <a:cxn ang="0">
                  <a:pos x="127" y="72"/>
                </a:cxn>
                <a:cxn ang="0">
                  <a:pos x="129" y="99"/>
                </a:cxn>
                <a:cxn ang="0">
                  <a:pos x="127" y="126"/>
                </a:cxn>
                <a:cxn ang="0">
                  <a:pos x="121" y="149"/>
                </a:cxn>
                <a:cxn ang="0">
                  <a:pos x="110" y="170"/>
                </a:cxn>
                <a:cxn ang="0">
                  <a:pos x="97" y="185"/>
                </a:cxn>
                <a:cxn ang="0">
                  <a:pos x="82" y="194"/>
                </a:cxn>
                <a:cxn ang="0">
                  <a:pos x="64" y="198"/>
                </a:cxn>
                <a:cxn ang="0">
                  <a:pos x="46" y="194"/>
                </a:cxn>
                <a:cxn ang="0">
                  <a:pos x="31" y="185"/>
                </a:cxn>
                <a:cxn ang="0">
                  <a:pos x="19" y="170"/>
                </a:cxn>
                <a:cxn ang="0">
                  <a:pos x="8" y="149"/>
                </a:cxn>
                <a:cxn ang="0">
                  <a:pos x="3" y="126"/>
                </a:cxn>
                <a:cxn ang="0">
                  <a:pos x="0" y="99"/>
                </a:cxn>
                <a:cxn ang="0">
                  <a:pos x="3" y="72"/>
                </a:cxn>
                <a:cxn ang="0">
                  <a:pos x="8" y="49"/>
                </a:cxn>
                <a:cxn ang="0">
                  <a:pos x="19" y="28"/>
                </a:cxn>
                <a:cxn ang="0">
                  <a:pos x="31" y="13"/>
                </a:cxn>
                <a:cxn ang="0">
                  <a:pos x="46" y="4"/>
                </a:cxn>
                <a:cxn ang="0">
                  <a:pos x="64" y="0"/>
                </a:cxn>
              </a:cxnLst>
              <a:rect l="0" t="0" r="r" b="b"/>
              <a:pathLst>
                <a:path w="129" h="198">
                  <a:moveTo>
                    <a:pt x="64" y="32"/>
                  </a:moveTo>
                  <a:lnTo>
                    <a:pt x="55" y="35"/>
                  </a:lnTo>
                  <a:lnTo>
                    <a:pt x="46" y="45"/>
                  </a:lnTo>
                  <a:lnTo>
                    <a:pt x="40" y="59"/>
                  </a:lnTo>
                  <a:lnTo>
                    <a:pt x="34" y="77"/>
                  </a:lnTo>
                  <a:lnTo>
                    <a:pt x="33" y="99"/>
                  </a:lnTo>
                  <a:lnTo>
                    <a:pt x="34" y="121"/>
                  </a:lnTo>
                  <a:lnTo>
                    <a:pt x="40" y="138"/>
                  </a:lnTo>
                  <a:lnTo>
                    <a:pt x="46" y="153"/>
                  </a:lnTo>
                  <a:lnTo>
                    <a:pt x="55" y="163"/>
                  </a:lnTo>
                  <a:lnTo>
                    <a:pt x="64" y="166"/>
                  </a:lnTo>
                  <a:lnTo>
                    <a:pt x="74" y="163"/>
                  </a:lnTo>
                  <a:lnTo>
                    <a:pt x="82" y="153"/>
                  </a:lnTo>
                  <a:lnTo>
                    <a:pt x="90" y="138"/>
                  </a:lnTo>
                  <a:lnTo>
                    <a:pt x="95" y="121"/>
                  </a:lnTo>
                  <a:lnTo>
                    <a:pt x="97" y="99"/>
                  </a:lnTo>
                  <a:lnTo>
                    <a:pt x="95" y="77"/>
                  </a:lnTo>
                  <a:lnTo>
                    <a:pt x="90" y="59"/>
                  </a:lnTo>
                  <a:lnTo>
                    <a:pt x="82" y="45"/>
                  </a:lnTo>
                  <a:lnTo>
                    <a:pt x="74" y="35"/>
                  </a:lnTo>
                  <a:lnTo>
                    <a:pt x="64" y="32"/>
                  </a:lnTo>
                  <a:close/>
                  <a:moveTo>
                    <a:pt x="64" y="0"/>
                  </a:moveTo>
                  <a:lnTo>
                    <a:pt x="82" y="4"/>
                  </a:lnTo>
                  <a:lnTo>
                    <a:pt x="97" y="13"/>
                  </a:lnTo>
                  <a:lnTo>
                    <a:pt x="110" y="28"/>
                  </a:lnTo>
                  <a:lnTo>
                    <a:pt x="121" y="49"/>
                  </a:lnTo>
                  <a:lnTo>
                    <a:pt x="127" y="72"/>
                  </a:lnTo>
                  <a:lnTo>
                    <a:pt x="129" y="99"/>
                  </a:lnTo>
                  <a:lnTo>
                    <a:pt x="127" y="126"/>
                  </a:lnTo>
                  <a:lnTo>
                    <a:pt x="121" y="149"/>
                  </a:lnTo>
                  <a:lnTo>
                    <a:pt x="110" y="170"/>
                  </a:lnTo>
                  <a:lnTo>
                    <a:pt x="97" y="185"/>
                  </a:lnTo>
                  <a:lnTo>
                    <a:pt x="82" y="194"/>
                  </a:lnTo>
                  <a:lnTo>
                    <a:pt x="64" y="198"/>
                  </a:lnTo>
                  <a:lnTo>
                    <a:pt x="46" y="194"/>
                  </a:lnTo>
                  <a:lnTo>
                    <a:pt x="31" y="185"/>
                  </a:lnTo>
                  <a:lnTo>
                    <a:pt x="19" y="170"/>
                  </a:lnTo>
                  <a:lnTo>
                    <a:pt x="8" y="149"/>
                  </a:lnTo>
                  <a:lnTo>
                    <a:pt x="3" y="126"/>
                  </a:lnTo>
                  <a:lnTo>
                    <a:pt x="0" y="99"/>
                  </a:lnTo>
                  <a:lnTo>
                    <a:pt x="3" y="72"/>
                  </a:lnTo>
                  <a:lnTo>
                    <a:pt x="8" y="49"/>
                  </a:lnTo>
                  <a:lnTo>
                    <a:pt x="19" y="28"/>
                  </a:lnTo>
                  <a:lnTo>
                    <a:pt x="31" y="13"/>
                  </a:lnTo>
                  <a:lnTo>
                    <a:pt x="46" y="4"/>
                  </a:lnTo>
                  <a:lnTo>
                    <a:pt x="64"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8" name="Freeform 69"/>
            <p:cNvSpPr>
              <a:spLocks/>
            </p:cNvSpPr>
            <p:nvPr/>
          </p:nvSpPr>
          <p:spPr bwMode="auto">
            <a:xfrm>
              <a:off x="4006850" y="5099050"/>
              <a:ext cx="193675" cy="309563"/>
            </a:xfrm>
            <a:custGeom>
              <a:avLst/>
              <a:gdLst/>
              <a:ahLst/>
              <a:cxnLst>
                <a:cxn ang="0">
                  <a:pos x="61" y="0"/>
                </a:cxn>
                <a:cxn ang="0">
                  <a:pos x="81" y="4"/>
                </a:cxn>
                <a:cxn ang="0">
                  <a:pos x="98" y="15"/>
                </a:cxn>
                <a:cxn ang="0">
                  <a:pos x="110" y="30"/>
                </a:cxn>
                <a:cxn ang="0">
                  <a:pos x="115" y="50"/>
                </a:cxn>
                <a:cxn ang="0">
                  <a:pos x="84" y="53"/>
                </a:cxn>
                <a:cxn ang="0">
                  <a:pos x="80" y="42"/>
                </a:cxn>
                <a:cxn ang="0">
                  <a:pos x="72" y="35"/>
                </a:cxn>
                <a:cxn ang="0">
                  <a:pos x="61" y="33"/>
                </a:cxn>
                <a:cxn ang="0">
                  <a:pos x="56" y="33"/>
                </a:cxn>
                <a:cxn ang="0">
                  <a:pos x="47" y="35"/>
                </a:cxn>
                <a:cxn ang="0">
                  <a:pos x="42" y="41"/>
                </a:cxn>
                <a:cxn ang="0">
                  <a:pos x="41" y="44"/>
                </a:cxn>
                <a:cxn ang="0">
                  <a:pos x="38" y="48"/>
                </a:cxn>
                <a:cxn ang="0">
                  <a:pos x="38" y="53"/>
                </a:cxn>
                <a:cxn ang="0">
                  <a:pos x="39" y="64"/>
                </a:cxn>
                <a:cxn ang="0">
                  <a:pos x="45" y="71"/>
                </a:cxn>
                <a:cxn ang="0">
                  <a:pos x="53" y="75"/>
                </a:cxn>
                <a:cxn ang="0">
                  <a:pos x="87" y="86"/>
                </a:cxn>
                <a:cxn ang="0">
                  <a:pos x="88" y="86"/>
                </a:cxn>
                <a:cxn ang="0">
                  <a:pos x="103" y="95"/>
                </a:cxn>
                <a:cxn ang="0">
                  <a:pos x="113" y="108"/>
                </a:cxn>
                <a:cxn ang="0">
                  <a:pos x="120" y="121"/>
                </a:cxn>
                <a:cxn ang="0">
                  <a:pos x="122" y="139"/>
                </a:cxn>
                <a:cxn ang="0">
                  <a:pos x="120" y="157"/>
                </a:cxn>
                <a:cxn ang="0">
                  <a:pos x="111" y="173"/>
                </a:cxn>
                <a:cxn ang="0">
                  <a:pos x="99" y="184"/>
                </a:cxn>
                <a:cxn ang="0">
                  <a:pos x="81" y="192"/>
                </a:cxn>
                <a:cxn ang="0">
                  <a:pos x="61" y="195"/>
                </a:cxn>
                <a:cxn ang="0">
                  <a:pos x="42" y="192"/>
                </a:cxn>
                <a:cxn ang="0">
                  <a:pos x="24" y="182"/>
                </a:cxn>
                <a:cxn ang="0">
                  <a:pos x="12" y="170"/>
                </a:cxn>
                <a:cxn ang="0">
                  <a:pos x="2" y="152"/>
                </a:cxn>
                <a:cxn ang="0">
                  <a:pos x="0" y="133"/>
                </a:cxn>
                <a:cxn ang="0">
                  <a:pos x="32" y="133"/>
                </a:cxn>
                <a:cxn ang="0">
                  <a:pos x="35" y="144"/>
                </a:cxn>
                <a:cxn ang="0">
                  <a:pos x="41" y="154"/>
                </a:cxn>
                <a:cxn ang="0">
                  <a:pos x="50" y="159"/>
                </a:cxn>
                <a:cxn ang="0">
                  <a:pos x="61" y="162"/>
                </a:cxn>
                <a:cxn ang="0">
                  <a:pos x="66" y="162"/>
                </a:cxn>
                <a:cxn ang="0">
                  <a:pos x="73" y="161"/>
                </a:cxn>
                <a:cxn ang="0">
                  <a:pos x="81" y="157"/>
                </a:cxn>
                <a:cxn ang="0">
                  <a:pos x="87" y="150"/>
                </a:cxn>
                <a:cxn ang="0">
                  <a:pos x="90" y="139"/>
                </a:cxn>
                <a:cxn ang="0">
                  <a:pos x="88" y="129"/>
                </a:cxn>
                <a:cxn ang="0">
                  <a:pos x="83" y="121"/>
                </a:cxn>
                <a:cxn ang="0">
                  <a:pos x="75" y="116"/>
                </a:cxn>
                <a:cxn ang="0">
                  <a:pos x="71" y="114"/>
                </a:cxn>
                <a:cxn ang="0">
                  <a:pos x="62" y="113"/>
                </a:cxn>
                <a:cxn ang="0">
                  <a:pos x="53" y="109"/>
                </a:cxn>
                <a:cxn ang="0">
                  <a:pos x="45" y="108"/>
                </a:cxn>
                <a:cxn ang="0">
                  <a:pos x="42" y="106"/>
                </a:cxn>
                <a:cxn ang="0">
                  <a:pos x="27" y="98"/>
                </a:cxn>
                <a:cxn ang="0">
                  <a:pos x="16" y="87"/>
                </a:cxn>
                <a:cxn ang="0">
                  <a:pos x="9" y="71"/>
                </a:cxn>
                <a:cxn ang="0">
                  <a:pos x="6" y="53"/>
                </a:cxn>
                <a:cxn ang="0">
                  <a:pos x="8" y="39"/>
                </a:cxn>
                <a:cxn ang="0">
                  <a:pos x="13" y="26"/>
                </a:cxn>
                <a:cxn ang="0">
                  <a:pos x="23" y="15"/>
                </a:cxn>
                <a:cxn ang="0">
                  <a:pos x="34" y="7"/>
                </a:cxn>
                <a:cxn ang="0">
                  <a:pos x="46" y="1"/>
                </a:cxn>
                <a:cxn ang="0">
                  <a:pos x="61" y="0"/>
                </a:cxn>
              </a:cxnLst>
              <a:rect l="0" t="0" r="r" b="b"/>
              <a:pathLst>
                <a:path w="122" h="195">
                  <a:moveTo>
                    <a:pt x="61" y="0"/>
                  </a:moveTo>
                  <a:lnTo>
                    <a:pt x="81" y="4"/>
                  </a:lnTo>
                  <a:lnTo>
                    <a:pt x="98" y="15"/>
                  </a:lnTo>
                  <a:lnTo>
                    <a:pt x="110" y="30"/>
                  </a:lnTo>
                  <a:lnTo>
                    <a:pt x="115" y="50"/>
                  </a:lnTo>
                  <a:lnTo>
                    <a:pt x="84" y="53"/>
                  </a:lnTo>
                  <a:lnTo>
                    <a:pt x="80" y="42"/>
                  </a:lnTo>
                  <a:lnTo>
                    <a:pt x="72" y="35"/>
                  </a:lnTo>
                  <a:lnTo>
                    <a:pt x="61" y="33"/>
                  </a:lnTo>
                  <a:lnTo>
                    <a:pt x="56" y="33"/>
                  </a:lnTo>
                  <a:lnTo>
                    <a:pt x="47" y="35"/>
                  </a:lnTo>
                  <a:lnTo>
                    <a:pt x="42" y="41"/>
                  </a:lnTo>
                  <a:lnTo>
                    <a:pt x="41" y="44"/>
                  </a:lnTo>
                  <a:lnTo>
                    <a:pt x="38" y="48"/>
                  </a:lnTo>
                  <a:lnTo>
                    <a:pt x="38" y="53"/>
                  </a:lnTo>
                  <a:lnTo>
                    <a:pt x="39" y="64"/>
                  </a:lnTo>
                  <a:lnTo>
                    <a:pt x="45" y="71"/>
                  </a:lnTo>
                  <a:lnTo>
                    <a:pt x="53" y="75"/>
                  </a:lnTo>
                  <a:lnTo>
                    <a:pt x="87" y="86"/>
                  </a:lnTo>
                  <a:lnTo>
                    <a:pt x="88" y="86"/>
                  </a:lnTo>
                  <a:lnTo>
                    <a:pt x="103" y="95"/>
                  </a:lnTo>
                  <a:lnTo>
                    <a:pt x="113" y="108"/>
                  </a:lnTo>
                  <a:lnTo>
                    <a:pt x="120" y="121"/>
                  </a:lnTo>
                  <a:lnTo>
                    <a:pt x="122" y="139"/>
                  </a:lnTo>
                  <a:lnTo>
                    <a:pt x="120" y="157"/>
                  </a:lnTo>
                  <a:lnTo>
                    <a:pt x="111" y="173"/>
                  </a:lnTo>
                  <a:lnTo>
                    <a:pt x="99" y="184"/>
                  </a:lnTo>
                  <a:lnTo>
                    <a:pt x="81" y="192"/>
                  </a:lnTo>
                  <a:lnTo>
                    <a:pt x="61" y="195"/>
                  </a:lnTo>
                  <a:lnTo>
                    <a:pt x="42" y="192"/>
                  </a:lnTo>
                  <a:lnTo>
                    <a:pt x="24" y="182"/>
                  </a:lnTo>
                  <a:lnTo>
                    <a:pt x="12" y="170"/>
                  </a:lnTo>
                  <a:lnTo>
                    <a:pt x="2" y="152"/>
                  </a:lnTo>
                  <a:lnTo>
                    <a:pt x="0" y="133"/>
                  </a:lnTo>
                  <a:lnTo>
                    <a:pt x="32" y="133"/>
                  </a:lnTo>
                  <a:lnTo>
                    <a:pt x="35" y="144"/>
                  </a:lnTo>
                  <a:lnTo>
                    <a:pt x="41" y="154"/>
                  </a:lnTo>
                  <a:lnTo>
                    <a:pt x="50" y="159"/>
                  </a:lnTo>
                  <a:lnTo>
                    <a:pt x="61" y="162"/>
                  </a:lnTo>
                  <a:lnTo>
                    <a:pt x="66" y="162"/>
                  </a:lnTo>
                  <a:lnTo>
                    <a:pt x="73" y="161"/>
                  </a:lnTo>
                  <a:lnTo>
                    <a:pt x="81" y="157"/>
                  </a:lnTo>
                  <a:lnTo>
                    <a:pt x="87" y="150"/>
                  </a:lnTo>
                  <a:lnTo>
                    <a:pt x="90" y="139"/>
                  </a:lnTo>
                  <a:lnTo>
                    <a:pt x="88" y="129"/>
                  </a:lnTo>
                  <a:lnTo>
                    <a:pt x="83" y="121"/>
                  </a:lnTo>
                  <a:lnTo>
                    <a:pt x="75" y="116"/>
                  </a:lnTo>
                  <a:lnTo>
                    <a:pt x="71" y="114"/>
                  </a:lnTo>
                  <a:lnTo>
                    <a:pt x="62" y="113"/>
                  </a:lnTo>
                  <a:lnTo>
                    <a:pt x="53" y="109"/>
                  </a:lnTo>
                  <a:lnTo>
                    <a:pt x="45" y="108"/>
                  </a:lnTo>
                  <a:lnTo>
                    <a:pt x="42" y="106"/>
                  </a:lnTo>
                  <a:lnTo>
                    <a:pt x="27" y="98"/>
                  </a:lnTo>
                  <a:lnTo>
                    <a:pt x="16" y="87"/>
                  </a:lnTo>
                  <a:lnTo>
                    <a:pt x="9" y="71"/>
                  </a:lnTo>
                  <a:lnTo>
                    <a:pt x="6" y="53"/>
                  </a:lnTo>
                  <a:lnTo>
                    <a:pt x="8" y="39"/>
                  </a:lnTo>
                  <a:lnTo>
                    <a:pt x="13" y="26"/>
                  </a:lnTo>
                  <a:lnTo>
                    <a:pt x="23" y="15"/>
                  </a:lnTo>
                  <a:lnTo>
                    <a:pt x="34" y="7"/>
                  </a:lnTo>
                  <a:lnTo>
                    <a:pt x="46" y="1"/>
                  </a:lnTo>
                  <a:lnTo>
                    <a:pt x="61"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9" name="Freeform 70"/>
            <p:cNvSpPr>
              <a:spLocks/>
            </p:cNvSpPr>
            <p:nvPr/>
          </p:nvSpPr>
          <p:spPr bwMode="auto">
            <a:xfrm>
              <a:off x="4235450" y="5100638"/>
              <a:ext cx="239712" cy="304800"/>
            </a:xfrm>
            <a:custGeom>
              <a:avLst/>
              <a:gdLst/>
              <a:ahLst/>
              <a:cxnLst>
                <a:cxn ang="0">
                  <a:pos x="0" y="0"/>
                </a:cxn>
                <a:cxn ang="0">
                  <a:pos x="46" y="2"/>
                </a:cxn>
                <a:cxn ang="0">
                  <a:pos x="76" y="121"/>
                </a:cxn>
                <a:cxn ang="0">
                  <a:pos x="105" y="2"/>
                </a:cxn>
                <a:cxn ang="0">
                  <a:pos x="151" y="0"/>
                </a:cxn>
                <a:cxn ang="0">
                  <a:pos x="151" y="192"/>
                </a:cxn>
                <a:cxn ang="0">
                  <a:pos x="119" y="192"/>
                </a:cxn>
                <a:cxn ang="0">
                  <a:pos x="119" y="86"/>
                </a:cxn>
                <a:cxn ang="0">
                  <a:pos x="93" y="191"/>
                </a:cxn>
                <a:cxn ang="0">
                  <a:pos x="60" y="191"/>
                </a:cxn>
                <a:cxn ang="0">
                  <a:pos x="33" y="86"/>
                </a:cxn>
                <a:cxn ang="0">
                  <a:pos x="33" y="192"/>
                </a:cxn>
                <a:cxn ang="0">
                  <a:pos x="0" y="192"/>
                </a:cxn>
                <a:cxn ang="0">
                  <a:pos x="0" y="0"/>
                </a:cxn>
              </a:cxnLst>
              <a:rect l="0" t="0" r="r" b="b"/>
              <a:pathLst>
                <a:path w="151" h="192">
                  <a:moveTo>
                    <a:pt x="0" y="0"/>
                  </a:moveTo>
                  <a:lnTo>
                    <a:pt x="46" y="2"/>
                  </a:lnTo>
                  <a:lnTo>
                    <a:pt x="76" y="121"/>
                  </a:lnTo>
                  <a:lnTo>
                    <a:pt x="105" y="2"/>
                  </a:lnTo>
                  <a:lnTo>
                    <a:pt x="151" y="0"/>
                  </a:lnTo>
                  <a:lnTo>
                    <a:pt x="151" y="192"/>
                  </a:lnTo>
                  <a:lnTo>
                    <a:pt x="119" y="192"/>
                  </a:lnTo>
                  <a:lnTo>
                    <a:pt x="119" y="86"/>
                  </a:lnTo>
                  <a:lnTo>
                    <a:pt x="93" y="191"/>
                  </a:lnTo>
                  <a:lnTo>
                    <a:pt x="60" y="191"/>
                  </a:lnTo>
                  <a:lnTo>
                    <a:pt x="33" y="86"/>
                  </a:lnTo>
                  <a:lnTo>
                    <a:pt x="33" y="192"/>
                  </a:lnTo>
                  <a:lnTo>
                    <a:pt x="0" y="192"/>
                  </a:lnTo>
                  <a:lnTo>
                    <a:pt x="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0" name="Freeform 71"/>
            <p:cNvSpPr>
              <a:spLocks/>
            </p:cNvSpPr>
            <p:nvPr/>
          </p:nvSpPr>
          <p:spPr bwMode="auto">
            <a:xfrm>
              <a:off x="5297488" y="5097463"/>
              <a:ext cx="203200" cy="311150"/>
            </a:xfrm>
            <a:custGeom>
              <a:avLst/>
              <a:gdLst/>
              <a:ahLst/>
              <a:cxnLst>
                <a:cxn ang="0">
                  <a:pos x="64" y="0"/>
                </a:cxn>
                <a:cxn ang="0">
                  <a:pos x="83" y="4"/>
                </a:cxn>
                <a:cxn ang="0">
                  <a:pos x="101" y="16"/>
                </a:cxn>
                <a:cxn ang="0">
                  <a:pos x="114" y="35"/>
                </a:cxn>
                <a:cxn ang="0">
                  <a:pos x="124" y="61"/>
                </a:cxn>
                <a:cxn ang="0">
                  <a:pos x="90" y="61"/>
                </a:cxn>
                <a:cxn ang="0">
                  <a:pos x="84" y="47"/>
                </a:cxn>
                <a:cxn ang="0">
                  <a:pos x="79" y="39"/>
                </a:cxn>
                <a:cxn ang="0">
                  <a:pos x="72" y="35"/>
                </a:cxn>
                <a:cxn ang="0">
                  <a:pos x="64" y="34"/>
                </a:cxn>
                <a:cxn ang="0">
                  <a:pos x="53" y="39"/>
                </a:cxn>
                <a:cxn ang="0">
                  <a:pos x="42" y="51"/>
                </a:cxn>
                <a:cxn ang="0">
                  <a:pos x="35" y="72"/>
                </a:cxn>
                <a:cxn ang="0">
                  <a:pos x="32" y="98"/>
                </a:cxn>
                <a:cxn ang="0">
                  <a:pos x="34" y="118"/>
                </a:cxn>
                <a:cxn ang="0">
                  <a:pos x="39" y="137"/>
                </a:cxn>
                <a:cxn ang="0">
                  <a:pos x="46" y="151"/>
                </a:cxn>
                <a:cxn ang="0">
                  <a:pos x="54" y="160"/>
                </a:cxn>
                <a:cxn ang="0">
                  <a:pos x="64" y="163"/>
                </a:cxn>
                <a:cxn ang="0">
                  <a:pos x="72" y="160"/>
                </a:cxn>
                <a:cxn ang="0">
                  <a:pos x="80" y="153"/>
                </a:cxn>
                <a:cxn ang="0">
                  <a:pos x="87" y="141"/>
                </a:cxn>
                <a:cxn ang="0">
                  <a:pos x="92" y="122"/>
                </a:cxn>
                <a:cxn ang="0">
                  <a:pos x="72" y="122"/>
                </a:cxn>
                <a:cxn ang="0">
                  <a:pos x="72" y="89"/>
                </a:cxn>
                <a:cxn ang="0">
                  <a:pos x="128" y="89"/>
                </a:cxn>
                <a:cxn ang="0">
                  <a:pos x="128" y="194"/>
                </a:cxn>
                <a:cxn ang="0">
                  <a:pos x="109" y="194"/>
                </a:cxn>
                <a:cxn ang="0">
                  <a:pos x="106" y="171"/>
                </a:cxn>
                <a:cxn ang="0">
                  <a:pos x="94" y="185"/>
                </a:cxn>
                <a:cxn ang="0">
                  <a:pos x="80" y="193"/>
                </a:cxn>
                <a:cxn ang="0">
                  <a:pos x="64" y="196"/>
                </a:cxn>
                <a:cxn ang="0">
                  <a:pos x="46" y="193"/>
                </a:cxn>
                <a:cxn ang="0">
                  <a:pos x="31" y="182"/>
                </a:cxn>
                <a:cxn ang="0">
                  <a:pos x="19" y="167"/>
                </a:cxn>
                <a:cxn ang="0">
                  <a:pos x="8" y="148"/>
                </a:cxn>
                <a:cxn ang="0">
                  <a:pos x="2" y="125"/>
                </a:cxn>
                <a:cxn ang="0">
                  <a:pos x="0" y="98"/>
                </a:cxn>
                <a:cxn ang="0">
                  <a:pos x="2" y="72"/>
                </a:cxn>
                <a:cxn ang="0">
                  <a:pos x="8" y="49"/>
                </a:cxn>
                <a:cxn ang="0">
                  <a:pos x="19" y="28"/>
                </a:cxn>
                <a:cxn ang="0">
                  <a:pos x="31" y="13"/>
                </a:cxn>
                <a:cxn ang="0">
                  <a:pos x="46" y="4"/>
                </a:cxn>
                <a:cxn ang="0">
                  <a:pos x="64" y="0"/>
                </a:cxn>
              </a:cxnLst>
              <a:rect l="0" t="0" r="r" b="b"/>
              <a:pathLst>
                <a:path w="128" h="196">
                  <a:moveTo>
                    <a:pt x="64" y="0"/>
                  </a:moveTo>
                  <a:lnTo>
                    <a:pt x="83" y="4"/>
                  </a:lnTo>
                  <a:lnTo>
                    <a:pt x="101" y="16"/>
                  </a:lnTo>
                  <a:lnTo>
                    <a:pt x="114" y="35"/>
                  </a:lnTo>
                  <a:lnTo>
                    <a:pt x="124" y="61"/>
                  </a:lnTo>
                  <a:lnTo>
                    <a:pt x="90" y="61"/>
                  </a:lnTo>
                  <a:lnTo>
                    <a:pt x="84" y="47"/>
                  </a:lnTo>
                  <a:lnTo>
                    <a:pt x="79" y="39"/>
                  </a:lnTo>
                  <a:lnTo>
                    <a:pt x="72" y="35"/>
                  </a:lnTo>
                  <a:lnTo>
                    <a:pt x="64" y="34"/>
                  </a:lnTo>
                  <a:lnTo>
                    <a:pt x="53" y="39"/>
                  </a:lnTo>
                  <a:lnTo>
                    <a:pt x="42" y="51"/>
                  </a:lnTo>
                  <a:lnTo>
                    <a:pt x="35" y="72"/>
                  </a:lnTo>
                  <a:lnTo>
                    <a:pt x="32" y="98"/>
                  </a:lnTo>
                  <a:lnTo>
                    <a:pt x="34" y="118"/>
                  </a:lnTo>
                  <a:lnTo>
                    <a:pt x="39" y="137"/>
                  </a:lnTo>
                  <a:lnTo>
                    <a:pt x="46" y="151"/>
                  </a:lnTo>
                  <a:lnTo>
                    <a:pt x="54" y="160"/>
                  </a:lnTo>
                  <a:lnTo>
                    <a:pt x="64" y="163"/>
                  </a:lnTo>
                  <a:lnTo>
                    <a:pt x="72" y="160"/>
                  </a:lnTo>
                  <a:lnTo>
                    <a:pt x="80" y="153"/>
                  </a:lnTo>
                  <a:lnTo>
                    <a:pt x="87" y="141"/>
                  </a:lnTo>
                  <a:lnTo>
                    <a:pt x="92" y="122"/>
                  </a:lnTo>
                  <a:lnTo>
                    <a:pt x="72" y="122"/>
                  </a:lnTo>
                  <a:lnTo>
                    <a:pt x="72" y="89"/>
                  </a:lnTo>
                  <a:lnTo>
                    <a:pt x="128" y="89"/>
                  </a:lnTo>
                  <a:lnTo>
                    <a:pt x="128" y="194"/>
                  </a:lnTo>
                  <a:lnTo>
                    <a:pt x="109" y="194"/>
                  </a:lnTo>
                  <a:lnTo>
                    <a:pt x="106" y="171"/>
                  </a:lnTo>
                  <a:lnTo>
                    <a:pt x="94" y="185"/>
                  </a:lnTo>
                  <a:lnTo>
                    <a:pt x="80" y="193"/>
                  </a:lnTo>
                  <a:lnTo>
                    <a:pt x="64" y="196"/>
                  </a:lnTo>
                  <a:lnTo>
                    <a:pt x="46" y="193"/>
                  </a:lnTo>
                  <a:lnTo>
                    <a:pt x="31" y="182"/>
                  </a:lnTo>
                  <a:lnTo>
                    <a:pt x="19" y="167"/>
                  </a:lnTo>
                  <a:lnTo>
                    <a:pt x="8" y="148"/>
                  </a:lnTo>
                  <a:lnTo>
                    <a:pt x="2" y="125"/>
                  </a:lnTo>
                  <a:lnTo>
                    <a:pt x="0" y="98"/>
                  </a:lnTo>
                  <a:lnTo>
                    <a:pt x="2" y="72"/>
                  </a:lnTo>
                  <a:lnTo>
                    <a:pt x="8" y="49"/>
                  </a:lnTo>
                  <a:lnTo>
                    <a:pt x="19" y="28"/>
                  </a:lnTo>
                  <a:lnTo>
                    <a:pt x="31" y="13"/>
                  </a:lnTo>
                  <a:lnTo>
                    <a:pt x="46" y="4"/>
                  </a:lnTo>
                  <a:lnTo>
                    <a:pt x="64"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1" name="Freeform 72"/>
            <p:cNvSpPr>
              <a:spLocks/>
            </p:cNvSpPr>
            <p:nvPr/>
          </p:nvSpPr>
          <p:spPr bwMode="auto">
            <a:xfrm>
              <a:off x="4600575" y="5835650"/>
              <a:ext cx="147637" cy="244475"/>
            </a:xfrm>
            <a:custGeom>
              <a:avLst/>
              <a:gdLst/>
              <a:ahLst/>
              <a:cxnLst>
                <a:cxn ang="0">
                  <a:pos x="0" y="0"/>
                </a:cxn>
                <a:cxn ang="0">
                  <a:pos x="33" y="0"/>
                </a:cxn>
                <a:cxn ang="0">
                  <a:pos x="67" y="86"/>
                </a:cxn>
                <a:cxn ang="0">
                  <a:pos x="67" y="0"/>
                </a:cxn>
                <a:cxn ang="0">
                  <a:pos x="93" y="0"/>
                </a:cxn>
                <a:cxn ang="0">
                  <a:pos x="93" y="154"/>
                </a:cxn>
                <a:cxn ang="0">
                  <a:pos x="66" y="154"/>
                </a:cxn>
                <a:cxn ang="0">
                  <a:pos x="26" y="57"/>
                </a:cxn>
                <a:cxn ang="0">
                  <a:pos x="26" y="154"/>
                </a:cxn>
                <a:cxn ang="0">
                  <a:pos x="0" y="154"/>
                </a:cxn>
                <a:cxn ang="0">
                  <a:pos x="0" y="0"/>
                </a:cxn>
              </a:cxnLst>
              <a:rect l="0" t="0" r="r" b="b"/>
              <a:pathLst>
                <a:path w="93" h="154">
                  <a:moveTo>
                    <a:pt x="0" y="0"/>
                  </a:moveTo>
                  <a:lnTo>
                    <a:pt x="33" y="0"/>
                  </a:lnTo>
                  <a:lnTo>
                    <a:pt x="67" y="86"/>
                  </a:lnTo>
                  <a:lnTo>
                    <a:pt x="67" y="0"/>
                  </a:lnTo>
                  <a:lnTo>
                    <a:pt x="93" y="0"/>
                  </a:lnTo>
                  <a:lnTo>
                    <a:pt x="93" y="154"/>
                  </a:lnTo>
                  <a:lnTo>
                    <a:pt x="66" y="154"/>
                  </a:lnTo>
                  <a:lnTo>
                    <a:pt x="26" y="57"/>
                  </a:lnTo>
                  <a:lnTo>
                    <a:pt x="26" y="154"/>
                  </a:lnTo>
                  <a:lnTo>
                    <a:pt x="0" y="154"/>
                  </a:lnTo>
                  <a:lnTo>
                    <a:pt x="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2" name="Freeform 73"/>
            <p:cNvSpPr>
              <a:spLocks/>
            </p:cNvSpPr>
            <p:nvPr/>
          </p:nvSpPr>
          <p:spPr bwMode="auto">
            <a:xfrm>
              <a:off x="4956175" y="5835650"/>
              <a:ext cx="134937" cy="244475"/>
            </a:xfrm>
            <a:custGeom>
              <a:avLst/>
              <a:gdLst/>
              <a:ahLst/>
              <a:cxnLst>
                <a:cxn ang="0">
                  <a:pos x="0" y="0"/>
                </a:cxn>
                <a:cxn ang="0">
                  <a:pos x="85" y="0"/>
                </a:cxn>
                <a:cxn ang="0">
                  <a:pos x="85" y="28"/>
                </a:cxn>
                <a:cxn ang="0">
                  <a:pos x="27" y="28"/>
                </a:cxn>
                <a:cxn ang="0">
                  <a:pos x="27" y="60"/>
                </a:cxn>
                <a:cxn ang="0">
                  <a:pos x="69" y="60"/>
                </a:cxn>
                <a:cxn ang="0">
                  <a:pos x="69" y="86"/>
                </a:cxn>
                <a:cxn ang="0">
                  <a:pos x="27" y="86"/>
                </a:cxn>
                <a:cxn ang="0">
                  <a:pos x="27" y="127"/>
                </a:cxn>
                <a:cxn ang="0">
                  <a:pos x="85" y="127"/>
                </a:cxn>
                <a:cxn ang="0">
                  <a:pos x="85" y="154"/>
                </a:cxn>
                <a:cxn ang="0">
                  <a:pos x="0" y="154"/>
                </a:cxn>
                <a:cxn ang="0">
                  <a:pos x="0" y="0"/>
                </a:cxn>
              </a:cxnLst>
              <a:rect l="0" t="0" r="r" b="b"/>
              <a:pathLst>
                <a:path w="85" h="154">
                  <a:moveTo>
                    <a:pt x="0" y="0"/>
                  </a:moveTo>
                  <a:lnTo>
                    <a:pt x="85" y="0"/>
                  </a:lnTo>
                  <a:lnTo>
                    <a:pt x="85" y="28"/>
                  </a:lnTo>
                  <a:lnTo>
                    <a:pt x="27" y="28"/>
                  </a:lnTo>
                  <a:lnTo>
                    <a:pt x="27" y="60"/>
                  </a:lnTo>
                  <a:lnTo>
                    <a:pt x="69" y="60"/>
                  </a:lnTo>
                  <a:lnTo>
                    <a:pt x="69" y="86"/>
                  </a:lnTo>
                  <a:lnTo>
                    <a:pt x="27" y="86"/>
                  </a:lnTo>
                  <a:lnTo>
                    <a:pt x="27" y="127"/>
                  </a:lnTo>
                  <a:lnTo>
                    <a:pt x="85" y="127"/>
                  </a:lnTo>
                  <a:lnTo>
                    <a:pt x="85" y="154"/>
                  </a:lnTo>
                  <a:lnTo>
                    <a:pt x="0" y="154"/>
                  </a:lnTo>
                  <a:lnTo>
                    <a:pt x="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3" name="Freeform 74"/>
            <p:cNvSpPr>
              <a:spLocks/>
            </p:cNvSpPr>
            <p:nvPr/>
          </p:nvSpPr>
          <p:spPr bwMode="auto">
            <a:xfrm>
              <a:off x="4233863" y="5832475"/>
              <a:ext cx="158750" cy="249238"/>
            </a:xfrm>
            <a:custGeom>
              <a:avLst/>
              <a:gdLst/>
              <a:ahLst/>
              <a:cxnLst>
                <a:cxn ang="0">
                  <a:pos x="50" y="0"/>
                </a:cxn>
                <a:cxn ang="0">
                  <a:pos x="66" y="4"/>
                </a:cxn>
                <a:cxn ang="0">
                  <a:pos x="80" y="13"/>
                </a:cxn>
                <a:cxn ang="0">
                  <a:pos x="91" y="28"/>
                </a:cxn>
                <a:cxn ang="0">
                  <a:pos x="98" y="49"/>
                </a:cxn>
                <a:cxn ang="0">
                  <a:pos x="71" y="49"/>
                </a:cxn>
                <a:cxn ang="0">
                  <a:pos x="65" y="36"/>
                </a:cxn>
                <a:cxn ang="0">
                  <a:pos x="58" y="28"/>
                </a:cxn>
                <a:cxn ang="0">
                  <a:pos x="50" y="27"/>
                </a:cxn>
                <a:cxn ang="0">
                  <a:pos x="42" y="31"/>
                </a:cxn>
                <a:cxn ang="0">
                  <a:pos x="34" y="42"/>
                </a:cxn>
                <a:cxn ang="0">
                  <a:pos x="28" y="58"/>
                </a:cxn>
                <a:cxn ang="0">
                  <a:pos x="26" y="79"/>
                </a:cxn>
                <a:cxn ang="0">
                  <a:pos x="28" y="99"/>
                </a:cxn>
                <a:cxn ang="0">
                  <a:pos x="34" y="115"/>
                </a:cxn>
                <a:cxn ang="0">
                  <a:pos x="42" y="126"/>
                </a:cxn>
                <a:cxn ang="0">
                  <a:pos x="50" y="130"/>
                </a:cxn>
                <a:cxn ang="0">
                  <a:pos x="57" y="129"/>
                </a:cxn>
                <a:cxn ang="0">
                  <a:pos x="64" y="122"/>
                </a:cxn>
                <a:cxn ang="0">
                  <a:pos x="69" y="113"/>
                </a:cxn>
                <a:cxn ang="0">
                  <a:pos x="73" y="98"/>
                </a:cxn>
                <a:cxn ang="0">
                  <a:pos x="100" y="98"/>
                </a:cxn>
                <a:cxn ang="0">
                  <a:pos x="95" y="117"/>
                </a:cxn>
                <a:cxn ang="0">
                  <a:pos x="87" y="133"/>
                </a:cxn>
                <a:cxn ang="0">
                  <a:pos x="77" y="147"/>
                </a:cxn>
                <a:cxn ang="0">
                  <a:pos x="64" y="155"/>
                </a:cxn>
                <a:cxn ang="0">
                  <a:pos x="50" y="157"/>
                </a:cxn>
                <a:cxn ang="0">
                  <a:pos x="34" y="153"/>
                </a:cxn>
                <a:cxn ang="0">
                  <a:pos x="20" y="143"/>
                </a:cxn>
                <a:cxn ang="0">
                  <a:pos x="9" y="125"/>
                </a:cxn>
                <a:cxn ang="0">
                  <a:pos x="2" y="103"/>
                </a:cxn>
                <a:cxn ang="0">
                  <a:pos x="0" y="79"/>
                </a:cxn>
                <a:cxn ang="0">
                  <a:pos x="2" y="54"/>
                </a:cxn>
                <a:cxn ang="0">
                  <a:pos x="9" y="32"/>
                </a:cxn>
                <a:cxn ang="0">
                  <a:pos x="20" y="15"/>
                </a:cxn>
                <a:cxn ang="0">
                  <a:pos x="34" y="4"/>
                </a:cxn>
                <a:cxn ang="0">
                  <a:pos x="50" y="0"/>
                </a:cxn>
              </a:cxnLst>
              <a:rect l="0" t="0" r="r" b="b"/>
              <a:pathLst>
                <a:path w="100" h="157">
                  <a:moveTo>
                    <a:pt x="50" y="0"/>
                  </a:moveTo>
                  <a:lnTo>
                    <a:pt x="66" y="4"/>
                  </a:lnTo>
                  <a:lnTo>
                    <a:pt x="80" y="13"/>
                  </a:lnTo>
                  <a:lnTo>
                    <a:pt x="91" y="28"/>
                  </a:lnTo>
                  <a:lnTo>
                    <a:pt x="98" y="49"/>
                  </a:lnTo>
                  <a:lnTo>
                    <a:pt x="71" y="49"/>
                  </a:lnTo>
                  <a:lnTo>
                    <a:pt x="65" y="36"/>
                  </a:lnTo>
                  <a:lnTo>
                    <a:pt x="58" y="28"/>
                  </a:lnTo>
                  <a:lnTo>
                    <a:pt x="50" y="27"/>
                  </a:lnTo>
                  <a:lnTo>
                    <a:pt x="42" y="31"/>
                  </a:lnTo>
                  <a:lnTo>
                    <a:pt x="34" y="42"/>
                  </a:lnTo>
                  <a:lnTo>
                    <a:pt x="28" y="58"/>
                  </a:lnTo>
                  <a:lnTo>
                    <a:pt x="26" y="79"/>
                  </a:lnTo>
                  <a:lnTo>
                    <a:pt x="28" y="99"/>
                  </a:lnTo>
                  <a:lnTo>
                    <a:pt x="34" y="115"/>
                  </a:lnTo>
                  <a:lnTo>
                    <a:pt x="42" y="126"/>
                  </a:lnTo>
                  <a:lnTo>
                    <a:pt x="50" y="130"/>
                  </a:lnTo>
                  <a:lnTo>
                    <a:pt x="57" y="129"/>
                  </a:lnTo>
                  <a:lnTo>
                    <a:pt x="64" y="122"/>
                  </a:lnTo>
                  <a:lnTo>
                    <a:pt x="69" y="113"/>
                  </a:lnTo>
                  <a:lnTo>
                    <a:pt x="73" y="98"/>
                  </a:lnTo>
                  <a:lnTo>
                    <a:pt x="100" y="98"/>
                  </a:lnTo>
                  <a:lnTo>
                    <a:pt x="95" y="117"/>
                  </a:lnTo>
                  <a:lnTo>
                    <a:pt x="87" y="133"/>
                  </a:lnTo>
                  <a:lnTo>
                    <a:pt x="77" y="147"/>
                  </a:lnTo>
                  <a:lnTo>
                    <a:pt x="64" y="155"/>
                  </a:lnTo>
                  <a:lnTo>
                    <a:pt x="50" y="157"/>
                  </a:lnTo>
                  <a:lnTo>
                    <a:pt x="34" y="153"/>
                  </a:lnTo>
                  <a:lnTo>
                    <a:pt x="20" y="143"/>
                  </a:lnTo>
                  <a:lnTo>
                    <a:pt x="9" y="125"/>
                  </a:lnTo>
                  <a:lnTo>
                    <a:pt x="2" y="103"/>
                  </a:lnTo>
                  <a:lnTo>
                    <a:pt x="0" y="79"/>
                  </a:lnTo>
                  <a:lnTo>
                    <a:pt x="2" y="54"/>
                  </a:lnTo>
                  <a:lnTo>
                    <a:pt x="9" y="32"/>
                  </a:lnTo>
                  <a:lnTo>
                    <a:pt x="20" y="15"/>
                  </a:lnTo>
                  <a:lnTo>
                    <a:pt x="34" y="4"/>
                  </a:lnTo>
                  <a:lnTo>
                    <a:pt x="5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4" name="Freeform 75"/>
            <p:cNvSpPr>
              <a:spLocks/>
            </p:cNvSpPr>
            <p:nvPr/>
          </p:nvSpPr>
          <p:spPr bwMode="auto">
            <a:xfrm>
              <a:off x="4773613" y="5832475"/>
              <a:ext cx="161925" cy="249238"/>
            </a:xfrm>
            <a:custGeom>
              <a:avLst/>
              <a:gdLst/>
              <a:ahLst/>
              <a:cxnLst>
                <a:cxn ang="0">
                  <a:pos x="52" y="0"/>
                </a:cxn>
                <a:cxn ang="0">
                  <a:pos x="67" y="4"/>
                </a:cxn>
                <a:cxn ang="0">
                  <a:pos x="81" y="13"/>
                </a:cxn>
                <a:cxn ang="0">
                  <a:pos x="91" y="28"/>
                </a:cxn>
                <a:cxn ang="0">
                  <a:pos x="100" y="49"/>
                </a:cxn>
                <a:cxn ang="0">
                  <a:pos x="72" y="49"/>
                </a:cxn>
                <a:cxn ang="0">
                  <a:pos x="67" y="36"/>
                </a:cxn>
                <a:cxn ang="0">
                  <a:pos x="60" y="28"/>
                </a:cxn>
                <a:cxn ang="0">
                  <a:pos x="52" y="27"/>
                </a:cxn>
                <a:cxn ang="0">
                  <a:pos x="42" y="31"/>
                </a:cxn>
                <a:cxn ang="0">
                  <a:pos x="34" y="42"/>
                </a:cxn>
                <a:cxn ang="0">
                  <a:pos x="29" y="58"/>
                </a:cxn>
                <a:cxn ang="0">
                  <a:pos x="26" y="79"/>
                </a:cxn>
                <a:cxn ang="0">
                  <a:pos x="29" y="99"/>
                </a:cxn>
                <a:cxn ang="0">
                  <a:pos x="34" y="115"/>
                </a:cxn>
                <a:cxn ang="0">
                  <a:pos x="42" y="126"/>
                </a:cxn>
                <a:cxn ang="0">
                  <a:pos x="52" y="130"/>
                </a:cxn>
                <a:cxn ang="0">
                  <a:pos x="59" y="129"/>
                </a:cxn>
                <a:cxn ang="0">
                  <a:pos x="66" y="122"/>
                </a:cxn>
                <a:cxn ang="0">
                  <a:pos x="71" y="113"/>
                </a:cxn>
                <a:cxn ang="0">
                  <a:pos x="75" y="98"/>
                </a:cxn>
                <a:cxn ang="0">
                  <a:pos x="102" y="98"/>
                </a:cxn>
                <a:cxn ang="0">
                  <a:pos x="96" y="121"/>
                </a:cxn>
                <a:cxn ang="0">
                  <a:pos x="83" y="140"/>
                </a:cxn>
                <a:cxn ang="0">
                  <a:pos x="68" y="153"/>
                </a:cxn>
                <a:cxn ang="0">
                  <a:pos x="52" y="157"/>
                </a:cxn>
                <a:cxn ang="0">
                  <a:pos x="36" y="153"/>
                </a:cxn>
                <a:cxn ang="0">
                  <a:pos x="22" y="143"/>
                </a:cxn>
                <a:cxn ang="0">
                  <a:pos x="10" y="125"/>
                </a:cxn>
                <a:cxn ang="0">
                  <a:pos x="3" y="103"/>
                </a:cxn>
                <a:cxn ang="0">
                  <a:pos x="0" y="79"/>
                </a:cxn>
                <a:cxn ang="0">
                  <a:pos x="3" y="54"/>
                </a:cxn>
                <a:cxn ang="0">
                  <a:pos x="10" y="32"/>
                </a:cxn>
                <a:cxn ang="0">
                  <a:pos x="22" y="15"/>
                </a:cxn>
                <a:cxn ang="0">
                  <a:pos x="36" y="4"/>
                </a:cxn>
                <a:cxn ang="0">
                  <a:pos x="52" y="0"/>
                </a:cxn>
              </a:cxnLst>
              <a:rect l="0" t="0" r="r" b="b"/>
              <a:pathLst>
                <a:path w="102" h="157">
                  <a:moveTo>
                    <a:pt x="52" y="0"/>
                  </a:moveTo>
                  <a:lnTo>
                    <a:pt x="67" y="4"/>
                  </a:lnTo>
                  <a:lnTo>
                    <a:pt x="81" y="13"/>
                  </a:lnTo>
                  <a:lnTo>
                    <a:pt x="91" y="28"/>
                  </a:lnTo>
                  <a:lnTo>
                    <a:pt x="100" y="49"/>
                  </a:lnTo>
                  <a:lnTo>
                    <a:pt x="72" y="49"/>
                  </a:lnTo>
                  <a:lnTo>
                    <a:pt x="67" y="36"/>
                  </a:lnTo>
                  <a:lnTo>
                    <a:pt x="60" y="28"/>
                  </a:lnTo>
                  <a:lnTo>
                    <a:pt x="52" y="27"/>
                  </a:lnTo>
                  <a:lnTo>
                    <a:pt x="42" y="31"/>
                  </a:lnTo>
                  <a:lnTo>
                    <a:pt x="34" y="42"/>
                  </a:lnTo>
                  <a:lnTo>
                    <a:pt x="29" y="58"/>
                  </a:lnTo>
                  <a:lnTo>
                    <a:pt x="26" y="79"/>
                  </a:lnTo>
                  <a:lnTo>
                    <a:pt x="29" y="99"/>
                  </a:lnTo>
                  <a:lnTo>
                    <a:pt x="34" y="115"/>
                  </a:lnTo>
                  <a:lnTo>
                    <a:pt x="42" y="126"/>
                  </a:lnTo>
                  <a:lnTo>
                    <a:pt x="52" y="130"/>
                  </a:lnTo>
                  <a:lnTo>
                    <a:pt x="59" y="129"/>
                  </a:lnTo>
                  <a:lnTo>
                    <a:pt x="66" y="122"/>
                  </a:lnTo>
                  <a:lnTo>
                    <a:pt x="71" y="113"/>
                  </a:lnTo>
                  <a:lnTo>
                    <a:pt x="75" y="98"/>
                  </a:lnTo>
                  <a:lnTo>
                    <a:pt x="102" y="98"/>
                  </a:lnTo>
                  <a:lnTo>
                    <a:pt x="96" y="121"/>
                  </a:lnTo>
                  <a:lnTo>
                    <a:pt x="83" y="140"/>
                  </a:lnTo>
                  <a:lnTo>
                    <a:pt x="68" y="153"/>
                  </a:lnTo>
                  <a:lnTo>
                    <a:pt x="52" y="157"/>
                  </a:lnTo>
                  <a:lnTo>
                    <a:pt x="36" y="153"/>
                  </a:lnTo>
                  <a:lnTo>
                    <a:pt x="22" y="143"/>
                  </a:lnTo>
                  <a:lnTo>
                    <a:pt x="10" y="125"/>
                  </a:lnTo>
                  <a:lnTo>
                    <a:pt x="3" y="103"/>
                  </a:lnTo>
                  <a:lnTo>
                    <a:pt x="0" y="79"/>
                  </a:lnTo>
                  <a:lnTo>
                    <a:pt x="3" y="54"/>
                  </a:lnTo>
                  <a:lnTo>
                    <a:pt x="10" y="32"/>
                  </a:lnTo>
                  <a:lnTo>
                    <a:pt x="22" y="15"/>
                  </a:lnTo>
                  <a:lnTo>
                    <a:pt x="36" y="4"/>
                  </a:lnTo>
                  <a:lnTo>
                    <a:pt x="52"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 name="Freeform 76"/>
            <p:cNvSpPr>
              <a:spLocks noEditPoints="1"/>
            </p:cNvSpPr>
            <p:nvPr/>
          </p:nvSpPr>
          <p:spPr bwMode="auto">
            <a:xfrm>
              <a:off x="5126038" y="5835650"/>
              <a:ext cx="152400" cy="244475"/>
            </a:xfrm>
            <a:custGeom>
              <a:avLst/>
              <a:gdLst/>
              <a:ahLst/>
              <a:cxnLst>
                <a:cxn ang="0">
                  <a:pos x="27" y="28"/>
                </a:cxn>
                <a:cxn ang="0">
                  <a:pos x="27" y="68"/>
                </a:cxn>
                <a:cxn ang="0">
                  <a:pos x="41" y="68"/>
                </a:cxn>
                <a:cxn ang="0">
                  <a:pos x="48" y="67"/>
                </a:cxn>
                <a:cxn ang="0">
                  <a:pos x="53" y="64"/>
                </a:cxn>
                <a:cxn ang="0">
                  <a:pos x="57" y="60"/>
                </a:cxn>
                <a:cxn ang="0">
                  <a:pos x="60" y="55"/>
                </a:cxn>
                <a:cxn ang="0">
                  <a:pos x="61" y="48"/>
                </a:cxn>
                <a:cxn ang="0">
                  <a:pos x="60" y="41"/>
                </a:cxn>
                <a:cxn ang="0">
                  <a:pos x="57" y="36"/>
                </a:cxn>
                <a:cxn ang="0">
                  <a:pos x="53" y="32"/>
                </a:cxn>
                <a:cxn ang="0">
                  <a:pos x="48" y="29"/>
                </a:cxn>
                <a:cxn ang="0">
                  <a:pos x="41" y="28"/>
                </a:cxn>
                <a:cxn ang="0">
                  <a:pos x="27" y="28"/>
                </a:cxn>
                <a:cxn ang="0">
                  <a:pos x="0" y="0"/>
                </a:cxn>
                <a:cxn ang="0">
                  <a:pos x="41" y="2"/>
                </a:cxn>
                <a:cxn ang="0">
                  <a:pos x="59" y="6"/>
                </a:cxn>
                <a:cxn ang="0">
                  <a:pos x="74" y="15"/>
                </a:cxn>
                <a:cxn ang="0">
                  <a:pos x="83" y="30"/>
                </a:cxn>
                <a:cxn ang="0">
                  <a:pos x="87" y="48"/>
                </a:cxn>
                <a:cxn ang="0">
                  <a:pos x="85" y="63"/>
                </a:cxn>
                <a:cxn ang="0">
                  <a:pos x="79" y="75"/>
                </a:cxn>
                <a:cxn ang="0">
                  <a:pos x="70" y="85"/>
                </a:cxn>
                <a:cxn ang="0">
                  <a:pos x="96" y="154"/>
                </a:cxn>
                <a:cxn ang="0">
                  <a:pos x="68" y="154"/>
                </a:cxn>
                <a:cxn ang="0">
                  <a:pos x="45" y="94"/>
                </a:cxn>
                <a:cxn ang="0">
                  <a:pos x="44" y="94"/>
                </a:cxn>
                <a:cxn ang="0">
                  <a:pos x="41" y="96"/>
                </a:cxn>
                <a:cxn ang="0">
                  <a:pos x="27" y="96"/>
                </a:cxn>
                <a:cxn ang="0">
                  <a:pos x="27" y="154"/>
                </a:cxn>
                <a:cxn ang="0">
                  <a:pos x="0" y="154"/>
                </a:cxn>
                <a:cxn ang="0">
                  <a:pos x="0" y="0"/>
                </a:cxn>
              </a:cxnLst>
              <a:rect l="0" t="0" r="r" b="b"/>
              <a:pathLst>
                <a:path w="96" h="154">
                  <a:moveTo>
                    <a:pt x="27" y="28"/>
                  </a:moveTo>
                  <a:lnTo>
                    <a:pt x="27" y="68"/>
                  </a:lnTo>
                  <a:lnTo>
                    <a:pt x="41" y="68"/>
                  </a:lnTo>
                  <a:lnTo>
                    <a:pt x="48" y="67"/>
                  </a:lnTo>
                  <a:lnTo>
                    <a:pt x="53" y="64"/>
                  </a:lnTo>
                  <a:lnTo>
                    <a:pt x="57" y="60"/>
                  </a:lnTo>
                  <a:lnTo>
                    <a:pt x="60" y="55"/>
                  </a:lnTo>
                  <a:lnTo>
                    <a:pt x="61" y="48"/>
                  </a:lnTo>
                  <a:lnTo>
                    <a:pt x="60" y="41"/>
                  </a:lnTo>
                  <a:lnTo>
                    <a:pt x="57" y="36"/>
                  </a:lnTo>
                  <a:lnTo>
                    <a:pt x="53" y="32"/>
                  </a:lnTo>
                  <a:lnTo>
                    <a:pt x="48" y="29"/>
                  </a:lnTo>
                  <a:lnTo>
                    <a:pt x="41" y="28"/>
                  </a:lnTo>
                  <a:lnTo>
                    <a:pt x="27" y="28"/>
                  </a:lnTo>
                  <a:close/>
                  <a:moveTo>
                    <a:pt x="0" y="0"/>
                  </a:moveTo>
                  <a:lnTo>
                    <a:pt x="41" y="2"/>
                  </a:lnTo>
                  <a:lnTo>
                    <a:pt x="59" y="6"/>
                  </a:lnTo>
                  <a:lnTo>
                    <a:pt x="74" y="15"/>
                  </a:lnTo>
                  <a:lnTo>
                    <a:pt x="83" y="30"/>
                  </a:lnTo>
                  <a:lnTo>
                    <a:pt x="87" y="48"/>
                  </a:lnTo>
                  <a:lnTo>
                    <a:pt x="85" y="63"/>
                  </a:lnTo>
                  <a:lnTo>
                    <a:pt x="79" y="75"/>
                  </a:lnTo>
                  <a:lnTo>
                    <a:pt x="70" y="85"/>
                  </a:lnTo>
                  <a:lnTo>
                    <a:pt x="96" y="154"/>
                  </a:lnTo>
                  <a:lnTo>
                    <a:pt x="68" y="154"/>
                  </a:lnTo>
                  <a:lnTo>
                    <a:pt x="45" y="94"/>
                  </a:lnTo>
                  <a:lnTo>
                    <a:pt x="44" y="94"/>
                  </a:lnTo>
                  <a:lnTo>
                    <a:pt x="41" y="96"/>
                  </a:lnTo>
                  <a:lnTo>
                    <a:pt x="27" y="96"/>
                  </a:lnTo>
                  <a:lnTo>
                    <a:pt x="27" y="154"/>
                  </a:lnTo>
                  <a:lnTo>
                    <a:pt x="0" y="154"/>
                  </a:lnTo>
                  <a:lnTo>
                    <a:pt x="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6" name="Freeform 77"/>
            <p:cNvSpPr>
              <a:spLocks noEditPoints="1"/>
            </p:cNvSpPr>
            <p:nvPr/>
          </p:nvSpPr>
          <p:spPr bwMode="auto">
            <a:xfrm>
              <a:off x="4406900" y="5835650"/>
              <a:ext cx="173037" cy="242888"/>
            </a:xfrm>
            <a:custGeom>
              <a:avLst/>
              <a:gdLst/>
              <a:ahLst/>
              <a:cxnLst>
                <a:cxn ang="0">
                  <a:pos x="54" y="29"/>
                </a:cxn>
                <a:cxn ang="0">
                  <a:pos x="41" y="90"/>
                </a:cxn>
                <a:cxn ang="0">
                  <a:pos x="68" y="90"/>
                </a:cxn>
                <a:cxn ang="0">
                  <a:pos x="54" y="29"/>
                </a:cxn>
                <a:cxn ang="0">
                  <a:pos x="34" y="0"/>
                </a:cxn>
                <a:cxn ang="0">
                  <a:pos x="75" y="0"/>
                </a:cxn>
                <a:cxn ang="0">
                  <a:pos x="109" y="153"/>
                </a:cxn>
                <a:cxn ang="0">
                  <a:pos x="81" y="153"/>
                </a:cxn>
                <a:cxn ang="0">
                  <a:pos x="73" y="116"/>
                </a:cxn>
                <a:cxn ang="0">
                  <a:pos x="35" y="116"/>
                </a:cxn>
                <a:cxn ang="0">
                  <a:pos x="27" y="153"/>
                </a:cxn>
                <a:cxn ang="0">
                  <a:pos x="0" y="153"/>
                </a:cxn>
                <a:cxn ang="0">
                  <a:pos x="34" y="0"/>
                </a:cxn>
              </a:cxnLst>
              <a:rect l="0" t="0" r="r" b="b"/>
              <a:pathLst>
                <a:path w="109" h="153">
                  <a:moveTo>
                    <a:pt x="54" y="29"/>
                  </a:moveTo>
                  <a:lnTo>
                    <a:pt x="41" y="90"/>
                  </a:lnTo>
                  <a:lnTo>
                    <a:pt x="68" y="90"/>
                  </a:lnTo>
                  <a:lnTo>
                    <a:pt x="54" y="29"/>
                  </a:lnTo>
                  <a:close/>
                  <a:moveTo>
                    <a:pt x="34" y="0"/>
                  </a:moveTo>
                  <a:lnTo>
                    <a:pt x="75" y="0"/>
                  </a:lnTo>
                  <a:lnTo>
                    <a:pt x="109" y="153"/>
                  </a:lnTo>
                  <a:lnTo>
                    <a:pt x="81" y="153"/>
                  </a:lnTo>
                  <a:lnTo>
                    <a:pt x="73" y="116"/>
                  </a:lnTo>
                  <a:lnTo>
                    <a:pt x="35" y="116"/>
                  </a:lnTo>
                  <a:lnTo>
                    <a:pt x="27" y="153"/>
                  </a:lnTo>
                  <a:lnTo>
                    <a:pt x="0" y="153"/>
                  </a:lnTo>
                  <a:lnTo>
                    <a:pt x="34"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7" name="Freeform 78"/>
            <p:cNvSpPr>
              <a:spLocks/>
            </p:cNvSpPr>
            <p:nvPr/>
          </p:nvSpPr>
          <p:spPr bwMode="auto">
            <a:xfrm>
              <a:off x="4956175" y="5510213"/>
              <a:ext cx="134937" cy="241300"/>
            </a:xfrm>
            <a:custGeom>
              <a:avLst/>
              <a:gdLst/>
              <a:ahLst/>
              <a:cxnLst>
                <a:cxn ang="0">
                  <a:pos x="0" y="0"/>
                </a:cxn>
                <a:cxn ang="0">
                  <a:pos x="85" y="0"/>
                </a:cxn>
                <a:cxn ang="0">
                  <a:pos x="85" y="26"/>
                </a:cxn>
                <a:cxn ang="0">
                  <a:pos x="27" y="26"/>
                </a:cxn>
                <a:cxn ang="0">
                  <a:pos x="27" y="58"/>
                </a:cxn>
                <a:cxn ang="0">
                  <a:pos x="70" y="58"/>
                </a:cxn>
                <a:cxn ang="0">
                  <a:pos x="70" y="85"/>
                </a:cxn>
                <a:cxn ang="0">
                  <a:pos x="27" y="85"/>
                </a:cxn>
                <a:cxn ang="0">
                  <a:pos x="27" y="125"/>
                </a:cxn>
                <a:cxn ang="0">
                  <a:pos x="85" y="125"/>
                </a:cxn>
                <a:cxn ang="0">
                  <a:pos x="85" y="152"/>
                </a:cxn>
                <a:cxn ang="0">
                  <a:pos x="0" y="152"/>
                </a:cxn>
                <a:cxn ang="0">
                  <a:pos x="0" y="0"/>
                </a:cxn>
              </a:cxnLst>
              <a:rect l="0" t="0" r="r" b="b"/>
              <a:pathLst>
                <a:path w="85" h="152">
                  <a:moveTo>
                    <a:pt x="0" y="0"/>
                  </a:moveTo>
                  <a:lnTo>
                    <a:pt x="85" y="0"/>
                  </a:lnTo>
                  <a:lnTo>
                    <a:pt x="85" y="26"/>
                  </a:lnTo>
                  <a:lnTo>
                    <a:pt x="27" y="26"/>
                  </a:lnTo>
                  <a:lnTo>
                    <a:pt x="27" y="58"/>
                  </a:lnTo>
                  <a:lnTo>
                    <a:pt x="70" y="58"/>
                  </a:lnTo>
                  <a:lnTo>
                    <a:pt x="70" y="85"/>
                  </a:lnTo>
                  <a:lnTo>
                    <a:pt x="27" y="85"/>
                  </a:lnTo>
                  <a:lnTo>
                    <a:pt x="27" y="125"/>
                  </a:lnTo>
                  <a:lnTo>
                    <a:pt x="85" y="125"/>
                  </a:lnTo>
                  <a:lnTo>
                    <a:pt x="85" y="152"/>
                  </a:lnTo>
                  <a:lnTo>
                    <a:pt x="0" y="152"/>
                  </a:lnTo>
                  <a:lnTo>
                    <a:pt x="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8" name="Freeform 79"/>
            <p:cNvSpPr>
              <a:spLocks/>
            </p:cNvSpPr>
            <p:nvPr/>
          </p:nvSpPr>
          <p:spPr bwMode="auto">
            <a:xfrm>
              <a:off x="4773613" y="5505450"/>
              <a:ext cx="155575" cy="249238"/>
            </a:xfrm>
            <a:custGeom>
              <a:avLst/>
              <a:gdLst/>
              <a:ahLst/>
              <a:cxnLst>
                <a:cxn ang="0">
                  <a:pos x="49" y="0"/>
                </a:cxn>
                <a:cxn ang="0">
                  <a:pos x="66" y="3"/>
                </a:cxn>
                <a:cxn ang="0">
                  <a:pos x="79" y="12"/>
                </a:cxn>
                <a:cxn ang="0">
                  <a:pos x="89" y="24"/>
                </a:cxn>
                <a:cxn ang="0">
                  <a:pos x="93" y="41"/>
                </a:cxn>
                <a:cxn ang="0">
                  <a:pos x="67" y="44"/>
                </a:cxn>
                <a:cxn ang="0">
                  <a:pos x="66" y="38"/>
                </a:cxn>
                <a:cxn ang="0">
                  <a:pos x="63" y="33"/>
                </a:cxn>
                <a:cxn ang="0">
                  <a:pos x="60" y="30"/>
                </a:cxn>
                <a:cxn ang="0">
                  <a:pos x="55" y="27"/>
                </a:cxn>
                <a:cxn ang="0">
                  <a:pos x="49" y="26"/>
                </a:cxn>
                <a:cxn ang="0">
                  <a:pos x="45" y="26"/>
                </a:cxn>
                <a:cxn ang="0">
                  <a:pos x="42" y="27"/>
                </a:cxn>
                <a:cxn ang="0">
                  <a:pos x="38" y="30"/>
                </a:cxn>
                <a:cxn ang="0">
                  <a:pos x="36" y="31"/>
                </a:cxn>
                <a:cxn ang="0">
                  <a:pos x="31" y="39"/>
                </a:cxn>
                <a:cxn ang="0">
                  <a:pos x="31" y="49"/>
                </a:cxn>
                <a:cxn ang="0">
                  <a:pos x="33" y="53"/>
                </a:cxn>
                <a:cxn ang="0">
                  <a:pos x="36" y="57"/>
                </a:cxn>
                <a:cxn ang="0">
                  <a:pos x="38" y="60"/>
                </a:cxn>
                <a:cxn ang="0">
                  <a:pos x="42" y="61"/>
                </a:cxn>
                <a:cxn ang="0">
                  <a:pos x="70" y="69"/>
                </a:cxn>
                <a:cxn ang="0">
                  <a:pos x="71" y="69"/>
                </a:cxn>
                <a:cxn ang="0">
                  <a:pos x="86" y="80"/>
                </a:cxn>
                <a:cxn ang="0">
                  <a:pos x="96" y="94"/>
                </a:cxn>
                <a:cxn ang="0">
                  <a:pos x="98" y="112"/>
                </a:cxn>
                <a:cxn ang="0">
                  <a:pos x="96" y="127"/>
                </a:cxn>
                <a:cxn ang="0">
                  <a:pos x="89" y="139"/>
                </a:cxn>
                <a:cxn ang="0">
                  <a:pos x="79" y="148"/>
                </a:cxn>
                <a:cxn ang="0">
                  <a:pos x="66" y="154"/>
                </a:cxn>
                <a:cxn ang="0">
                  <a:pos x="49" y="157"/>
                </a:cxn>
                <a:cxn ang="0">
                  <a:pos x="30" y="152"/>
                </a:cxn>
                <a:cxn ang="0">
                  <a:pos x="15" y="143"/>
                </a:cxn>
                <a:cxn ang="0">
                  <a:pos x="4" y="127"/>
                </a:cxn>
                <a:cxn ang="0">
                  <a:pos x="0" y="108"/>
                </a:cxn>
                <a:cxn ang="0">
                  <a:pos x="26" y="108"/>
                </a:cxn>
                <a:cxn ang="0">
                  <a:pos x="29" y="118"/>
                </a:cxn>
                <a:cxn ang="0">
                  <a:pos x="38" y="128"/>
                </a:cxn>
                <a:cxn ang="0">
                  <a:pos x="49" y="131"/>
                </a:cxn>
                <a:cxn ang="0">
                  <a:pos x="53" y="131"/>
                </a:cxn>
                <a:cxn ang="0">
                  <a:pos x="59" y="129"/>
                </a:cxn>
                <a:cxn ang="0">
                  <a:pos x="66" y="127"/>
                </a:cxn>
                <a:cxn ang="0">
                  <a:pos x="71" y="120"/>
                </a:cxn>
                <a:cxn ang="0">
                  <a:pos x="72" y="112"/>
                </a:cxn>
                <a:cxn ang="0">
                  <a:pos x="72" y="106"/>
                </a:cxn>
                <a:cxn ang="0">
                  <a:pos x="71" y="102"/>
                </a:cxn>
                <a:cxn ang="0">
                  <a:pos x="66" y="97"/>
                </a:cxn>
                <a:cxn ang="0">
                  <a:pos x="57" y="93"/>
                </a:cxn>
                <a:cxn ang="0">
                  <a:pos x="51" y="90"/>
                </a:cxn>
                <a:cxn ang="0">
                  <a:pos x="42" y="88"/>
                </a:cxn>
                <a:cxn ang="0">
                  <a:pos x="37" y="87"/>
                </a:cxn>
                <a:cxn ang="0">
                  <a:pos x="34" y="86"/>
                </a:cxn>
                <a:cxn ang="0">
                  <a:pos x="22" y="80"/>
                </a:cxn>
                <a:cxn ang="0">
                  <a:pos x="14" y="71"/>
                </a:cxn>
                <a:cxn ang="0">
                  <a:pos x="7" y="58"/>
                </a:cxn>
                <a:cxn ang="0">
                  <a:pos x="6" y="44"/>
                </a:cxn>
                <a:cxn ang="0">
                  <a:pos x="8" y="26"/>
                </a:cxn>
                <a:cxn ang="0">
                  <a:pos x="18" y="12"/>
                </a:cxn>
                <a:cxn ang="0">
                  <a:pos x="31" y="4"/>
                </a:cxn>
                <a:cxn ang="0">
                  <a:pos x="49" y="0"/>
                </a:cxn>
              </a:cxnLst>
              <a:rect l="0" t="0" r="r" b="b"/>
              <a:pathLst>
                <a:path w="98" h="157">
                  <a:moveTo>
                    <a:pt x="49" y="0"/>
                  </a:moveTo>
                  <a:lnTo>
                    <a:pt x="66" y="3"/>
                  </a:lnTo>
                  <a:lnTo>
                    <a:pt x="79" y="12"/>
                  </a:lnTo>
                  <a:lnTo>
                    <a:pt x="89" y="24"/>
                  </a:lnTo>
                  <a:lnTo>
                    <a:pt x="93" y="41"/>
                  </a:lnTo>
                  <a:lnTo>
                    <a:pt x="67" y="44"/>
                  </a:lnTo>
                  <a:lnTo>
                    <a:pt x="66" y="38"/>
                  </a:lnTo>
                  <a:lnTo>
                    <a:pt x="63" y="33"/>
                  </a:lnTo>
                  <a:lnTo>
                    <a:pt x="60" y="30"/>
                  </a:lnTo>
                  <a:lnTo>
                    <a:pt x="55" y="27"/>
                  </a:lnTo>
                  <a:lnTo>
                    <a:pt x="49" y="26"/>
                  </a:lnTo>
                  <a:lnTo>
                    <a:pt x="45" y="26"/>
                  </a:lnTo>
                  <a:lnTo>
                    <a:pt x="42" y="27"/>
                  </a:lnTo>
                  <a:lnTo>
                    <a:pt x="38" y="30"/>
                  </a:lnTo>
                  <a:lnTo>
                    <a:pt x="36" y="31"/>
                  </a:lnTo>
                  <a:lnTo>
                    <a:pt x="31" y="39"/>
                  </a:lnTo>
                  <a:lnTo>
                    <a:pt x="31" y="49"/>
                  </a:lnTo>
                  <a:lnTo>
                    <a:pt x="33" y="53"/>
                  </a:lnTo>
                  <a:lnTo>
                    <a:pt x="36" y="57"/>
                  </a:lnTo>
                  <a:lnTo>
                    <a:pt x="38" y="60"/>
                  </a:lnTo>
                  <a:lnTo>
                    <a:pt x="42" y="61"/>
                  </a:lnTo>
                  <a:lnTo>
                    <a:pt x="70" y="69"/>
                  </a:lnTo>
                  <a:lnTo>
                    <a:pt x="71" y="69"/>
                  </a:lnTo>
                  <a:lnTo>
                    <a:pt x="86" y="80"/>
                  </a:lnTo>
                  <a:lnTo>
                    <a:pt x="96" y="94"/>
                  </a:lnTo>
                  <a:lnTo>
                    <a:pt x="98" y="112"/>
                  </a:lnTo>
                  <a:lnTo>
                    <a:pt x="96" y="127"/>
                  </a:lnTo>
                  <a:lnTo>
                    <a:pt x="89" y="139"/>
                  </a:lnTo>
                  <a:lnTo>
                    <a:pt x="79" y="148"/>
                  </a:lnTo>
                  <a:lnTo>
                    <a:pt x="66" y="154"/>
                  </a:lnTo>
                  <a:lnTo>
                    <a:pt x="49" y="157"/>
                  </a:lnTo>
                  <a:lnTo>
                    <a:pt x="30" y="152"/>
                  </a:lnTo>
                  <a:lnTo>
                    <a:pt x="15" y="143"/>
                  </a:lnTo>
                  <a:lnTo>
                    <a:pt x="4" y="127"/>
                  </a:lnTo>
                  <a:lnTo>
                    <a:pt x="0" y="108"/>
                  </a:lnTo>
                  <a:lnTo>
                    <a:pt x="26" y="108"/>
                  </a:lnTo>
                  <a:lnTo>
                    <a:pt x="29" y="118"/>
                  </a:lnTo>
                  <a:lnTo>
                    <a:pt x="38" y="128"/>
                  </a:lnTo>
                  <a:lnTo>
                    <a:pt x="49" y="131"/>
                  </a:lnTo>
                  <a:lnTo>
                    <a:pt x="53" y="131"/>
                  </a:lnTo>
                  <a:lnTo>
                    <a:pt x="59" y="129"/>
                  </a:lnTo>
                  <a:lnTo>
                    <a:pt x="66" y="127"/>
                  </a:lnTo>
                  <a:lnTo>
                    <a:pt x="71" y="120"/>
                  </a:lnTo>
                  <a:lnTo>
                    <a:pt x="72" y="112"/>
                  </a:lnTo>
                  <a:lnTo>
                    <a:pt x="72" y="106"/>
                  </a:lnTo>
                  <a:lnTo>
                    <a:pt x="71" y="102"/>
                  </a:lnTo>
                  <a:lnTo>
                    <a:pt x="66" y="97"/>
                  </a:lnTo>
                  <a:lnTo>
                    <a:pt x="57" y="93"/>
                  </a:lnTo>
                  <a:lnTo>
                    <a:pt x="51" y="90"/>
                  </a:lnTo>
                  <a:lnTo>
                    <a:pt x="42" y="88"/>
                  </a:lnTo>
                  <a:lnTo>
                    <a:pt x="37" y="87"/>
                  </a:lnTo>
                  <a:lnTo>
                    <a:pt x="34" y="86"/>
                  </a:lnTo>
                  <a:lnTo>
                    <a:pt x="22" y="80"/>
                  </a:lnTo>
                  <a:lnTo>
                    <a:pt x="14" y="71"/>
                  </a:lnTo>
                  <a:lnTo>
                    <a:pt x="7" y="58"/>
                  </a:lnTo>
                  <a:lnTo>
                    <a:pt x="6" y="44"/>
                  </a:lnTo>
                  <a:lnTo>
                    <a:pt x="8" y="26"/>
                  </a:lnTo>
                  <a:lnTo>
                    <a:pt x="18" y="12"/>
                  </a:lnTo>
                  <a:lnTo>
                    <a:pt x="31" y="4"/>
                  </a:lnTo>
                  <a:lnTo>
                    <a:pt x="49"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9" name="Freeform 80"/>
            <p:cNvSpPr>
              <a:spLocks/>
            </p:cNvSpPr>
            <p:nvPr/>
          </p:nvSpPr>
          <p:spPr bwMode="auto">
            <a:xfrm>
              <a:off x="5108575" y="5505450"/>
              <a:ext cx="158750" cy="249238"/>
            </a:xfrm>
            <a:custGeom>
              <a:avLst/>
              <a:gdLst/>
              <a:ahLst/>
              <a:cxnLst>
                <a:cxn ang="0">
                  <a:pos x="49" y="0"/>
                </a:cxn>
                <a:cxn ang="0">
                  <a:pos x="66" y="3"/>
                </a:cxn>
                <a:cxn ang="0">
                  <a:pos x="79" y="12"/>
                </a:cxn>
                <a:cxn ang="0">
                  <a:pos x="89" y="24"/>
                </a:cxn>
                <a:cxn ang="0">
                  <a:pos x="94" y="41"/>
                </a:cxn>
                <a:cxn ang="0">
                  <a:pos x="68" y="44"/>
                </a:cxn>
                <a:cxn ang="0">
                  <a:pos x="67" y="38"/>
                </a:cxn>
                <a:cxn ang="0">
                  <a:pos x="64" y="33"/>
                </a:cxn>
                <a:cxn ang="0">
                  <a:pos x="60" y="30"/>
                </a:cxn>
                <a:cxn ang="0">
                  <a:pos x="55" y="27"/>
                </a:cxn>
                <a:cxn ang="0">
                  <a:pos x="49" y="26"/>
                </a:cxn>
                <a:cxn ang="0">
                  <a:pos x="47" y="26"/>
                </a:cxn>
                <a:cxn ang="0">
                  <a:pos x="42" y="27"/>
                </a:cxn>
                <a:cxn ang="0">
                  <a:pos x="40" y="30"/>
                </a:cxn>
                <a:cxn ang="0">
                  <a:pos x="37" y="31"/>
                </a:cxn>
                <a:cxn ang="0">
                  <a:pos x="36" y="34"/>
                </a:cxn>
                <a:cxn ang="0">
                  <a:pos x="33" y="37"/>
                </a:cxn>
                <a:cxn ang="0">
                  <a:pos x="32" y="39"/>
                </a:cxn>
                <a:cxn ang="0">
                  <a:pos x="32" y="49"/>
                </a:cxn>
                <a:cxn ang="0">
                  <a:pos x="33" y="53"/>
                </a:cxn>
                <a:cxn ang="0">
                  <a:pos x="36" y="57"/>
                </a:cxn>
                <a:cxn ang="0">
                  <a:pos x="38" y="60"/>
                </a:cxn>
                <a:cxn ang="0">
                  <a:pos x="42" y="61"/>
                </a:cxn>
                <a:cxn ang="0">
                  <a:pos x="71" y="69"/>
                </a:cxn>
                <a:cxn ang="0">
                  <a:pos x="83" y="76"/>
                </a:cxn>
                <a:cxn ang="0">
                  <a:pos x="93" y="87"/>
                </a:cxn>
                <a:cxn ang="0">
                  <a:pos x="98" y="98"/>
                </a:cxn>
                <a:cxn ang="0">
                  <a:pos x="100" y="112"/>
                </a:cxn>
                <a:cxn ang="0">
                  <a:pos x="97" y="127"/>
                </a:cxn>
                <a:cxn ang="0">
                  <a:pos x="90" y="139"/>
                </a:cxn>
                <a:cxn ang="0">
                  <a:pos x="81" y="148"/>
                </a:cxn>
                <a:cxn ang="0">
                  <a:pos x="66" y="154"/>
                </a:cxn>
                <a:cxn ang="0">
                  <a:pos x="49" y="157"/>
                </a:cxn>
                <a:cxn ang="0">
                  <a:pos x="30" y="152"/>
                </a:cxn>
                <a:cxn ang="0">
                  <a:pos x="15" y="143"/>
                </a:cxn>
                <a:cxn ang="0">
                  <a:pos x="4" y="127"/>
                </a:cxn>
                <a:cxn ang="0">
                  <a:pos x="0" y="108"/>
                </a:cxn>
                <a:cxn ang="0">
                  <a:pos x="28" y="108"/>
                </a:cxn>
                <a:cxn ang="0">
                  <a:pos x="30" y="118"/>
                </a:cxn>
                <a:cxn ang="0">
                  <a:pos x="38" y="128"/>
                </a:cxn>
                <a:cxn ang="0">
                  <a:pos x="49" y="131"/>
                </a:cxn>
                <a:cxn ang="0">
                  <a:pos x="53" y="131"/>
                </a:cxn>
                <a:cxn ang="0">
                  <a:pos x="59" y="129"/>
                </a:cxn>
                <a:cxn ang="0">
                  <a:pos x="66" y="127"/>
                </a:cxn>
                <a:cxn ang="0">
                  <a:pos x="71" y="120"/>
                </a:cxn>
                <a:cxn ang="0">
                  <a:pos x="72" y="112"/>
                </a:cxn>
                <a:cxn ang="0">
                  <a:pos x="72" y="106"/>
                </a:cxn>
                <a:cxn ang="0">
                  <a:pos x="71" y="102"/>
                </a:cxn>
                <a:cxn ang="0">
                  <a:pos x="66" y="97"/>
                </a:cxn>
                <a:cxn ang="0">
                  <a:pos x="62" y="94"/>
                </a:cxn>
                <a:cxn ang="0">
                  <a:pos x="57" y="93"/>
                </a:cxn>
                <a:cxn ang="0">
                  <a:pos x="51" y="90"/>
                </a:cxn>
                <a:cxn ang="0">
                  <a:pos x="44" y="88"/>
                </a:cxn>
                <a:cxn ang="0">
                  <a:pos x="38" y="87"/>
                </a:cxn>
                <a:cxn ang="0">
                  <a:pos x="36" y="86"/>
                </a:cxn>
                <a:cxn ang="0">
                  <a:pos x="23" y="80"/>
                </a:cxn>
                <a:cxn ang="0">
                  <a:pos x="14" y="71"/>
                </a:cxn>
                <a:cxn ang="0">
                  <a:pos x="7" y="58"/>
                </a:cxn>
                <a:cxn ang="0">
                  <a:pos x="6" y="44"/>
                </a:cxn>
                <a:cxn ang="0">
                  <a:pos x="10" y="26"/>
                </a:cxn>
                <a:cxn ang="0">
                  <a:pos x="19" y="12"/>
                </a:cxn>
                <a:cxn ang="0">
                  <a:pos x="33" y="4"/>
                </a:cxn>
                <a:cxn ang="0">
                  <a:pos x="49" y="0"/>
                </a:cxn>
              </a:cxnLst>
              <a:rect l="0" t="0" r="r" b="b"/>
              <a:pathLst>
                <a:path w="100" h="157">
                  <a:moveTo>
                    <a:pt x="49" y="0"/>
                  </a:moveTo>
                  <a:lnTo>
                    <a:pt x="66" y="3"/>
                  </a:lnTo>
                  <a:lnTo>
                    <a:pt x="79" y="12"/>
                  </a:lnTo>
                  <a:lnTo>
                    <a:pt x="89" y="24"/>
                  </a:lnTo>
                  <a:lnTo>
                    <a:pt x="94" y="41"/>
                  </a:lnTo>
                  <a:lnTo>
                    <a:pt x="68" y="44"/>
                  </a:lnTo>
                  <a:lnTo>
                    <a:pt x="67" y="38"/>
                  </a:lnTo>
                  <a:lnTo>
                    <a:pt x="64" y="33"/>
                  </a:lnTo>
                  <a:lnTo>
                    <a:pt x="60" y="30"/>
                  </a:lnTo>
                  <a:lnTo>
                    <a:pt x="55" y="27"/>
                  </a:lnTo>
                  <a:lnTo>
                    <a:pt x="49" y="26"/>
                  </a:lnTo>
                  <a:lnTo>
                    <a:pt x="47" y="26"/>
                  </a:lnTo>
                  <a:lnTo>
                    <a:pt x="42" y="27"/>
                  </a:lnTo>
                  <a:lnTo>
                    <a:pt x="40" y="30"/>
                  </a:lnTo>
                  <a:lnTo>
                    <a:pt x="37" y="31"/>
                  </a:lnTo>
                  <a:lnTo>
                    <a:pt x="36" y="34"/>
                  </a:lnTo>
                  <a:lnTo>
                    <a:pt x="33" y="37"/>
                  </a:lnTo>
                  <a:lnTo>
                    <a:pt x="32" y="39"/>
                  </a:lnTo>
                  <a:lnTo>
                    <a:pt x="32" y="49"/>
                  </a:lnTo>
                  <a:lnTo>
                    <a:pt x="33" y="53"/>
                  </a:lnTo>
                  <a:lnTo>
                    <a:pt x="36" y="57"/>
                  </a:lnTo>
                  <a:lnTo>
                    <a:pt x="38" y="60"/>
                  </a:lnTo>
                  <a:lnTo>
                    <a:pt x="42" y="61"/>
                  </a:lnTo>
                  <a:lnTo>
                    <a:pt x="71" y="69"/>
                  </a:lnTo>
                  <a:lnTo>
                    <a:pt x="83" y="76"/>
                  </a:lnTo>
                  <a:lnTo>
                    <a:pt x="93" y="87"/>
                  </a:lnTo>
                  <a:lnTo>
                    <a:pt x="98" y="98"/>
                  </a:lnTo>
                  <a:lnTo>
                    <a:pt x="100" y="112"/>
                  </a:lnTo>
                  <a:lnTo>
                    <a:pt x="97" y="127"/>
                  </a:lnTo>
                  <a:lnTo>
                    <a:pt x="90" y="139"/>
                  </a:lnTo>
                  <a:lnTo>
                    <a:pt x="81" y="148"/>
                  </a:lnTo>
                  <a:lnTo>
                    <a:pt x="66" y="154"/>
                  </a:lnTo>
                  <a:lnTo>
                    <a:pt x="49" y="157"/>
                  </a:lnTo>
                  <a:lnTo>
                    <a:pt x="30" y="152"/>
                  </a:lnTo>
                  <a:lnTo>
                    <a:pt x="15" y="143"/>
                  </a:lnTo>
                  <a:lnTo>
                    <a:pt x="4" y="127"/>
                  </a:lnTo>
                  <a:lnTo>
                    <a:pt x="0" y="108"/>
                  </a:lnTo>
                  <a:lnTo>
                    <a:pt x="28" y="108"/>
                  </a:lnTo>
                  <a:lnTo>
                    <a:pt x="30" y="118"/>
                  </a:lnTo>
                  <a:lnTo>
                    <a:pt x="38" y="128"/>
                  </a:lnTo>
                  <a:lnTo>
                    <a:pt x="49" y="131"/>
                  </a:lnTo>
                  <a:lnTo>
                    <a:pt x="53" y="131"/>
                  </a:lnTo>
                  <a:lnTo>
                    <a:pt x="59" y="129"/>
                  </a:lnTo>
                  <a:lnTo>
                    <a:pt x="66" y="127"/>
                  </a:lnTo>
                  <a:lnTo>
                    <a:pt x="71" y="120"/>
                  </a:lnTo>
                  <a:lnTo>
                    <a:pt x="72" y="112"/>
                  </a:lnTo>
                  <a:lnTo>
                    <a:pt x="72" y="106"/>
                  </a:lnTo>
                  <a:lnTo>
                    <a:pt x="71" y="102"/>
                  </a:lnTo>
                  <a:lnTo>
                    <a:pt x="66" y="97"/>
                  </a:lnTo>
                  <a:lnTo>
                    <a:pt x="62" y="94"/>
                  </a:lnTo>
                  <a:lnTo>
                    <a:pt x="57" y="93"/>
                  </a:lnTo>
                  <a:lnTo>
                    <a:pt x="51" y="90"/>
                  </a:lnTo>
                  <a:lnTo>
                    <a:pt x="44" y="88"/>
                  </a:lnTo>
                  <a:lnTo>
                    <a:pt x="38" y="87"/>
                  </a:lnTo>
                  <a:lnTo>
                    <a:pt x="36" y="86"/>
                  </a:lnTo>
                  <a:lnTo>
                    <a:pt x="23" y="80"/>
                  </a:lnTo>
                  <a:lnTo>
                    <a:pt x="14" y="71"/>
                  </a:lnTo>
                  <a:lnTo>
                    <a:pt x="7" y="58"/>
                  </a:lnTo>
                  <a:lnTo>
                    <a:pt x="6" y="44"/>
                  </a:lnTo>
                  <a:lnTo>
                    <a:pt x="10" y="26"/>
                  </a:lnTo>
                  <a:lnTo>
                    <a:pt x="19" y="12"/>
                  </a:lnTo>
                  <a:lnTo>
                    <a:pt x="33" y="4"/>
                  </a:lnTo>
                  <a:lnTo>
                    <a:pt x="49"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0" name="Freeform 81"/>
            <p:cNvSpPr>
              <a:spLocks/>
            </p:cNvSpPr>
            <p:nvPr/>
          </p:nvSpPr>
          <p:spPr bwMode="auto">
            <a:xfrm>
              <a:off x="4229100" y="5503863"/>
              <a:ext cx="161925" cy="250825"/>
            </a:xfrm>
            <a:custGeom>
              <a:avLst/>
              <a:gdLst/>
              <a:ahLst/>
              <a:cxnLst>
                <a:cxn ang="0">
                  <a:pos x="52" y="0"/>
                </a:cxn>
                <a:cxn ang="0">
                  <a:pos x="67" y="4"/>
                </a:cxn>
                <a:cxn ang="0">
                  <a:pos x="80" y="13"/>
                </a:cxn>
                <a:cxn ang="0">
                  <a:pos x="91" y="30"/>
                </a:cxn>
                <a:cxn ang="0">
                  <a:pos x="99" y="50"/>
                </a:cxn>
                <a:cxn ang="0">
                  <a:pos x="72" y="50"/>
                </a:cxn>
                <a:cxn ang="0">
                  <a:pos x="68" y="39"/>
                </a:cxn>
                <a:cxn ang="0">
                  <a:pos x="64" y="32"/>
                </a:cxn>
                <a:cxn ang="0">
                  <a:pos x="57" y="28"/>
                </a:cxn>
                <a:cxn ang="0">
                  <a:pos x="52" y="27"/>
                </a:cxn>
                <a:cxn ang="0">
                  <a:pos x="42" y="31"/>
                </a:cxn>
                <a:cxn ang="0">
                  <a:pos x="34" y="42"/>
                </a:cxn>
                <a:cxn ang="0">
                  <a:pos x="29" y="58"/>
                </a:cxn>
                <a:cxn ang="0">
                  <a:pos x="26" y="79"/>
                </a:cxn>
                <a:cxn ang="0">
                  <a:pos x="29" y="99"/>
                </a:cxn>
                <a:cxn ang="0">
                  <a:pos x="34" y="115"/>
                </a:cxn>
                <a:cxn ang="0">
                  <a:pos x="42" y="126"/>
                </a:cxn>
                <a:cxn ang="0">
                  <a:pos x="52" y="130"/>
                </a:cxn>
                <a:cxn ang="0">
                  <a:pos x="59" y="129"/>
                </a:cxn>
                <a:cxn ang="0">
                  <a:pos x="65" y="122"/>
                </a:cxn>
                <a:cxn ang="0">
                  <a:pos x="71" y="113"/>
                </a:cxn>
                <a:cxn ang="0">
                  <a:pos x="75" y="98"/>
                </a:cxn>
                <a:cxn ang="0">
                  <a:pos x="102" y="98"/>
                </a:cxn>
                <a:cxn ang="0">
                  <a:pos x="94" y="122"/>
                </a:cxn>
                <a:cxn ang="0">
                  <a:pos x="83" y="141"/>
                </a:cxn>
                <a:cxn ang="0">
                  <a:pos x="68" y="153"/>
                </a:cxn>
                <a:cxn ang="0">
                  <a:pos x="52" y="158"/>
                </a:cxn>
                <a:cxn ang="0">
                  <a:pos x="35" y="153"/>
                </a:cxn>
                <a:cxn ang="0">
                  <a:pos x="22" y="143"/>
                </a:cxn>
                <a:cxn ang="0">
                  <a:pos x="10" y="126"/>
                </a:cxn>
                <a:cxn ang="0">
                  <a:pos x="3" y="104"/>
                </a:cxn>
                <a:cxn ang="0">
                  <a:pos x="0" y="79"/>
                </a:cxn>
                <a:cxn ang="0">
                  <a:pos x="3" y="54"/>
                </a:cxn>
                <a:cxn ang="0">
                  <a:pos x="10" y="32"/>
                </a:cxn>
                <a:cxn ang="0">
                  <a:pos x="22" y="15"/>
                </a:cxn>
                <a:cxn ang="0">
                  <a:pos x="35" y="4"/>
                </a:cxn>
                <a:cxn ang="0">
                  <a:pos x="52" y="0"/>
                </a:cxn>
              </a:cxnLst>
              <a:rect l="0" t="0" r="r" b="b"/>
              <a:pathLst>
                <a:path w="102" h="158">
                  <a:moveTo>
                    <a:pt x="52" y="0"/>
                  </a:moveTo>
                  <a:lnTo>
                    <a:pt x="67" y="4"/>
                  </a:lnTo>
                  <a:lnTo>
                    <a:pt x="80" y="13"/>
                  </a:lnTo>
                  <a:lnTo>
                    <a:pt x="91" y="30"/>
                  </a:lnTo>
                  <a:lnTo>
                    <a:pt x="99" y="50"/>
                  </a:lnTo>
                  <a:lnTo>
                    <a:pt x="72" y="50"/>
                  </a:lnTo>
                  <a:lnTo>
                    <a:pt x="68" y="39"/>
                  </a:lnTo>
                  <a:lnTo>
                    <a:pt x="64" y="32"/>
                  </a:lnTo>
                  <a:lnTo>
                    <a:pt x="57" y="28"/>
                  </a:lnTo>
                  <a:lnTo>
                    <a:pt x="52" y="27"/>
                  </a:lnTo>
                  <a:lnTo>
                    <a:pt x="42" y="31"/>
                  </a:lnTo>
                  <a:lnTo>
                    <a:pt x="34" y="42"/>
                  </a:lnTo>
                  <a:lnTo>
                    <a:pt x="29" y="58"/>
                  </a:lnTo>
                  <a:lnTo>
                    <a:pt x="26" y="79"/>
                  </a:lnTo>
                  <a:lnTo>
                    <a:pt x="29" y="99"/>
                  </a:lnTo>
                  <a:lnTo>
                    <a:pt x="34" y="115"/>
                  </a:lnTo>
                  <a:lnTo>
                    <a:pt x="42" y="126"/>
                  </a:lnTo>
                  <a:lnTo>
                    <a:pt x="52" y="130"/>
                  </a:lnTo>
                  <a:lnTo>
                    <a:pt x="59" y="129"/>
                  </a:lnTo>
                  <a:lnTo>
                    <a:pt x="65" y="122"/>
                  </a:lnTo>
                  <a:lnTo>
                    <a:pt x="71" y="113"/>
                  </a:lnTo>
                  <a:lnTo>
                    <a:pt x="75" y="98"/>
                  </a:lnTo>
                  <a:lnTo>
                    <a:pt x="102" y="98"/>
                  </a:lnTo>
                  <a:lnTo>
                    <a:pt x="94" y="122"/>
                  </a:lnTo>
                  <a:lnTo>
                    <a:pt x="83" y="141"/>
                  </a:lnTo>
                  <a:lnTo>
                    <a:pt x="68" y="153"/>
                  </a:lnTo>
                  <a:lnTo>
                    <a:pt x="52" y="158"/>
                  </a:lnTo>
                  <a:lnTo>
                    <a:pt x="35" y="153"/>
                  </a:lnTo>
                  <a:lnTo>
                    <a:pt x="22" y="143"/>
                  </a:lnTo>
                  <a:lnTo>
                    <a:pt x="10" y="126"/>
                  </a:lnTo>
                  <a:lnTo>
                    <a:pt x="3" y="104"/>
                  </a:lnTo>
                  <a:lnTo>
                    <a:pt x="0" y="79"/>
                  </a:lnTo>
                  <a:lnTo>
                    <a:pt x="3" y="54"/>
                  </a:lnTo>
                  <a:lnTo>
                    <a:pt x="10" y="32"/>
                  </a:lnTo>
                  <a:lnTo>
                    <a:pt x="22" y="15"/>
                  </a:lnTo>
                  <a:lnTo>
                    <a:pt x="35" y="4"/>
                  </a:lnTo>
                  <a:lnTo>
                    <a:pt x="52"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1" name="Freeform 82"/>
            <p:cNvSpPr>
              <a:spLocks/>
            </p:cNvSpPr>
            <p:nvPr/>
          </p:nvSpPr>
          <p:spPr bwMode="auto">
            <a:xfrm>
              <a:off x="4587875" y="5507038"/>
              <a:ext cx="165100" cy="249238"/>
            </a:xfrm>
            <a:custGeom>
              <a:avLst/>
              <a:gdLst/>
              <a:ahLst/>
              <a:cxnLst>
                <a:cxn ang="0">
                  <a:pos x="78" y="0"/>
                </a:cxn>
                <a:cxn ang="0">
                  <a:pos x="104" y="0"/>
                </a:cxn>
                <a:cxn ang="0">
                  <a:pos x="104" y="94"/>
                </a:cxn>
                <a:cxn ang="0">
                  <a:pos x="101" y="116"/>
                </a:cxn>
                <a:cxn ang="0">
                  <a:pos x="95" y="134"/>
                </a:cxn>
                <a:cxn ang="0">
                  <a:pos x="84" y="146"/>
                </a:cxn>
                <a:cxn ang="0">
                  <a:pos x="70" y="154"/>
                </a:cxn>
                <a:cxn ang="0">
                  <a:pos x="52" y="157"/>
                </a:cxn>
                <a:cxn ang="0">
                  <a:pos x="46" y="157"/>
                </a:cxn>
                <a:cxn ang="0">
                  <a:pos x="38" y="156"/>
                </a:cxn>
                <a:cxn ang="0">
                  <a:pos x="22" y="147"/>
                </a:cxn>
                <a:cxn ang="0">
                  <a:pos x="14" y="139"/>
                </a:cxn>
                <a:cxn ang="0">
                  <a:pos x="7" y="127"/>
                </a:cxn>
                <a:cxn ang="0">
                  <a:pos x="1" y="112"/>
                </a:cxn>
                <a:cxn ang="0">
                  <a:pos x="0" y="93"/>
                </a:cxn>
                <a:cxn ang="0">
                  <a:pos x="0" y="2"/>
                </a:cxn>
                <a:cxn ang="0">
                  <a:pos x="27" y="2"/>
                </a:cxn>
                <a:cxn ang="0">
                  <a:pos x="27" y="93"/>
                </a:cxn>
                <a:cxn ang="0">
                  <a:pos x="29" y="108"/>
                </a:cxn>
                <a:cxn ang="0">
                  <a:pos x="33" y="119"/>
                </a:cxn>
                <a:cxn ang="0">
                  <a:pos x="37" y="126"/>
                </a:cxn>
                <a:cxn ang="0">
                  <a:pos x="44" y="128"/>
                </a:cxn>
                <a:cxn ang="0">
                  <a:pos x="48" y="130"/>
                </a:cxn>
                <a:cxn ang="0">
                  <a:pos x="56" y="130"/>
                </a:cxn>
                <a:cxn ang="0">
                  <a:pos x="61" y="128"/>
                </a:cxn>
                <a:cxn ang="0">
                  <a:pos x="67" y="126"/>
                </a:cxn>
                <a:cxn ang="0">
                  <a:pos x="72" y="119"/>
                </a:cxn>
                <a:cxn ang="0">
                  <a:pos x="76" y="109"/>
                </a:cxn>
                <a:cxn ang="0">
                  <a:pos x="78" y="94"/>
                </a:cxn>
                <a:cxn ang="0">
                  <a:pos x="78" y="0"/>
                </a:cxn>
              </a:cxnLst>
              <a:rect l="0" t="0" r="r" b="b"/>
              <a:pathLst>
                <a:path w="104" h="157">
                  <a:moveTo>
                    <a:pt x="78" y="0"/>
                  </a:moveTo>
                  <a:lnTo>
                    <a:pt x="104" y="0"/>
                  </a:lnTo>
                  <a:lnTo>
                    <a:pt x="104" y="94"/>
                  </a:lnTo>
                  <a:lnTo>
                    <a:pt x="101" y="116"/>
                  </a:lnTo>
                  <a:lnTo>
                    <a:pt x="95" y="134"/>
                  </a:lnTo>
                  <a:lnTo>
                    <a:pt x="84" y="146"/>
                  </a:lnTo>
                  <a:lnTo>
                    <a:pt x="70" y="154"/>
                  </a:lnTo>
                  <a:lnTo>
                    <a:pt x="52" y="157"/>
                  </a:lnTo>
                  <a:lnTo>
                    <a:pt x="46" y="157"/>
                  </a:lnTo>
                  <a:lnTo>
                    <a:pt x="38" y="156"/>
                  </a:lnTo>
                  <a:lnTo>
                    <a:pt x="22" y="147"/>
                  </a:lnTo>
                  <a:lnTo>
                    <a:pt x="14" y="139"/>
                  </a:lnTo>
                  <a:lnTo>
                    <a:pt x="7" y="127"/>
                  </a:lnTo>
                  <a:lnTo>
                    <a:pt x="1" y="112"/>
                  </a:lnTo>
                  <a:lnTo>
                    <a:pt x="0" y="93"/>
                  </a:lnTo>
                  <a:lnTo>
                    <a:pt x="0" y="2"/>
                  </a:lnTo>
                  <a:lnTo>
                    <a:pt x="27" y="2"/>
                  </a:lnTo>
                  <a:lnTo>
                    <a:pt x="27" y="93"/>
                  </a:lnTo>
                  <a:lnTo>
                    <a:pt x="29" y="108"/>
                  </a:lnTo>
                  <a:lnTo>
                    <a:pt x="33" y="119"/>
                  </a:lnTo>
                  <a:lnTo>
                    <a:pt x="37" y="126"/>
                  </a:lnTo>
                  <a:lnTo>
                    <a:pt x="44" y="128"/>
                  </a:lnTo>
                  <a:lnTo>
                    <a:pt x="48" y="130"/>
                  </a:lnTo>
                  <a:lnTo>
                    <a:pt x="56" y="130"/>
                  </a:lnTo>
                  <a:lnTo>
                    <a:pt x="61" y="128"/>
                  </a:lnTo>
                  <a:lnTo>
                    <a:pt x="67" y="126"/>
                  </a:lnTo>
                  <a:lnTo>
                    <a:pt x="72" y="119"/>
                  </a:lnTo>
                  <a:lnTo>
                    <a:pt x="76" y="109"/>
                  </a:lnTo>
                  <a:lnTo>
                    <a:pt x="78" y="94"/>
                  </a:lnTo>
                  <a:lnTo>
                    <a:pt x="78"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2" name="Freeform 83"/>
            <p:cNvSpPr>
              <a:spLocks noEditPoints="1"/>
            </p:cNvSpPr>
            <p:nvPr/>
          </p:nvSpPr>
          <p:spPr bwMode="auto">
            <a:xfrm>
              <a:off x="4403725" y="5507038"/>
              <a:ext cx="176212" cy="244475"/>
            </a:xfrm>
            <a:custGeom>
              <a:avLst/>
              <a:gdLst/>
              <a:ahLst/>
              <a:cxnLst>
                <a:cxn ang="0">
                  <a:pos x="56" y="30"/>
                </a:cxn>
                <a:cxn ang="0">
                  <a:pos x="43" y="90"/>
                </a:cxn>
                <a:cxn ang="0">
                  <a:pos x="68" y="90"/>
                </a:cxn>
                <a:cxn ang="0">
                  <a:pos x="56" y="30"/>
                </a:cxn>
                <a:cxn ang="0">
                  <a:pos x="34" y="0"/>
                </a:cxn>
                <a:cxn ang="0">
                  <a:pos x="77" y="0"/>
                </a:cxn>
                <a:cxn ang="0">
                  <a:pos x="111" y="153"/>
                </a:cxn>
                <a:cxn ang="0">
                  <a:pos x="83" y="153"/>
                </a:cxn>
                <a:cxn ang="0">
                  <a:pos x="75" y="116"/>
                </a:cxn>
                <a:cxn ang="0">
                  <a:pos x="36" y="116"/>
                </a:cxn>
                <a:cxn ang="0">
                  <a:pos x="28" y="154"/>
                </a:cxn>
                <a:cxn ang="0">
                  <a:pos x="0" y="153"/>
                </a:cxn>
                <a:cxn ang="0">
                  <a:pos x="34" y="0"/>
                </a:cxn>
              </a:cxnLst>
              <a:rect l="0" t="0" r="r" b="b"/>
              <a:pathLst>
                <a:path w="111" h="154">
                  <a:moveTo>
                    <a:pt x="56" y="30"/>
                  </a:moveTo>
                  <a:lnTo>
                    <a:pt x="43" y="90"/>
                  </a:lnTo>
                  <a:lnTo>
                    <a:pt x="68" y="90"/>
                  </a:lnTo>
                  <a:lnTo>
                    <a:pt x="56" y="30"/>
                  </a:lnTo>
                  <a:close/>
                  <a:moveTo>
                    <a:pt x="34" y="0"/>
                  </a:moveTo>
                  <a:lnTo>
                    <a:pt x="77" y="0"/>
                  </a:lnTo>
                  <a:lnTo>
                    <a:pt x="111" y="153"/>
                  </a:lnTo>
                  <a:lnTo>
                    <a:pt x="83" y="153"/>
                  </a:lnTo>
                  <a:lnTo>
                    <a:pt x="75" y="116"/>
                  </a:lnTo>
                  <a:lnTo>
                    <a:pt x="36" y="116"/>
                  </a:lnTo>
                  <a:lnTo>
                    <a:pt x="28" y="154"/>
                  </a:lnTo>
                  <a:lnTo>
                    <a:pt x="0" y="153"/>
                  </a:lnTo>
                  <a:lnTo>
                    <a:pt x="34"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3" name="Rectangle 84"/>
            <p:cNvSpPr>
              <a:spLocks noChangeArrowheads="1"/>
            </p:cNvSpPr>
            <p:nvPr/>
          </p:nvSpPr>
          <p:spPr bwMode="auto">
            <a:xfrm>
              <a:off x="5095875" y="4608513"/>
              <a:ext cx="41275" cy="241300"/>
            </a:xfrm>
            <a:prstGeom prst="rect">
              <a:avLst/>
            </a:prstGeom>
            <a:solidFill>
              <a:schemeClr val="accent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4" name="Freeform 85"/>
            <p:cNvSpPr>
              <a:spLocks/>
            </p:cNvSpPr>
            <p:nvPr/>
          </p:nvSpPr>
          <p:spPr bwMode="auto">
            <a:xfrm>
              <a:off x="5370513" y="4608513"/>
              <a:ext cx="147637" cy="241300"/>
            </a:xfrm>
            <a:custGeom>
              <a:avLst/>
              <a:gdLst/>
              <a:ahLst/>
              <a:cxnLst>
                <a:cxn ang="0">
                  <a:pos x="0" y="0"/>
                </a:cxn>
                <a:cxn ang="0">
                  <a:pos x="31" y="0"/>
                </a:cxn>
                <a:cxn ang="0">
                  <a:pos x="65" y="84"/>
                </a:cxn>
                <a:cxn ang="0">
                  <a:pos x="65" y="0"/>
                </a:cxn>
                <a:cxn ang="0">
                  <a:pos x="93" y="0"/>
                </a:cxn>
                <a:cxn ang="0">
                  <a:pos x="93" y="152"/>
                </a:cxn>
                <a:cxn ang="0">
                  <a:pos x="65" y="152"/>
                </a:cxn>
                <a:cxn ang="0">
                  <a:pos x="26" y="57"/>
                </a:cxn>
                <a:cxn ang="0">
                  <a:pos x="26" y="152"/>
                </a:cxn>
                <a:cxn ang="0">
                  <a:pos x="0" y="152"/>
                </a:cxn>
                <a:cxn ang="0">
                  <a:pos x="0" y="0"/>
                </a:cxn>
              </a:cxnLst>
              <a:rect l="0" t="0" r="r" b="b"/>
              <a:pathLst>
                <a:path w="93" h="152">
                  <a:moveTo>
                    <a:pt x="0" y="0"/>
                  </a:moveTo>
                  <a:lnTo>
                    <a:pt x="31" y="0"/>
                  </a:lnTo>
                  <a:lnTo>
                    <a:pt x="65" y="84"/>
                  </a:lnTo>
                  <a:lnTo>
                    <a:pt x="65" y="0"/>
                  </a:lnTo>
                  <a:lnTo>
                    <a:pt x="93" y="0"/>
                  </a:lnTo>
                  <a:lnTo>
                    <a:pt x="93" y="152"/>
                  </a:lnTo>
                  <a:lnTo>
                    <a:pt x="65" y="152"/>
                  </a:lnTo>
                  <a:lnTo>
                    <a:pt x="26" y="57"/>
                  </a:lnTo>
                  <a:lnTo>
                    <a:pt x="26" y="152"/>
                  </a:lnTo>
                  <a:lnTo>
                    <a:pt x="0" y="152"/>
                  </a:lnTo>
                  <a:lnTo>
                    <a:pt x="0"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5" name="Freeform 86"/>
            <p:cNvSpPr>
              <a:spLocks noEditPoints="1"/>
            </p:cNvSpPr>
            <p:nvPr/>
          </p:nvSpPr>
          <p:spPr bwMode="auto">
            <a:xfrm>
              <a:off x="5167313" y="4603750"/>
              <a:ext cx="166687" cy="252413"/>
            </a:xfrm>
            <a:custGeom>
              <a:avLst/>
              <a:gdLst/>
              <a:ahLst/>
              <a:cxnLst>
                <a:cxn ang="0">
                  <a:pos x="53" y="26"/>
                </a:cxn>
                <a:cxn ang="0">
                  <a:pos x="44" y="30"/>
                </a:cxn>
                <a:cxn ang="0">
                  <a:pos x="35" y="41"/>
                </a:cxn>
                <a:cxn ang="0">
                  <a:pos x="30" y="59"/>
                </a:cxn>
                <a:cxn ang="0">
                  <a:pos x="27" y="79"/>
                </a:cxn>
                <a:cxn ang="0">
                  <a:pos x="30" y="101"/>
                </a:cxn>
                <a:cxn ang="0">
                  <a:pos x="35" y="119"/>
                </a:cxn>
                <a:cxn ang="0">
                  <a:pos x="44" y="129"/>
                </a:cxn>
                <a:cxn ang="0">
                  <a:pos x="53" y="134"/>
                </a:cxn>
                <a:cxn ang="0">
                  <a:pos x="63" y="129"/>
                </a:cxn>
                <a:cxn ang="0">
                  <a:pos x="70" y="119"/>
                </a:cxn>
                <a:cxn ang="0">
                  <a:pos x="75" y="101"/>
                </a:cxn>
                <a:cxn ang="0">
                  <a:pos x="78" y="79"/>
                </a:cxn>
                <a:cxn ang="0">
                  <a:pos x="75" y="59"/>
                </a:cxn>
                <a:cxn ang="0">
                  <a:pos x="70" y="41"/>
                </a:cxn>
                <a:cxn ang="0">
                  <a:pos x="63" y="30"/>
                </a:cxn>
                <a:cxn ang="0">
                  <a:pos x="53" y="26"/>
                </a:cxn>
                <a:cxn ang="0">
                  <a:pos x="53" y="0"/>
                </a:cxn>
                <a:cxn ang="0">
                  <a:pos x="70" y="4"/>
                </a:cxn>
                <a:cxn ang="0">
                  <a:pos x="83" y="15"/>
                </a:cxn>
                <a:cxn ang="0">
                  <a:pos x="95" y="33"/>
                </a:cxn>
                <a:cxn ang="0">
                  <a:pos x="102" y="55"/>
                </a:cxn>
                <a:cxn ang="0">
                  <a:pos x="105" y="79"/>
                </a:cxn>
                <a:cxn ang="0">
                  <a:pos x="102" y="105"/>
                </a:cxn>
                <a:cxn ang="0">
                  <a:pos x="95" y="127"/>
                </a:cxn>
                <a:cxn ang="0">
                  <a:pos x="83" y="144"/>
                </a:cxn>
                <a:cxn ang="0">
                  <a:pos x="70" y="155"/>
                </a:cxn>
                <a:cxn ang="0">
                  <a:pos x="53" y="159"/>
                </a:cxn>
                <a:cxn ang="0">
                  <a:pos x="35" y="155"/>
                </a:cxn>
                <a:cxn ang="0">
                  <a:pos x="22" y="144"/>
                </a:cxn>
                <a:cxn ang="0">
                  <a:pos x="10" y="127"/>
                </a:cxn>
                <a:cxn ang="0">
                  <a:pos x="3" y="105"/>
                </a:cxn>
                <a:cxn ang="0">
                  <a:pos x="0" y="79"/>
                </a:cxn>
                <a:cxn ang="0">
                  <a:pos x="3" y="55"/>
                </a:cxn>
                <a:cxn ang="0">
                  <a:pos x="10" y="33"/>
                </a:cxn>
                <a:cxn ang="0">
                  <a:pos x="22" y="15"/>
                </a:cxn>
                <a:cxn ang="0">
                  <a:pos x="35" y="4"/>
                </a:cxn>
                <a:cxn ang="0">
                  <a:pos x="53" y="0"/>
                </a:cxn>
              </a:cxnLst>
              <a:rect l="0" t="0" r="r" b="b"/>
              <a:pathLst>
                <a:path w="105" h="159">
                  <a:moveTo>
                    <a:pt x="53" y="26"/>
                  </a:moveTo>
                  <a:lnTo>
                    <a:pt x="44" y="30"/>
                  </a:lnTo>
                  <a:lnTo>
                    <a:pt x="35" y="41"/>
                  </a:lnTo>
                  <a:lnTo>
                    <a:pt x="30" y="59"/>
                  </a:lnTo>
                  <a:lnTo>
                    <a:pt x="27" y="79"/>
                  </a:lnTo>
                  <a:lnTo>
                    <a:pt x="30" y="101"/>
                  </a:lnTo>
                  <a:lnTo>
                    <a:pt x="35" y="119"/>
                  </a:lnTo>
                  <a:lnTo>
                    <a:pt x="44" y="129"/>
                  </a:lnTo>
                  <a:lnTo>
                    <a:pt x="53" y="134"/>
                  </a:lnTo>
                  <a:lnTo>
                    <a:pt x="63" y="129"/>
                  </a:lnTo>
                  <a:lnTo>
                    <a:pt x="70" y="119"/>
                  </a:lnTo>
                  <a:lnTo>
                    <a:pt x="75" y="101"/>
                  </a:lnTo>
                  <a:lnTo>
                    <a:pt x="78" y="79"/>
                  </a:lnTo>
                  <a:lnTo>
                    <a:pt x="75" y="59"/>
                  </a:lnTo>
                  <a:lnTo>
                    <a:pt x="70" y="41"/>
                  </a:lnTo>
                  <a:lnTo>
                    <a:pt x="63" y="30"/>
                  </a:lnTo>
                  <a:lnTo>
                    <a:pt x="53" y="26"/>
                  </a:lnTo>
                  <a:close/>
                  <a:moveTo>
                    <a:pt x="53" y="0"/>
                  </a:moveTo>
                  <a:lnTo>
                    <a:pt x="70" y="4"/>
                  </a:lnTo>
                  <a:lnTo>
                    <a:pt x="83" y="15"/>
                  </a:lnTo>
                  <a:lnTo>
                    <a:pt x="95" y="33"/>
                  </a:lnTo>
                  <a:lnTo>
                    <a:pt x="102" y="55"/>
                  </a:lnTo>
                  <a:lnTo>
                    <a:pt x="105" y="79"/>
                  </a:lnTo>
                  <a:lnTo>
                    <a:pt x="102" y="105"/>
                  </a:lnTo>
                  <a:lnTo>
                    <a:pt x="95" y="127"/>
                  </a:lnTo>
                  <a:lnTo>
                    <a:pt x="83" y="144"/>
                  </a:lnTo>
                  <a:lnTo>
                    <a:pt x="70" y="155"/>
                  </a:lnTo>
                  <a:lnTo>
                    <a:pt x="53" y="159"/>
                  </a:lnTo>
                  <a:lnTo>
                    <a:pt x="35" y="155"/>
                  </a:lnTo>
                  <a:lnTo>
                    <a:pt x="22" y="144"/>
                  </a:lnTo>
                  <a:lnTo>
                    <a:pt x="10" y="127"/>
                  </a:lnTo>
                  <a:lnTo>
                    <a:pt x="3" y="105"/>
                  </a:lnTo>
                  <a:lnTo>
                    <a:pt x="0" y="79"/>
                  </a:lnTo>
                  <a:lnTo>
                    <a:pt x="3" y="55"/>
                  </a:lnTo>
                  <a:lnTo>
                    <a:pt x="10" y="33"/>
                  </a:lnTo>
                  <a:lnTo>
                    <a:pt x="22" y="15"/>
                  </a:lnTo>
                  <a:lnTo>
                    <a:pt x="35" y="4"/>
                  </a:lnTo>
                  <a:lnTo>
                    <a:pt x="53"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6" name="Freeform 87"/>
            <p:cNvSpPr>
              <a:spLocks/>
            </p:cNvSpPr>
            <p:nvPr/>
          </p:nvSpPr>
          <p:spPr bwMode="auto">
            <a:xfrm>
              <a:off x="4908550" y="4608513"/>
              <a:ext cx="157162" cy="241300"/>
            </a:xfrm>
            <a:custGeom>
              <a:avLst/>
              <a:gdLst/>
              <a:ahLst/>
              <a:cxnLst>
                <a:cxn ang="0">
                  <a:pos x="0" y="0"/>
                </a:cxn>
                <a:cxn ang="0">
                  <a:pos x="99" y="0"/>
                </a:cxn>
                <a:cxn ang="0">
                  <a:pos x="99" y="26"/>
                </a:cxn>
                <a:cxn ang="0">
                  <a:pos x="62" y="26"/>
                </a:cxn>
                <a:cxn ang="0">
                  <a:pos x="62" y="152"/>
                </a:cxn>
                <a:cxn ang="0">
                  <a:pos x="36" y="152"/>
                </a:cxn>
                <a:cxn ang="0">
                  <a:pos x="36" y="26"/>
                </a:cxn>
                <a:cxn ang="0">
                  <a:pos x="0" y="26"/>
                </a:cxn>
                <a:cxn ang="0">
                  <a:pos x="0" y="0"/>
                </a:cxn>
              </a:cxnLst>
              <a:rect l="0" t="0" r="r" b="b"/>
              <a:pathLst>
                <a:path w="99" h="152">
                  <a:moveTo>
                    <a:pt x="0" y="0"/>
                  </a:moveTo>
                  <a:lnTo>
                    <a:pt x="99" y="0"/>
                  </a:lnTo>
                  <a:lnTo>
                    <a:pt x="99" y="26"/>
                  </a:lnTo>
                  <a:lnTo>
                    <a:pt x="62" y="26"/>
                  </a:lnTo>
                  <a:lnTo>
                    <a:pt x="62" y="152"/>
                  </a:lnTo>
                  <a:lnTo>
                    <a:pt x="36" y="152"/>
                  </a:lnTo>
                  <a:lnTo>
                    <a:pt x="36" y="26"/>
                  </a:lnTo>
                  <a:lnTo>
                    <a:pt x="0" y="26"/>
                  </a:lnTo>
                  <a:lnTo>
                    <a:pt x="0"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7" name="Freeform 88"/>
            <p:cNvSpPr>
              <a:spLocks/>
            </p:cNvSpPr>
            <p:nvPr/>
          </p:nvSpPr>
          <p:spPr bwMode="auto">
            <a:xfrm>
              <a:off x="4359275" y="4603750"/>
              <a:ext cx="161925" cy="250825"/>
            </a:xfrm>
            <a:custGeom>
              <a:avLst/>
              <a:gdLst/>
              <a:ahLst/>
              <a:cxnLst>
                <a:cxn ang="0">
                  <a:pos x="51" y="0"/>
                </a:cxn>
                <a:cxn ang="0">
                  <a:pos x="66" y="4"/>
                </a:cxn>
                <a:cxn ang="0">
                  <a:pos x="80" y="14"/>
                </a:cxn>
                <a:cxn ang="0">
                  <a:pos x="91" y="29"/>
                </a:cxn>
                <a:cxn ang="0">
                  <a:pos x="99" y="49"/>
                </a:cxn>
                <a:cxn ang="0">
                  <a:pos x="72" y="49"/>
                </a:cxn>
                <a:cxn ang="0">
                  <a:pos x="66" y="37"/>
                </a:cxn>
                <a:cxn ang="0">
                  <a:pos x="60" y="29"/>
                </a:cxn>
                <a:cxn ang="0">
                  <a:pos x="51" y="27"/>
                </a:cxn>
                <a:cxn ang="0">
                  <a:pos x="42" y="31"/>
                </a:cxn>
                <a:cxn ang="0">
                  <a:pos x="35" y="42"/>
                </a:cxn>
                <a:cxn ang="0">
                  <a:pos x="30" y="59"/>
                </a:cxn>
                <a:cxn ang="0">
                  <a:pos x="27" y="79"/>
                </a:cxn>
                <a:cxn ang="0">
                  <a:pos x="30" y="100"/>
                </a:cxn>
                <a:cxn ang="0">
                  <a:pos x="35" y="116"/>
                </a:cxn>
                <a:cxn ang="0">
                  <a:pos x="42" y="127"/>
                </a:cxn>
                <a:cxn ang="0">
                  <a:pos x="51" y="131"/>
                </a:cxn>
                <a:cxn ang="0">
                  <a:pos x="58" y="129"/>
                </a:cxn>
                <a:cxn ang="0">
                  <a:pos x="65" y="123"/>
                </a:cxn>
                <a:cxn ang="0">
                  <a:pos x="71" y="113"/>
                </a:cxn>
                <a:cxn ang="0">
                  <a:pos x="75" y="98"/>
                </a:cxn>
                <a:cxn ang="0">
                  <a:pos x="102" y="98"/>
                </a:cxn>
                <a:cxn ang="0">
                  <a:pos x="94" y="121"/>
                </a:cxn>
                <a:cxn ang="0">
                  <a:pos x="83" y="140"/>
                </a:cxn>
                <a:cxn ang="0">
                  <a:pos x="68" y="154"/>
                </a:cxn>
                <a:cxn ang="0">
                  <a:pos x="51" y="158"/>
                </a:cxn>
                <a:cxn ang="0">
                  <a:pos x="35" y="154"/>
                </a:cxn>
                <a:cxn ang="0">
                  <a:pos x="21" y="143"/>
                </a:cxn>
                <a:cxn ang="0">
                  <a:pos x="9" y="125"/>
                </a:cxn>
                <a:cxn ang="0">
                  <a:pos x="2" y="104"/>
                </a:cxn>
                <a:cxn ang="0">
                  <a:pos x="0" y="79"/>
                </a:cxn>
                <a:cxn ang="0">
                  <a:pos x="2" y="53"/>
                </a:cxn>
                <a:cxn ang="0">
                  <a:pos x="9" y="31"/>
                </a:cxn>
                <a:cxn ang="0">
                  <a:pos x="21" y="15"/>
                </a:cxn>
                <a:cxn ang="0">
                  <a:pos x="35" y="4"/>
                </a:cxn>
                <a:cxn ang="0">
                  <a:pos x="51" y="0"/>
                </a:cxn>
              </a:cxnLst>
              <a:rect l="0" t="0" r="r" b="b"/>
              <a:pathLst>
                <a:path w="102" h="158">
                  <a:moveTo>
                    <a:pt x="51" y="0"/>
                  </a:moveTo>
                  <a:lnTo>
                    <a:pt x="66" y="4"/>
                  </a:lnTo>
                  <a:lnTo>
                    <a:pt x="80" y="14"/>
                  </a:lnTo>
                  <a:lnTo>
                    <a:pt x="91" y="29"/>
                  </a:lnTo>
                  <a:lnTo>
                    <a:pt x="99" y="49"/>
                  </a:lnTo>
                  <a:lnTo>
                    <a:pt x="72" y="49"/>
                  </a:lnTo>
                  <a:lnTo>
                    <a:pt x="66" y="37"/>
                  </a:lnTo>
                  <a:lnTo>
                    <a:pt x="60" y="29"/>
                  </a:lnTo>
                  <a:lnTo>
                    <a:pt x="51" y="27"/>
                  </a:lnTo>
                  <a:lnTo>
                    <a:pt x="42" y="31"/>
                  </a:lnTo>
                  <a:lnTo>
                    <a:pt x="35" y="42"/>
                  </a:lnTo>
                  <a:lnTo>
                    <a:pt x="30" y="59"/>
                  </a:lnTo>
                  <a:lnTo>
                    <a:pt x="27" y="79"/>
                  </a:lnTo>
                  <a:lnTo>
                    <a:pt x="30" y="100"/>
                  </a:lnTo>
                  <a:lnTo>
                    <a:pt x="35" y="116"/>
                  </a:lnTo>
                  <a:lnTo>
                    <a:pt x="42" y="127"/>
                  </a:lnTo>
                  <a:lnTo>
                    <a:pt x="51" y="131"/>
                  </a:lnTo>
                  <a:lnTo>
                    <a:pt x="58" y="129"/>
                  </a:lnTo>
                  <a:lnTo>
                    <a:pt x="65" y="123"/>
                  </a:lnTo>
                  <a:lnTo>
                    <a:pt x="71" y="113"/>
                  </a:lnTo>
                  <a:lnTo>
                    <a:pt x="75" y="98"/>
                  </a:lnTo>
                  <a:lnTo>
                    <a:pt x="102" y="98"/>
                  </a:lnTo>
                  <a:lnTo>
                    <a:pt x="94" y="121"/>
                  </a:lnTo>
                  <a:lnTo>
                    <a:pt x="83" y="140"/>
                  </a:lnTo>
                  <a:lnTo>
                    <a:pt x="68" y="154"/>
                  </a:lnTo>
                  <a:lnTo>
                    <a:pt x="51" y="158"/>
                  </a:lnTo>
                  <a:lnTo>
                    <a:pt x="35" y="154"/>
                  </a:lnTo>
                  <a:lnTo>
                    <a:pt x="21" y="143"/>
                  </a:lnTo>
                  <a:lnTo>
                    <a:pt x="9" y="125"/>
                  </a:lnTo>
                  <a:lnTo>
                    <a:pt x="2" y="104"/>
                  </a:lnTo>
                  <a:lnTo>
                    <a:pt x="0" y="79"/>
                  </a:lnTo>
                  <a:lnTo>
                    <a:pt x="2" y="53"/>
                  </a:lnTo>
                  <a:lnTo>
                    <a:pt x="9" y="31"/>
                  </a:lnTo>
                  <a:lnTo>
                    <a:pt x="21" y="15"/>
                  </a:lnTo>
                  <a:lnTo>
                    <a:pt x="35" y="4"/>
                  </a:lnTo>
                  <a:lnTo>
                    <a:pt x="51"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8" name="Freeform 89"/>
            <p:cNvSpPr>
              <a:spLocks/>
            </p:cNvSpPr>
            <p:nvPr/>
          </p:nvSpPr>
          <p:spPr bwMode="auto">
            <a:xfrm>
              <a:off x="4718050" y="4608513"/>
              <a:ext cx="166687" cy="246063"/>
            </a:xfrm>
            <a:custGeom>
              <a:avLst/>
              <a:gdLst/>
              <a:ahLst/>
              <a:cxnLst>
                <a:cxn ang="0">
                  <a:pos x="0" y="0"/>
                </a:cxn>
                <a:cxn ang="0">
                  <a:pos x="27" y="0"/>
                </a:cxn>
                <a:cxn ang="0">
                  <a:pos x="27" y="91"/>
                </a:cxn>
                <a:cxn ang="0">
                  <a:pos x="28" y="107"/>
                </a:cxn>
                <a:cxn ang="0">
                  <a:pos x="32" y="118"/>
                </a:cxn>
                <a:cxn ang="0">
                  <a:pos x="38" y="125"/>
                </a:cxn>
                <a:cxn ang="0">
                  <a:pos x="43" y="128"/>
                </a:cxn>
                <a:cxn ang="0">
                  <a:pos x="49" y="129"/>
                </a:cxn>
                <a:cxn ang="0">
                  <a:pos x="57" y="129"/>
                </a:cxn>
                <a:cxn ang="0">
                  <a:pos x="62" y="128"/>
                </a:cxn>
                <a:cxn ang="0">
                  <a:pos x="68" y="125"/>
                </a:cxn>
                <a:cxn ang="0">
                  <a:pos x="72" y="118"/>
                </a:cxn>
                <a:cxn ang="0">
                  <a:pos x="76" y="107"/>
                </a:cxn>
                <a:cxn ang="0">
                  <a:pos x="77" y="92"/>
                </a:cxn>
                <a:cxn ang="0">
                  <a:pos x="77" y="0"/>
                </a:cxn>
                <a:cxn ang="0">
                  <a:pos x="105" y="0"/>
                </a:cxn>
                <a:cxn ang="0">
                  <a:pos x="105" y="94"/>
                </a:cxn>
                <a:cxn ang="0">
                  <a:pos x="102" y="114"/>
                </a:cxn>
                <a:cxn ang="0">
                  <a:pos x="95" y="132"/>
                </a:cxn>
                <a:cxn ang="0">
                  <a:pos x="84" y="144"/>
                </a:cxn>
                <a:cxn ang="0">
                  <a:pos x="71" y="152"/>
                </a:cxn>
                <a:cxn ang="0">
                  <a:pos x="53" y="155"/>
                </a:cxn>
                <a:cxn ang="0">
                  <a:pos x="47" y="155"/>
                </a:cxn>
                <a:cxn ang="0">
                  <a:pos x="39" y="154"/>
                </a:cxn>
                <a:cxn ang="0">
                  <a:pos x="31" y="151"/>
                </a:cxn>
                <a:cxn ang="0">
                  <a:pos x="22" y="146"/>
                </a:cxn>
                <a:cxn ang="0">
                  <a:pos x="13" y="137"/>
                </a:cxn>
                <a:cxn ang="0">
                  <a:pos x="7" y="126"/>
                </a:cxn>
                <a:cxn ang="0">
                  <a:pos x="1" y="112"/>
                </a:cxn>
                <a:cxn ang="0">
                  <a:pos x="0" y="91"/>
                </a:cxn>
                <a:cxn ang="0">
                  <a:pos x="0" y="0"/>
                </a:cxn>
              </a:cxnLst>
              <a:rect l="0" t="0" r="r" b="b"/>
              <a:pathLst>
                <a:path w="105" h="155">
                  <a:moveTo>
                    <a:pt x="0" y="0"/>
                  </a:moveTo>
                  <a:lnTo>
                    <a:pt x="27" y="0"/>
                  </a:lnTo>
                  <a:lnTo>
                    <a:pt x="27" y="91"/>
                  </a:lnTo>
                  <a:lnTo>
                    <a:pt x="28" y="107"/>
                  </a:lnTo>
                  <a:lnTo>
                    <a:pt x="32" y="118"/>
                  </a:lnTo>
                  <a:lnTo>
                    <a:pt x="38" y="125"/>
                  </a:lnTo>
                  <a:lnTo>
                    <a:pt x="43" y="128"/>
                  </a:lnTo>
                  <a:lnTo>
                    <a:pt x="49" y="129"/>
                  </a:lnTo>
                  <a:lnTo>
                    <a:pt x="57" y="129"/>
                  </a:lnTo>
                  <a:lnTo>
                    <a:pt x="62" y="128"/>
                  </a:lnTo>
                  <a:lnTo>
                    <a:pt x="68" y="125"/>
                  </a:lnTo>
                  <a:lnTo>
                    <a:pt x="72" y="118"/>
                  </a:lnTo>
                  <a:lnTo>
                    <a:pt x="76" y="107"/>
                  </a:lnTo>
                  <a:lnTo>
                    <a:pt x="77" y="92"/>
                  </a:lnTo>
                  <a:lnTo>
                    <a:pt x="77" y="0"/>
                  </a:lnTo>
                  <a:lnTo>
                    <a:pt x="105" y="0"/>
                  </a:lnTo>
                  <a:lnTo>
                    <a:pt x="105" y="94"/>
                  </a:lnTo>
                  <a:lnTo>
                    <a:pt x="102" y="114"/>
                  </a:lnTo>
                  <a:lnTo>
                    <a:pt x="95" y="132"/>
                  </a:lnTo>
                  <a:lnTo>
                    <a:pt x="84" y="144"/>
                  </a:lnTo>
                  <a:lnTo>
                    <a:pt x="71" y="152"/>
                  </a:lnTo>
                  <a:lnTo>
                    <a:pt x="53" y="155"/>
                  </a:lnTo>
                  <a:lnTo>
                    <a:pt x="47" y="155"/>
                  </a:lnTo>
                  <a:lnTo>
                    <a:pt x="39" y="154"/>
                  </a:lnTo>
                  <a:lnTo>
                    <a:pt x="31" y="151"/>
                  </a:lnTo>
                  <a:lnTo>
                    <a:pt x="22" y="146"/>
                  </a:lnTo>
                  <a:lnTo>
                    <a:pt x="13" y="137"/>
                  </a:lnTo>
                  <a:lnTo>
                    <a:pt x="7" y="126"/>
                  </a:lnTo>
                  <a:lnTo>
                    <a:pt x="1" y="112"/>
                  </a:lnTo>
                  <a:lnTo>
                    <a:pt x="0" y="91"/>
                  </a:lnTo>
                  <a:lnTo>
                    <a:pt x="0"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Freeform 90"/>
            <p:cNvSpPr>
              <a:spLocks noEditPoints="1"/>
            </p:cNvSpPr>
            <p:nvPr/>
          </p:nvSpPr>
          <p:spPr bwMode="auto">
            <a:xfrm>
              <a:off x="4527550" y="4608513"/>
              <a:ext cx="173037" cy="244475"/>
            </a:xfrm>
            <a:custGeom>
              <a:avLst/>
              <a:gdLst/>
              <a:ahLst/>
              <a:cxnLst>
                <a:cxn ang="0">
                  <a:pos x="54" y="30"/>
                </a:cxn>
                <a:cxn ang="0">
                  <a:pos x="41" y="90"/>
                </a:cxn>
                <a:cxn ang="0">
                  <a:pos x="68" y="90"/>
                </a:cxn>
                <a:cxn ang="0">
                  <a:pos x="54" y="30"/>
                </a:cxn>
                <a:cxn ang="0">
                  <a:pos x="34" y="0"/>
                </a:cxn>
                <a:cxn ang="0">
                  <a:pos x="75" y="0"/>
                </a:cxn>
                <a:cxn ang="0">
                  <a:pos x="109" y="152"/>
                </a:cxn>
                <a:cxn ang="0">
                  <a:pos x="82" y="152"/>
                </a:cxn>
                <a:cxn ang="0">
                  <a:pos x="73" y="117"/>
                </a:cxn>
                <a:cxn ang="0">
                  <a:pos x="35" y="117"/>
                </a:cxn>
                <a:cxn ang="0">
                  <a:pos x="27" y="152"/>
                </a:cxn>
                <a:cxn ang="0">
                  <a:pos x="0" y="154"/>
                </a:cxn>
                <a:cxn ang="0">
                  <a:pos x="34" y="0"/>
                </a:cxn>
              </a:cxnLst>
              <a:rect l="0" t="0" r="r" b="b"/>
              <a:pathLst>
                <a:path w="109" h="154">
                  <a:moveTo>
                    <a:pt x="54" y="30"/>
                  </a:moveTo>
                  <a:lnTo>
                    <a:pt x="41" y="90"/>
                  </a:lnTo>
                  <a:lnTo>
                    <a:pt x="68" y="90"/>
                  </a:lnTo>
                  <a:lnTo>
                    <a:pt x="54" y="30"/>
                  </a:lnTo>
                  <a:close/>
                  <a:moveTo>
                    <a:pt x="34" y="0"/>
                  </a:moveTo>
                  <a:lnTo>
                    <a:pt x="75" y="0"/>
                  </a:lnTo>
                  <a:lnTo>
                    <a:pt x="109" y="152"/>
                  </a:lnTo>
                  <a:lnTo>
                    <a:pt x="82" y="152"/>
                  </a:lnTo>
                  <a:lnTo>
                    <a:pt x="73" y="117"/>
                  </a:lnTo>
                  <a:lnTo>
                    <a:pt x="35" y="117"/>
                  </a:lnTo>
                  <a:lnTo>
                    <a:pt x="27" y="152"/>
                  </a:lnTo>
                  <a:lnTo>
                    <a:pt x="0" y="154"/>
                  </a:lnTo>
                  <a:lnTo>
                    <a:pt x="34"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51" name="Прямоугольник 47"/>
          <p:cNvSpPr/>
          <p:nvPr/>
        </p:nvSpPr>
        <p:spPr>
          <a:xfrm>
            <a:off x="5429256" y="1395398"/>
            <a:ext cx="2928958" cy="4576795"/>
          </a:xfrm>
          <a:prstGeom prst="rect">
            <a:avLst/>
          </a:prstGeom>
          <a:solidFill>
            <a:schemeClr val="bg1"/>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ru-RU" dirty="0"/>
          </a:p>
        </p:txBody>
      </p:sp>
      <p:sp>
        <p:nvSpPr>
          <p:cNvPr id="52" name="Прямоугольник 48"/>
          <p:cNvSpPr/>
          <p:nvPr/>
        </p:nvSpPr>
        <p:spPr>
          <a:xfrm>
            <a:off x="5429256" y="1395400"/>
            <a:ext cx="2928958" cy="285751"/>
          </a:xfrm>
          <a:prstGeom prst="rect">
            <a:avLst/>
          </a:prstGeom>
          <a:gradFill flip="none" rotWithShape="1">
            <a:gsLst>
              <a:gs pos="25000">
                <a:schemeClr val="accent5"/>
              </a:gs>
              <a:gs pos="100000">
                <a:schemeClr val="accent6"/>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4" name="Прямоугольник 121"/>
          <p:cNvSpPr/>
          <p:nvPr/>
        </p:nvSpPr>
        <p:spPr>
          <a:xfrm>
            <a:off x="5629282" y="1972228"/>
            <a:ext cx="2481280" cy="3785652"/>
          </a:xfrm>
          <a:prstGeom prst="rect">
            <a:avLst/>
          </a:prstGeom>
        </p:spPr>
        <p:txBody>
          <a:bodyPr wrap="square">
            <a:spAutoFit/>
          </a:bodyPr>
          <a:lstStyle/>
          <a:p>
            <a:r>
              <a:rPr lang="en-US" sz="1200" dirty="0" smtClean="0">
                <a:latin typeface="Arial" pitchFamily="34" charset="0"/>
                <a:cs typeface="Arial" pitchFamily="34" charset="0"/>
              </a:rPr>
              <a:t>This is an example text.</a:t>
            </a:r>
          </a:p>
          <a:p>
            <a:r>
              <a:rPr lang="en-US" sz="1200" dirty="0" smtClean="0">
                <a:latin typeface="Arial" pitchFamily="34" charset="0"/>
                <a:cs typeface="Arial" pitchFamily="34" charset="0"/>
              </a:rPr>
              <a:t> 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 This is an example text.</a:t>
            </a:r>
          </a:p>
          <a:p>
            <a:r>
              <a:rPr lang="en-US" sz="1200" dirty="0" smtClean="0">
                <a:latin typeface="Arial" pitchFamily="34" charset="0"/>
                <a:cs typeface="Arial" pitchFamily="34" charset="0"/>
              </a:rPr>
              <a:t> 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 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a:t>
            </a:r>
            <a:endParaRPr lang="ru-RU" sz="1200" dirty="0" smtClean="0">
              <a:latin typeface="Arial" pitchFamily="34" charset="0"/>
              <a:cs typeface="Arial" pitchFamily="34" charset="0"/>
            </a:endParaRPr>
          </a:p>
        </p:txBody>
      </p:sp>
      <p:sp>
        <p:nvSpPr>
          <p:cNvPr id="55" name="Прямоугольник 121"/>
          <p:cNvSpPr/>
          <p:nvPr/>
        </p:nvSpPr>
        <p:spPr>
          <a:xfrm>
            <a:off x="6257937" y="1395399"/>
            <a:ext cx="1177512" cy="276999"/>
          </a:xfrm>
          <a:prstGeom prst="rect">
            <a:avLst/>
          </a:prstGeom>
        </p:spPr>
        <p:txBody>
          <a:bodyPr wrap="square">
            <a:spAutoFit/>
          </a:bodyPr>
          <a:lstStyle/>
          <a:p>
            <a:r>
              <a:rPr lang="en-US" sz="1200" b="1" dirty="0" smtClean="0">
                <a:latin typeface="Arial" pitchFamily="34" charset="0"/>
                <a:cs typeface="Arial" pitchFamily="34" charset="0"/>
              </a:rPr>
              <a:t>Example text</a:t>
            </a:r>
          </a:p>
        </p:txBody>
      </p:sp>
    </p:spTree>
    <p:extLst>
      <p:ext uri="{BB962C8B-B14F-4D97-AF65-F5344CB8AC3E}">
        <p14:creationId xmlns:p14="http://schemas.microsoft.com/office/powerpoint/2010/main" val="3854115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ycolors">
      <a:dk1>
        <a:sysClr val="windowText" lastClr="000000"/>
      </a:dk1>
      <a:lt1>
        <a:sysClr val="window" lastClr="FFFFFF"/>
      </a:lt1>
      <a:dk2>
        <a:srgbClr val="0070C0"/>
      </a:dk2>
      <a:lt2>
        <a:srgbClr val="4EE7FC"/>
      </a:lt2>
      <a:accent1>
        <a:srgbClr val="A00000"/>
      </a:accent1>
      <a:accent2>
        <a:srgbClr val="FF0000"/>
      </a:accent2>
      <a:accent3>
        <a:srgbClr val="127D12"/>
      </a:accent3>
      <a:accent4>
        <a:srgbClr val="28D728"/>
      </a:accent4>
      <a:accent5>
        <a:srgbClr val="FF9900"/>
      </a:accent5>
      <a:accent6>
        <a:srgbClr val="FFFF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156</Words>
  <Application>Microsoft Office PowerPoint</Application>
  <PresentationFormat>全屏显示(4:3)</PresentationFormat>
  <Paragraphs>6</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Theme</vt:lpstr>
      <vt:lpstr>PowerPoint 演示文稿</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PPTfans网素材pptfans.cn</dc:title>
  <dc:creator>pptfans.cn</dc:creator>
  <dc:description/>
  <cp:lastModifiedBy>k</cp:lastModifiedBy>
  <cp:revision>32</cp:revision>
  <dcterms:created xsi:type="dcterms:W3CDTF">2010-11-26T09:48:13Z</dcterms:created>
  <dcterms:modified xsi:type="dcterms:W3CDTF">2014-05-29T06:16:24Z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PPTfans网素材pptfans.cn</vt:lpwstr>
  </property>
  <property fmtid="{D5CDD505-2E9C-101B-9397-08002B2CF9AE}" pid="3" name="SlideDescription">
    <vt:lpwstr/>
  </property>
</Properties>
</file>