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5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178"/>
          <p:cNvSpPr/>
          <p:nvPr/>
        </p:nvSpPr>
        <p:spPr>
          <a:xfrm flipV="1">
            <a:off x="0" y="0"/>
            <a:ext cx="9144000" cy="4286256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4" name="Group 53"/>
          <p:cNvGrpSpPr/>
          <p:nvPr/>
        </p:nvGrpSpPr>
        <p:grpSpPr>
          <a:xfrm>
            <a:off x="2357422" y="3801875"/>
            <a:ext cx="4548646" cy="2456070"/>
            <a:chOff x="4929190" y="4028663"/>
            <a:chExt cx="3309534" cy="1787005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929190" y="4851877"/>
              <a:ext cx="3309534" cy="963791"/>
            </a:xfrm>
            <a:custGeom>
              <a:avLst/>
              <a:gdLst/>
              <a:ahLst/>
              <a:cxnLst>
                <a:cxn ang="0">
                  <a:pos x="4433" y="59"/>
                </a:cxn>
                <a:cxn ang="0">
                  <a:pos x="4812" y="166"/>
                </a:cxn>
                <a:cxn ang="0">
                  <a:pos x="5122" y="292"/>
                </a:cxn>
                <a:cxn ang="0">
                  <a:pos x="5357" y="435"/>
                </a:cxn>
                <a:cxn ang="0">
                  <a:pos x="5503" y="592"/>
                </a:cxn>
                <a:cxn ang="0">
                  <a:pos x="5556" y="759"/>
                </a:cxn>
                <a:cxn ang="0">
                  <a:pos x="5502" y="931"/>
                </a:cxn>
                <a:cxn ang="0">
                  <a:pos x="5346" y="1090"/>
                </a:cxn>
                <a:cxn ang="0">
                  <a:pos x="5102" y="1236"/>
                </a:cxn>
                <a:cxn ang="0">
                  <a:pos x="4777" y="1363"/>
                </a:cxn>
                <a:cxn ang="0">
                  <a:pos x="4384" y="1471"/>
                </a:cxn>
                <a:cxn ang="0">
                  <a:pos x="3930" y="1553"/>
                </a:cxn>
                <a:cxn ang="0">
                  <a:pos x="3429" y="1607"/>
                </a:cxn>
                <a:cxn ang="0">
                  <a:pos x="3278" y="1607"/>
                </a:cxn>
                <a:cxn ang="0">
                  <a:pos x="3708" y="1546"/>
                </a:cxn>
                <a:cxn ang="0">
                  <a:pos x="4090" y="1450"/>
                </a:cxn>
                <a:cxn ang="0">
                  <a:pos x="4416" y="1327"/>
                </a:cxn>
                <a:cxn ang="0">
                  <a:pos x="4672" y="1177"/>
                </a:cxn>
                <a:cxn ang="0">
                  <a:pos x="4847" y="1009"/>
                </a:cxn>
                <a:cxn ang="0">
                  <a:pos x="4932" y="823"/>
                </a:cxn>
                <a:cxn ang="0">
                  <a:pos x="4915" y="636"/>
                </a:cxn>
                <a:cxn ang="0">
                  <a:pos x="4809" y="462"/>
                </a:cxn>
                <a:cxn ang="0">
                  <a:pos x="4620" y="304"/>
                </a:cxn>
                <a:cxn ang="0">
                  <a:pos x="4360" y="166"/>
                </a:cxn>
                <a:cxn ang="0">
                  <a:pos x="4151" y="37"/>
                </a:cxn>
                <a:cxn ang="0">
                  <a:pos x="1404" y="37"/>
                </a:cxn>
                <a:cxn ang="0">
                  <a:pos x="1195" y="166"/>
                </a:cxn>
                <a:cxn ang="0">
                  <a:pos x="934" y="304"/>
                </a:cxn>
                <a:cxn ang="0">
                  <a:pos x="745" y="462"/>
                </a:cxn>
                <a:cxn ang="0">
                  <a:pos x="639" y="636"/>
                </a:cxn>
                <a:cxn ang="0">
                  <a:pos x="622" y="823"/>
                </a:cxn>
                <a:cxn ang="0">
                  <a:pos x="706" y="1009"/>
                </a:cxn>
                <a:cxn ang="0">
                  <a:pos x="883" y="1177"/>
                </a:cxn>
                <a:cxn ang="0">
                  <a:pos x="1138" y="1327"/>
                </a:cxn>
                <a:cxn ang="0">
                  <a:pos x="1464" y="1450"/>
                </a:cxn>
                <a:cxn ang="0">
                  <a:pos x="1848" y="1546"/>
                </a:cxn>
                <a:cxn ang="0">
                  <a:pos x="2278" y="1607"/>
                </a:cxn>
                <a:cxn ang="0">
                  <a:pos x="2301" y="1619"/>
                </a:cxn>
                <a:cxn ang="0">
                  <a:pos x="1787" y="1573"/>
                </a:cxn>
                <a:cxn ang="0">
                  <a:pos x="1317" y="1501"/>
                </a:cxn>
                <a:cxn ang="0">
                  <a:pos x="902" y="1401"/>
                </a:cxn>
                <a:cxn ang="0">
                  <a:pos x="553" y="1280"/>
                </a:cxn>
                <a:cxn ang="0">
                  <a:pos x="280" y="1140"/>
                </a:cxn>
                <a:cxn ang="0">
                  <a:pos x="94" y="985"/>
                </a:cxn>
                <a:cxn ang="0">
                  <a:pos x="7" y="816"/>
                </a:cxn>
                <a:cxn ang="0">
                  <a:pos x="24" y="646"/>
                </a:cxn>
                <a:cxn ang="0">
                  <a:pos x="140" y="486"/>
                </a:cxn>
                <a:cxn ang="0">
                  <a:pos x="346" y="339"/>
                </a:cxn>
                <a:cxn ang="0">
                  <a:pos x="632" y="206"/>
                </a:cxn>
                <a:cxn ang="0">
                  <a:pos x="988" y="93"/>
                </a:cxn>
                <a:cxn ang="0">
                  <a:pos x="1406" y="0"/>
                </a:cxn>
              </a:cxnLst>
              <a:rect l="0" t="0" r="r" b="b"/>
              <a:pathLst>
                <a:path w="5556" h="1619">
                  <a:moveTo>
                    <a:pt x="4149" y="0"/>
                  </a:moveTo>
                  <a:lnTo>
                    <a:pt x="4294" y="29"/>
                  </a:lnTo>
                  <a:lnTo>
                    <a:pt x="4433" y="59"/>
                  </a:lnTo>
                  <a:lnTo>
                    <a:pt x="4566" y="93"/>
                  </a:lnTo>
                  <a:lnTo>
                    <a:pt x="4692" y="128"/>
                  </a:lnTo>
                  <a:lnTo>
                    <a:pt x="4812" y="166"/>
                  </a:lnTo>
                  <a:lnTo>
                    <a:pt x="4923" y="206"/>
                  </a:lnTo>
                  <a:lnTo>
                    <a:pt x="5026" y="248"/>
                  </a:lnTo>
                  <a:lnTo>
                    <a:pt x="5122" y="292"/>
                  </a:lnTo>
                  <a:lnTo>
                    <a:pt x="5210" y="339"/>
                  </a:lnTo>
                  <a:lnTo>
                    <a:pt x="5287" y="386"/>
                  </a:lnTo>
                  <a:lnTo>
                    <a:pt x="5357" y="435"/>
                  </a:lnTo>
                  <a:lnTo>
                    <a:pt x="5416" y="486"/>
                  </a:lnTo>
                  <a:lnTo>
                    <a:pt x="5465" y="538"/>
                  </a:lnTo>
                  <a:lnTo>
                    <a:pt x="5503" y="592"/>
                  </a:lnTo>
                  <a:lnTo>
                    <a:pt x="5532" y="646"/>
                  </a:lnTo>
                  <a:lnTo>
                    <a:pt x="5551" y="702"/>
                  </a:lnTo>
                  <a:lnTo>
                    <a:pt x="5556" y="759"/>
                  </a:lnTo>
                  <a:lnTo>
                    <a:pt x="5549" y="816"/>
                  </a:lnTo>
                  <a:lnTo>
                    <a:pt x="5532" y="874"/>
                  </a:lnTo>
                  <a:lnTo>
                    <a:pt x="5502" y="931"/>
                  </a:lnTo>
                  <a:lnTo>
                    <a:pt x="5461" y="985"/>
                  </a:lnTo>
                  <a:lnTo>
                    <a:pt x="5409" y="1039"/>
                  </a:lnTo>
                  <a:lnTo>
                    <a:pt x="5346" y="1090"/>
                  </a:lnTo>
                  <a:lnTo>
                    <a:pt x="5274" y="1140"/>
                  </a:lnTo>
                  <a:lnTo>
                    <a:pt x="5193" y="1189"/>
                  </a:lnTo>
                  <a:lnTo>
                    <a:pt x="5102" y="1236"/>
                  </a:lnTo>
                  <a:lnTo>
                    <a:pt x="5003" y="1280"/>
                  </a:lnTo>
                  <a:lnTo>
                    <a:pt x="4893" y="1324"/>
                  </a:lnTo>
                  <a:lnTo>
                    <a:pt x="4777" y="1363"/>
                  </a:lnTo>
                  <a:lnTo>
                    <a:pt x="4654" y="1401"/>
                  </a:lnTo>
                  <a:lnTo>
                    <a:pt x="4522" y="1437"/>
                  </a:lnTo>
                  <a:lnTo>
                    <a:pt x="4384" y="1471"/>
                  </a:lnTo>
                  <a:lnTo>
                    <a:pt x="4239" y="1501"/>
                  </a:lnTo>
                  <a:lnTo>
                    <a:pt x="4087" y="1528"/>
                  </a:lnTo>
                  <a:lnTo>
                    <a:pt x="3930" y="1553"/>
                  </a:lnTo>
                  <a:lnTo>
                    <a:pt x="3768" y="1573"/>
                  </a:lnTo>
                  <a:lnTo>
                    <a:pt x="3601" y="1592"/>
                  </a:lnTo>
                  <a:lnTo>
                    <a:pt x="3429" y="1607"/>
                  </a:lnTo>
                  <a:lnTo>
                    <a:pt x="3254" y="1619"/>
                  </a:lnTo>
                  <a:lnTo>
                    <a:pt x="3261" y="1614"/>
                  </a:lnTo>
                  <a:lnTo>
                    <a:pt x="3278" y="1607"/>
                  </a:lnTo>
                  <a:lnTo>
                    <a:pt x="3426" y="1590"/>
                  </a:lnTo>
                  <a:lnTo>
                    <a:pt x="3569" y="1570"/>
                  </a:lnTo>
                  <a:lnTo>
                    <a:pt x="3708" y="1546"/>
                  </a:lnTo>
                  <a:lnTo>
                    <a:pt x="3841" y="1518"/>
                  </a:lnTo>
                  <a:lnTo>
                    <a:pt x="3969" y="1486"/>
                  </a:lnTo>
                  <a:lnTo>
                    <a:pt x="4090" y="1450"/>
                  </a:lnTo>
                  <a:lnTo>
                    <a:pt x="4205" y="1412"/>
                  </a:lnTo>
                  <a:lnTo>
                    <a:pt x="4315" y="1371"/>
                  </a:lnTo>
                  <a:lnTo>
                    <a:pt x="4416" y="1327"/>
                  </a:lnTo>
                  <a:lnTo>
                    <a:pt x="4509" y="1280"/>
                  </a:lnTo>
                  <a:lnTo>
                    <a:pt x="4595" y="1229"/>
                  </a:lnTo>
                  <a:lnTo>
                    <a:pt x="4672" y="1177"/>
                  </a:lnTo>
                  <a:lnTo>
                    <a:pt x="4740" y="1123"/>
                  </a:lnTo>
                  <a:lnTo>
                    <a:pt x="4799" y="1066"/>
                  </a:lnTo>
                  <a:lnTo>
                    <a:pt x="4847" y="1009"/>
                  </a:lnTo>
                  <a:lnTo>
                    <a:pt x="4886" y="948"/>
                  </a:lnTo>
                  <a:lnTo>
                    <a:pt x="4913" y="887"/>
                  </a:lnTo>
                  <a:lnTo>
                    <a:pt x="4932" y="823"/>
                  </a:lnTo>
                  <a:lnTo>
                    <a:pt x="4937" y="759"/>
                  </a:lnTo>
                  <a:lnTo>
                    <a:pt x="4932" y="697"/>
                  </a:lnTo>
                  <a:lnTo>
                    <a:pt x="4915" y="636"/>
                  </a:lnTo>
                  <a:lnTo>
                    <a:pt x="4890" y="577"/>
                  </a:lnTo>
                  <a:lnTo>
                    <a:pt x="4854" y="520"/>
                  </a:lnTo>
                  <a:lnTo>
                    <a:pt x="4809" y="462"/>
                  </a:lnTo>
                  <a:lnTo>
                    <a:pt x="4755" y="408"/>
                  </a:lnTo>
                  <a:lnTo>
                    <a:pt x="4691" y="356"/>
                  </a:lnTo>
                  <a:lnTo>
                    <a:pt x="4620" y="304"/>
                  </a:lnTo>
                  <a:lnTo>
                    <a:pt x="4541" y="257"/>
                  </a:lnTo>
                  <a:lnTo>
                    <a:pt x="4453" y="209"/>
                  </a:lnTo>
                  <a:lnTo>
                    <a:pt x="4360" y="166"/>
                  </a:lnTo>
                  <a:lnTo>
                    <a:pt x="4259" y="125"/>
                  </a:lnTo>
                  <a:lnTo>
                    <a:pt x="4151" y="86"/>
                  </a:lnTo>
                  <a:lnTo>
                    <a:pt x="4151" y="37"/>
                  </a:lnTo>
                  <a:lnTo>
                    <a:pt x="4149" y="0"/>
                  </a:lnTo>
                  <a:close/>
                  <a:moveTo>
                    <a:pt x="1406" y="0"/>
                  </a:moveTo>
                  <a:lnTo>
                    <a:pt x="1404" y="37"/>
                  </a:lnTo>
                  <a:lnTo>
                    <a:pt x="1404" y="86"/>
                  </a:lnTo>
                  <a:lnTo>
                    <a:pt x="1297" y="125"/>
                  </a:lnTo>
                  <a:lnTo>
                    <a:pt x="1195" y="166"/>
                  </a:lnTo>
                  <a:lnTo>
                    <a:pt x="1101" y="209"/>
                  </a:lnTo>
                  <a:lnTo>
                    <a:pt x="1013" y="257"/>
                  </a:lnTo>
                  <a:lnTo>
                    <a:pt x="934" y="304"/>
                  </a:lnTo>
                  <a:lnTo>
                    <a:pt x="863" y="356"/>
                  </a:lnTo>
                  <a:lnTo>
                    <a:pt x="801" y="408"/>
                  </a:lnTo>
                  <a:lnTo>
                    <a:pt x="745" y="462"/>
                  </a:lnTo>
                  <a:lnTo>
                    <a:pt x="700" y="520"/>
                  </a:lnTo>
                  <a:lnTo>
                    <a:pt x="664" y="577"/>
                  </a:lnTo>
                  <a:lnTo>
                    <a:pt x="639" y="636"/>
                  </a:lnTo>
                  <a:lnTo>
                    <a:pt x="622" y="697"/>
                  </a:lnTo>
                  <a:lnTo>
                    <a:pt x="617" y="759"/>
                  </a:lnTo>
                  <a:lnTo>
                    <a:pt x="622" y="823"/>
                  </a:lnTo>
                  <a:lnTo>
                    <a:pt x="641" y="887"/>
                  </a:lnTo>
                  <a:lnTo>
                    <a:pt x="668" y="948"/>
                  </a:lnTo>
                  <a:lnTo>
                    <a:pt x="706" y="1009"/>
                  </a:lnTo>
                  <a:lnTo>
                    <a:pt x="755" y="1066"/>
                  </a:lnTo>
                  <a:lnTo>
                    <a:pt x="814" y="1123"/>
                  </a:lnTo>
                  <a:lnTo>
                    <a:pt x="883" y="1177"/>
                  </a:lnTo>
                  <a:lnTo>
                    <a:pt x="959" y="1229"/>
                  </a:lnTo>
                  <a:lnTo>
                    <a:pt x="1045" y="1280"/>
                  </a:lnTo>
                  <a:lnTo>
                    <a:pt x="1138" y="1327"/>
                  </a:lnTo>
                  <a:lnTo>
                    <a:pt x="1239" y="1371"/>
                  </a:lnTo>
                  <a:lnTo>
                    <a:pt x="1349" y="1412"/>
                  </a:lnTo>
                  <a:lnTo>
                    <a:pt x="1464" y="1450"/>
                  </a:lnTo>
                  <a:lnTo>
                    <a:pt x="1587" y="1486"/>
                  </a:lnTo>
                  <a:lnTo>
                    <a:pt x="1713" y="1518"/>
                  </a:lnTo>
                  <a:lnTo>
                    <a:pt x="1848" y="1546"/>
                  </a:lnTo>
                  <a:lnTo>
                    <a:pt x="1986" y="1570"/>
                  </a:lnTo>
                  <a:lnTo>
                    <a:pt x="2129" y="1590"/>
                  </a:lnTo>
                  <a:lnTo>
                    <a:pt x="2278" y="1607"/>
                  </a:lnTo>
                  <a:lnTo>
                    <a:pt x="2286" y="1611"/>
                  </a:lnTo>
                  <a:lnTo>
                    <a:pt x="2293" y="1614"/>
                  </a:lnTo>
                  <a:lnTo>
                    <a:pt x="2301" y="1619"/>
                  </a:lnTo>
                  <a:lnTo>
                    <a:pt x="2126" y="1607"/>
                  </a:lnTo>
                  <a:lnTo>
                    <a:pt x="1954" y="1592"/>
                  </a:lnTo>
                  <a:lnTo>
                    <a:pt x="1787" y="1573"/>
                  </a:lnTo>
                  <a:lnTo>
                    <a:pt x="1624" y="1553"/>
                  </a:lnTo>
                  <a:lnTo>
                    <a:pt x="1467" y="1528"/>
                  </a:lnTo>
                  <a:lnTo>
                    <a:pt x="1317" y="1501"/>
                  </a:lnTo>
                  <a:lnTo>
                    <a:pt x="1172" y="1471"/>
                  </a:lnTo>
                  <a:lnTo>
                    <a:pt x="1034" y="1437"/>
                  </a:lnTo>
                  <a:lnTo>
                    <a:pt x="902" y="1401"/>
                  </a:lnTo>
                  <a:lnTo>
                    <a:pt x="777" y="1363"/>
                  </a:lnTo>
                  <a:lnTo>
                    <a:pt x="661" y="1324"/>
                  </a:lnTo>
                  <a:lnTo>
                    <a:pt x="553" y="1280"/>
                  </a:lnTo>
                  <a:lnTo>
                    <a:pt x="454" y="1236"/>
                  </a:lnTo>
                  <a:lnTo>
                    <a:pt x="363" y="1189"/>
                  </a:lnTo>
                  <a:lnTo>
                    <a:pt x="280" y="1140"/>
                  </a:lnTo>
                  <a:lnTo>
                    <a:pt x="209" y="1090"/>
                  </a:lnTo>
                  <a:lnTo>
                    <a:pt x="147" y="1039"/>
                  </a:lnTo>
                  <a:lnTo>
                    <a:pt x="94" y="985"/>
                  </a:lnTo>
                  <a:lnTo>
                    <a:pt x="54" y="931"/>
                  </a:lnTo>
                  <a:lnTo>
                    <a:pt x="24" y="874"/>
                  </a:lnTo>
                  <a:lnTo>
                    <a:pt x="7" y="816"/>
                  </a:lnTo>
                  <a:lnTo>
                    <a:pt x="0" y="759"/>
                  </a:lnTo>
                  <a:lnTo>
                    <a:pt x="5" y="702"/>
                  </a:lnTo>
                  <a:lnTo>
                    <a:pt x="24" y="646"/>
                  </a:lnTo>
                  <a:lnTo>
                    <a:pt x="51" y="592"/>
                  </a:lnTo>
                  <a:lnTo>
                    <a:pt x="91" y="538"/>
                  </a:lnTo>
                  <a:lnTo>
                    <a:pt x="140" y="486"/>
                  </a:lnTo>
                  <a:lnTo>
                    <a:pt x="199" y="435"/>
                  </a:lnTo>
                  <a:lnTo>
                    <a:pt x="268" y="386"/>
                  </a:lnTo>
                  <a:lnTo>
                    <a:pt x="346" y="339"/>
                  </a:lnTo>
                  <a:lnTo>
                    <a:pt x="433" y="292"/>
                  </a:lnTo>
                  <a:lnTo>
                    <a:pt x="528" y="248"/>
                  </a:lnTo>
                  <a:lnTo>
                    <a:pt x="632" y="206"/>
                  </a:lnTo>
                  <a:lnTo>
                    <a:pt x="744" y="166"/>
                  </a:lnTo>
                  <a:lnTo>
                    <a:pt x="863" y="128"/>
                  </a:lnTo>
                  <a:lnTo>
                    <a:pt x="988" y="93"/>
                  </a:lnTo>
                  <a:lnTo>
                    <a:pt x="1121" y="59"/>
                  </a:lnTo>
                  <a:lnTo>
                    <a:pt x="1261" y="29"/>
                  </a:lnTo>
                  <a:lnTo>
                    <a:pt x="14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 noEditPoints="1"/>
            </p:cNvSpPr>
            <p:nvPr/>
          </p:nvSpPr>
          <p:spPr bwMode="auto">
            <a:xfrm>
              <a:off x="5802440" y="4028663"/>
              <a:ext cx="1567799" cy="1725055"/>
            </a:xfrm>
            <a:custGeom>
              <a:avLst/>
              <a:gdLst/>
              <a:ahLst/>
              <a:cxnLst>
                <a:cxn ang="0">
                  <a:pos x="1388" y="2855"/>
                </a:cxn>
                <a:cxn ang="0">
                  <a:pos x="1318" y="2752"/>
                </a:cxn>
                <a:cxn ang="0">
                  <a:pos x="1900" y="2632"/>
                </a:cxn>
                <a:cxn ang="0">
                  <a:pos x="1428" y="2867"/>
                </a:cxn>
                <a:cxn ang="0">
                  <a:pos x="1760" y="2788"/>
                </a:cxn>
                <a:cxn ang="0">
                  <a:pos x="622" y="2607"/>
                </a:cxn>
                <a:cxn ang="0">
                  <a:pos x="1135" y="2880"/>
                </a:cxn>
                <a:cxn ang="0">
                  <a:pos x="1049" y="2799"/>
                </a:cxn>
                <a:cxn ang="0">
                  <a:pos x="551" y="2533"/>
                </a:cxn>
                <a:cxn ang="0">
                  <a:pos x="855" y="2518"/>
                </a:cxn>
                <a:cxn ang="0">
                  <a:pos x="1423" y="2643"/>
                </a:cxn>
                <a:cxn ang="0">
                  <a:pos x="1863" y="2363"/>
                </a:cxn>
                <a:cxn ang="0">
                  <a:pos x="1662" y="2169"/>
                </a:cxn>
                <a:cxn ang="0">
                  <a:pos x="971" y="2169"/>
                </a:cxn>
                <a:cxn ang="0">
                  <a:pos x="2315" y="1906"/>
                </a:cxn>
                <a:cxn ang="0">
                  <a:pos x="2001" y="2310"/>
                </a:cxn>
                <a:cxn ang="0">
                  <a:pos x="2153" y="2379"/>
                </a:cxn>
                <a:cxn ang="0">
                  <a:pos x="2424" y="1806"/>
                </a:cxn>
                <a:cxn ang="0">
                  <a:pos x="384" y="2295"/>
                </a:cxn>
                <a:cxn ang="0">
                  <a:pos x="716" y="2465"/>
                </a:cxn>
                <a:cxn ang="0">
                  <a:pos x="447" y="1988"/>
                </a:cxn>
                <a:cxn ang="0">
                  <a:pos x="1241" y="41"/>
                </a:cxn>
                <a:cxn ang="0">
                  <a:pos x="858" y="375"/>
                </a:cxn>
                <a:cxn ang="0">
                  <a:pos x="619" y="963"/>
                </a:cxn>
                <a:cxn ang="0">
                  <a:pos x="583" y="1722"/>
                </a:cxn>
                <a:cxn ang="0">
                  <a:pos x="1071" y="2086"/>
                </a:cxn>
                <a:cxn ang="0">
                  <a:pos x="1792" y="2046"/>
                </a:cxn>
                <a:cxn ang="0">
                  <a:pos x="2062" y="1449"/>
                </a:cxn>
                <a:cxn ang="0">
                  <a:pos x="1951" y="744"/>
                </a:cxn>
                <a:cxn ang="0">
                  <a:pos x="1656" y="230"/>
                </a:cxn>
                <a:cxn ang="0">
                  <a:pos x="1399" y="4"/>
                </a:cxn>
                <a:cxn ang="0">
                  <a:pos x="1730" y="209"/>
                </a:cxn>
                <a:cxn ang="0">
                  <a:pos x="2060" y="727"/>
                </a:cxn>
                <a:cxn ang="0">
                  <a:pos x="2187" y="1449"/>
                </a:cxn>
                <a:cxn ang="0">
                  <a:pos x="2278" y="1837"/>
                </a:cxn>
                <a:cxn ang="0">
                  <a:pos x="2455" y="1322"/>
                </a:cxn>
                <a:cxn ang="0">
                  <a:pos x="2266" y="639"/>
                </a:cxn>
                <a:cxn ang="0">
                  <a:pos x="1855" y="166"/>
                </a:cxn>
                <a:cxn ang="0">
                  <a:pos x="1231" y="4"/>
                </a:cxn>
                <a:cxn ang="0">
                  <a:pos x="695" y="225"/>
                </a:cxn>
                <a:cxn ang="0">
                  <a:pos x="315" y="741"/>
                </a:cxn>
                <a:cxn ang="0">
                  <a:pos x="170" y="1449"/>
                </a:cxn>
                <a:cxn ang="0">
                  <a:pos x="420" y="1874"/>
                </a:cxn>
                <a:cxn ang="0">
                  <a:pos x="447" y="1319"/>
                </a:cxn>
                <a:cxn ang="0">
                  <a:pos x="612" y="624"/>
                </a:cxn>
                <a:cxn ang="0">
                  <a:pos x="969" y="150"/>
                </a:cxn>
                <a:cxn ang="0">
                  <a:pos x="1231" y="4"/>
                </a:cxn>
                <a:cxn ang="0">
                  <a:pos x="1280" y="2"/>
                </a:cxn>
                <a:cxn ang="0">
                  <a:pos x="1408" y="0"/>
                </a:cxn>
                <a:cxn ang="0">
                  <a:pos x="1915" y="127"/>
                </a:cxn>
                <a:cxn ang="0">
                  <a:pos x="2372" y="557"/>
                </a:cxn>
                <a:cxn ang="0">
                  <a:pos x="2613" y="1203"/>
                </a:cxn>
                <a:cxn ang="0">
                  <a:pos x="2563" y="1928"/>
                </a:cxn>
                <a:cxn ang="0">
                  <a:pos x="2241" y="2511"/>
                </a:cxn>
                <a:cxn ang="0">
                  <a:pos x="1726" y="2848"/>
                </a:cxn>
                <a:cxn ang="0">
                  <a:pos x="1313" y="2890"/>
                </a:cxn>
                <a:cxn ang="0">
                  <a:pos x="904" y="2848"/>
                </a:cxn>
                <a:cxn ang="0">
                  <a:pos x="389" y="2511"/>
                </a:cxn>
                <a:cxn ang="0">
                  <a:pos x="67" y="1928"/>
                </a:cxn>
                <a:cxn ang="0">
                  <a:pos x="17" y="1203"/>
                </a:cxn>
                <a:cxn ang="0">
                  <a:pos x="258" y="557"/>
                </a:cxn>
                <a:cxn ang="0">
                  <a:pos x="715" y="127"/>
                </a:cxn>
              </a:cxnLst>
              <a:rect l="0" t="0" r="r" b="b"/>
              <a:pathLst>
                <a:path w="2630" h="2895">
                  <a:moveTo>
                    <a:pt x="1035" y="2725"/>
                  </a:moveTo>
                  <a:lnTo>
                    <a:pt x="1101" y="2777"/>
                  </a:lnTo>
                  <a:lnTo>
                    <a:pt x="1170" y="2821"/>
                  </a:lnTo>
                  <a:lnTo>
                    <a:pt x="1241" y="2855"/>
                  </a:lnTo>
                  <a:lnTo>
                    <a:pt x="1313" y="2879"/>
                  </a:lnTo>
                  <a:lnTo>
                    <a:pt x="1388" y="2855"/>
                  </a:lnTo>
                  <a:lnTo>
                    <a:pt x="1458" y="2821"/>
                  </a:lnTo>
                  <a:lnTo>
                    <a:pt x="1526" y="2779"/>
                  </a:lnTo>
                  <a:lnTo>
                    <a:pt x="1592" y="2727"/>
                  </a:lnTo>
                  <a:lnTo>
                    <a:pt x="1502" y="2740"/>
                  </a:lnTo>
                  <a:lnTo>
                    <a:pt x="1411" y="2749"/>
                  </a:lnTo>
                  <a:lnTo>
                    <a:pt x="1318" y="2752"/>
                  </a:lnTo>
                  <a:lnTo>
                    <a:pt x="1222" y="2749"/>
                  </a:lnTo>
                  <a:lnTo>
                    <a:pt x="1128" y="2740"/>
                  </a:lnTo>
                  <a:lnTo>
                    <a:pt x="1035" y="2725"/>
                  </a:lnTo>
                  <a:close/>
                  <a:moveTo>
                    <a:pt x="2067" y="2546"/>
                  </a:moveTo>
                  <a:lnTo>
                    <a:pt x="1986" y="2592"/>
                  </a:lnTo>
                  <a:lnTo>
                    <a:pt x="1900" y="2632"/>
                  </a:lnTo>
                  <a:lnTo>
                    <a:pt x="1811" y="2668"/>
                  </a:lnTo>
                  <a:lnTo>
                    <a:pt x="1718" y="2698"/>
                  </a:lnTo>
                  <a:lnTo>
                    <a:pt x="1649" y="2754"/>
                  </a:lnTo>
                  <a:lnTo>
                    <a:pt x="1578" y="2801"/>
                  </a:lnTo>
                  <a:lnTo>
                    <a:pt x="1504" y="2838"/>
                  </a:lnTo>
                  <a:lnTo>
                    <a:pt x="1428" y="2867"/>
                  </a:lnTo>
                  <a:lnTo>
                    <a:pt x="1349" y="2885"/>
                  </a:lnTo>
                  <a:lnTo>
                    <a:pt x="1399" y="2892"/>
                  </a:lnTo>
                  <a:lnTo>
                    <a:pt x="1494" y="2880"/>
                  </a:lnTo>
                  <a:lnTo>
                    <a:pt x="1585" y="2858"/>
                  </a:lnTo>
                  <a:lnTo>
                    <a:pt x="1674" y="2828"/>
                  </a:lnTo>
                  <a:lnTo>
                    <a:pt x="1760" y="2788"/>
                  </a:lnTo>
                  <a:lnTo>
                    <a:pt x="1843" y="2740"/>
                  </a:lnTo>
                  <a:lnTo>
                    <a:pt x="1922" y="2683"/>
                  </a:lnTo>
                  <a:lnTo>
                    <a:pt x="1996" y="2619"/>
                  </a:lnTo>
                  <a:lnTo>
                    <a:pt x="2067" y="2546"/>
                  </a:lnTo>
                  <a:close/>
                  <a:moveTo>
                    <a:pt x="551" y="2533"/>
                  </a:moveTo>
                  <a:lnTo>
                    <a:pt x="622" y="2607"/>
                  </a:lnTo>
                  <a:lnTo>
                    <a:pt x="698" y="2675"/>
                  </a:lnTo>
                  <a:lnTo>
                    <a:pt x="779" y="2734"/>
                  </a:lnTo>
                  <a:lnTo>
                    <a:pt x="863" y="2784"/>
                  </a:lnTo>
                  <a:lnTo>
                    <a:pt x="951" y="2826"/>
                  </a:lnTo>
                  <a:lnTo>
                    <a:pt x="1040" y="2858"/>
                  </a:lnTo>
                  <a:lnTo>
                    <a:pt x="1135" y="2880"/>
                  </a:lnTo>
                  <a:lnTo>
                    <a:pt x="1231" y="2892"/>
                  </a:lnTo>
                  <a:lnTo>
                    <a:pt x="1256" y="2889"/>
                  </a:lnTo>
                  <a:lnTo>
                    <a:pt x="1280" y="2885"/>
                  </a:lnTo>
                  <a:lnTo>
                    <a:pt x="1200" y="2867"/>
                  </a:lnTo>
                  <a:lnTo>
                    <a:pt x="1123" y="2838"/>
                  </a:lnTo>
                  <a:lnTo>
                    <a:pt x="1049" y="2799"/>
                  </a:lnTo>
                  <a:lnTo>
                    <a:pt x="978" y="2752"/>
                  </a:lnTo>
                  <a:lnTo>
                    <a:pt x="909" y="2695"/>
                  </a:lnTo>
                  <a:lnTo>
                    <a:pt x="813" y="2663"/>
                  </a:lnTo>
                  <a:lnTo>
                    <a:pt x="722" y="2626"/>
                  </a:lnTo>
                  <a:lnTo>
                    <a:pt x="634" y="2582"/>
                  </a:lnTo>
                  <a:lnTo>
                    <a:pt x="551" y="2533"/>
                  </a:lnTo>
                  <a:close/>
                  <a:moveTo>
                    <a:pt x="659" y="2086"/>
                  </a:moveTo>
                  <a:lnTo>
                    <a:pt x="691" y="2182"/>
                  </a:lnTo>
                  <a:lnTo>
                    <a:pt x="727" y="2273"/>
                  </a:lnTo>
                  <a:lnTo>
                    <a:pt x="765" y="2359"/>
                  </a:lnTo>
                  <a:lnTo>
                    <a:pt x="809" y="2442"/>
                  </a:lnTo>
                  <a:lnTo>
                    <a:pt x="855" y="2518"/>
                  </a:lnTo>
                  <a:lnTo>
                    <a:pt x="905" y="2587"/>
                  </a:lnTo>
                  <a:lnTo>
                    <a:pt x="1005" y="2612"/>
                  </a:lnTo>
                  <a:lnTo>
                    <a:pt x="1106" y="2631"/>
                  </a:lnTo>
                  <a:lnTo>
                    <a:pt x="1212" y="2643"/>
                  </a:lnTo>
                  <a:lnTo>
                    <a:pt x="1318" y="2646"/>
                  </a:lnTo>
                  <a:lnTo>
                    <a:pt x="1423" y="2643"/>
                  </a:lnTo>
                  <a:lnTo>
                    <a:pt x="1526" y="2631"/>
                  </a:lnTo>
                  <a:lnTo>
                    <a:pt x="1625" y="2614"/>
                  </a:lnTo>
                  <a:lnTo>
                    <a:pt x="1721" y="2590"/>
                  </a:lnTo>
                  <a:lnTo>
                    <a:pt x="1772" y="2521"/>
                  </a:lnTo>
                  <a:lnTo>
                    <a:pt x="1819" y="2445"/>
                  </a:lnTo>
                  <a:lnTo>
                    <a:pt x="1863" y="2363"/>
                  </a:lnTo>
                  <a:lnTo>
                    <a:pt x="1902" y="2277"/>
                  </a:lnTo>
                  <a:lnTo>
                    <a:pt x="1939" y="2186"/>
                  </a:lnTo>
                  <a:lnTo>
                    <a:pt x="1971" y="2089"/>
                  </a:lnTo>
                  <a:lnTo>
                    <a:pt x="1873" y="2121"/>
                  </a:lnTo>
                  <a:lnTo>
                    <a:pt x="1770" y="2148"/>
                  </a:lnTo>
                  <a:lnTo>
                    <a:pt x="1662" y="2169"/>
                  </a:lnTo>
                  <a:lnTo>
                    <a:pt x="1551" y="2186"/>
                  </a:lnTo>
                  <a:lnTo>
                    <a:pt x="1436" y="2194"/>
                  </a:lnTo>
                  <a:lnTo>
                    <a:pt x="1318" y="2197"/>
                  </a:lnTo>
                  <a:lnTo>
                    <a:pt x="1199" y="2194"/>
                  </a:lnTo>
                  <a:lnTo>
                    <a:pt x="1082" y="2184"/>
                  </a:lnTo>
                  <a:lnTo>
                    <a:pt x="971" y="2169"/>
                  </a:lnTo>
                  <a:lnTo>
                    <a:pt x="861" y="2147"/>
                  </a:lnTo>
                  <a:lnTo>
                    <a:pt x="759" y="2118"/>
                  </a:lnTo>
                  <a:lnTo>
                    <a:pt x="659" y="2086"/>
                  </a:lnTo>
                  <a:close/>
                  <a:moveTo>
                    <a:pt x="2424" y="1806"/>
                  </a:moveTo>
                  <a:lnTo>
                    <a:pt x="2374" y="1857"/>
                  </a:lnTo>
                  <a:lnTo>
                    <a:pt x="2315" y="1906"/>
                  </a:lnTo>
                  <a:lnTo>
                    <a:pt x="2251" y="1951"/>
                  </a:lnTo>
                  <a:lnTo>
                    <a:pt x="2182" y="1995"/>
                  </a:lnTo>
                  <a:lnTo>
                    <a:pt x="2106" y="2034"/>
                  </a:lnTo>
                  <a:lnTo>
                    <a:pt x="2075" y="2130"/>
                  </a:lnTo>
                  <a:lnTo>
                    <a:pt x="2040" y="2223"/>
                  </a:lnTo>
                  <a:lnTo>
                    <a:pt x="2001" y="2310"/>
                  </a:lnTo>
                  <a:lnTo>
                    <a:pt x="1957" y="2393"/>
                  </a:lnTo>
                  <a:lnTo>
                    <a:pt x="1910" y="2471"/>
                  </a:lnTo>
                  <a:lnTo>
                    <a:pt x="1860" y="2543"/>
                  </a:lnTo>
                  <a:lnTo>
                    <a:pt x="1962" y="2496"/>
                  </a:lnTo>
                  <a:lnTo>
                    <a:pt x="2062" y="2442"/>
                  </a:lnTo>
                  <a:lnTo>
                    <a:pt x="2153" y="2379"/>
                  </a:lnTo>
                  <a:lnTo>
                    <a:pt x="2237" y="2312"/>
                  </a:lnTo>
                  <a:lnTo>
                    <a:pt x="2286" y="2219"/>
                  </a:lnTo>
                  <a:lnTo>
                    <a:pt x="2330" y="2123"/>
                  </a:lnTo>
                  <a:lnTo>
                    <a:pt x="2367" y="2020"/>
                  </a:lnTo>
                  <a:lnTo>
                    <a:pt x="2399" y="1916"/>
                  </a:lnTo>
                  <a:lnTo>
                    <a:pt x="2424" y="1806"/>
                  </a:lnTo>
                  <a:close/>
                  <a:moveTo>
                    <a:pt x="204" y="1794"/>
                  </a:moveTo>
                  <a:lnTo>
                    <a:pt x="227" y="1902"/>
                  </a:lnTo>
                  <a:lnTo>
                    <a:pt x="258" y="2007"/>
                  </a:lnTo>
                  <a:lnTo>
                    <a:pt x="293" y="2108"/>
                  </a:lnTo>
                  <a:lnTo>
                    <a:pt x="337" y="2204"/>
                  </a:lnTo>
                  <a:lnTo>
                    <a:pt x="384" y="2295"/>
                  </a:lnTo>
                  <a:lnTo>
                    <a:pt x="452" y="2353"/>
                  </a:lnTo>
                  <a:lnTo>
                    <a:pt x="523" y="2406"/>
                  </a:lnTo>
                  <a:lnTo>
                    <a:pt x="600" y="2455"/>
                  </a:lnTo>
                  <a:lnTo>
                    <a:pt x="681" y="2499"/>
                  </a:lnTo>
                  <a:lnTo>
                    <a:pt x="767" y="2538"/>
                  </a:lnTo>
                  <a:lnTo>
                    <a:pt x="716" y="2465"/>
                  </a:lnTo>
                  <a:lnTo>
                    <a:pt x="669" y="2388"/>
                  </a:lnTo>
                  <a:lnTo>
                    <a:pt x="627" y="2305"/>
                  </a:lnTo>
                  <a:lnTo>
                    <a:pt x="588" y="2218"/>
                  </a:lnTo>
                  <a:lnTo>
                    <a:pt x="553" y="2125"/>
                  </a:lnTo>
                  <a:lnTo>
                    <a:pt x="523" y="2029"/>
                  </a:lnTo>
                  <a:lnTo>
                    <a:pt x="447" y="1988"/>
                  </a:lnTo>
                  <a:lnTo>
                    <a:pt x="376" y="1944"/>
                  </a:lnTo>
                  <a:lnTo>
                    <a:pt x="312" y="1897"/>
                  </a:lnTo>
                  <a:lnTo>
                    <a:pt x="254" y="1847"/>
                  </a:lnTo>
                  <a:lnTo>
                    <a:pt x="204" y="1794"/>
                  </a:lnTo>
                  <a:close/>
                  <a:moveTo>
                    <a:pt x="1313" y="17"/>
                  </a:moveTo>
                  <a:lnTo>
                    <a:pt x="1241" y="41"/>
                  </a:lnTo>
                  <a:lnTo>
                    <a:pt x="1170" y="74"/>
                  </a:lnTo>
                  <a:lnTo>
                    <a:pt x="1101" y="118"/>
                  </a:lnTo>
                  <a:lnTo>
                    <a:pt x="1035" y="169"/>
                  </a:lnTo>
                  <a:lnTo>
                    <a:pt x="973" y="230"/>
                  </a:lnTo>
                  <a:lnTo>
                    <a:pt x="914" y="299"/>
                  </a:lnTo>
                  <a:lnTo>
                    <a:pt x="858" y="375"/>
                  </a:lnTo>
                  <a:lnTo>
                    <a:pt x="807" y="457"/>
                  </a:lnTo>
                  <a:lnTo>
                    <a:pt x="760" y="547"/>
                  </a:lnTo>
                  <a:lnTo>
                    <a:pt x="718" y="643"/>
                  </a:lnTo>
                  <a:lnTo>
                    <a:pt x="679" y="744"/>
                  </a:lnTo>
                  <a:lnTo>
                    <a:pt x="647" y="852"/>
                  </a:lnTo>
                  <a:lnTo>
                    <a:pt x="619" y="963"/>
                  </a:lnTo>
                  <a:lnTo>
                    <a:pt x="597" y="1079"/>
                  </a:lnTo>
                  <a:lnTo>
                    <a:pt x="582" y="1199"/>
                  </a:lnTo>
                  <a:lnTo>
                    <a:pt x="571" y="1322"/>
                  </a:lnTo>
                  <a:lnTo>
                    <a:pt x="568" y="1449"/>
                  </a:lnTo>
                  <a:lnTo>
                    <a:pt x="571" y="1587"/>
                  </a:lnTo>
                  <a:lnTo>
                    <a:pt x="583" y="1722"/>
                  </a:lnTo>
                  <a:lnTo>
                    <a:pt x="603" y="1852"/>
                  </a:lnTo>
                  <a:lnTo>
                    <a:pt x="629" y="1978"/>
                  </a:lnTo>
                  <a:lnTo>
                    <a:pt x="732" y="2014"/>
                  </a:lnTo>
                  <a:lnTo>
                    <a:pt x="840" y="2044"/>
                  </a:lnTo>
                  <a:lnTo>
                    <a:pt x="952" y="2069"/>
                  </a:lnTo>
                  <a:lnTo>
                    <a:pt x="1071" y="2086"/>
                  </a:lnTo>
                  <a:lnTo>
                    <a:pt x="1192" y="2098"/>
                  </a:lnTo>
                  <a:lnTo>
                    <a:pt x="1318" y="2101"/>
                  </a:lnTo>
                  <a:lnTo>
                    <a:pt x="1443" y="2098"/>
                  </a:lnTo>
                  <a:lnTo>
                    <a:pt x="1563" y="2086"/>
                  </a:lnTo>
                  <a:lnTo>
                    <a:pt x="1679" y="2069"/>
                  </a:lnTo>
                  <a:lnTo>
                    <a:pt x="1792" y="2046"/>
                  </a:lnTo>
                  <a:lnTo>
                    <a:pt x="1898" y="2017"/>
                  </a:lnTo>
                  <a:lnTo>
                    <a:pt x="2000" y="1982"/>
                  </a:lnTo>
                  <a:lnTo>
                    <a:pt x="2027" y="1855"/>
                  </a:lnTo>
                  <a:lnTo>
                    <a:pt x="2047" y="1724"/>
                  </a:lnTo>
                  <a:lnTo>
                    <a:pt x="2059" y="1587"/>
                  </a:lnTo>
                  <a:lnTo>
                    <a:pt x="2062" y="1449"/>
                  </a:lnTo>
                  <a:lnTo>
                    <a:pt x="2059" y="1322"/>
                  </a:lnTo>
                  <a:lnTo>
                    <a:pt x="2048" y="1199"/>
                  </a:lnTo>
                  <a:lnTo>
                    <a:pt x="2033" y="1079"/>
                  </a:lnTo>
                  <a:lnTo>
                    <a:pt x="2011" y="963"/>
                  </a:lnTo>
                  <a:lnTo>
                    <a:pt x="1983" y="852"/>
                  </a:lnTo>
                  <a:lnTo>
                    <a:pt x="1951" y="744"/>
                  </a:lnTo>
                  <a:lnTo>
                    <a:pt x="1912" y="643"/>
                  </a:lnTo>
                  <a:lnTo>
                    <a:pt x="1870" y="547"/>
                  </a:lnTo>
                  <a:lnTo>
                    <a:pt x="1823" y="457"/>
                  </a:lnTo>
                  <a:lnTo>
                    <a:pt x="1770" y="375"/>
                  </a:lnTo>
                  <a:lnTo>
                    <a:pt x="1715" y="299"/>
                  </a:lnTo>
                  <a:lnTo>
                    <a:pt x="1656" y="230"/>
                  </a:lnTo>
                  <a:lnTo>
                    <a:pt x="1593" y="169"/>
                  </a:lnTo>
                  <a:lnTo>
                    <a:pt x="1527" y="118"/>
                  </a:lnTo>
                  <a:lnTo>
                    <a:pt x="1458" y="74"/>
                  </a:lnTo>
                  <a:lnTo>
                    <a:pt x="1388" y="41"/>
                  </a:lnTo>
                  <a:lnTo>
                    <a:pt x="1313" y="17"/>
                  </a:lnTo>
                  <a:close/>
                  <a:moveTo>
                    <a:pt x="1399" y="4"/>
                  </a:moveTo>
                  <a:lnTo>
                    <a:pt x="1349" y="10"/>
                  </a:lnTo>
                  <a:lnTo>
                    <a:pt x="1431" y="31"/>
                  </a:lnTo>
                  <a:lnTo>
                    <a:pt x="1511" y="61"/>
                  </a:lnTo>
                  <a:lnTo>
                    <a:pt x="1586" y="101"/>
                  </a:lnTo>
                  <a:lnTo>
                    <a:pt x="1661" y="150"/>
                  </a:lnTo>
                  <a:lnTo>
                    <a:pt x="1730" y="209"/>
                  </a:lnTo>
                  <a:lnTo>
                    <a:pt x="1797" y="277"/>
                  </a:lnTo>
                  <a:lnTo>
                    <a:pt x="1860" y="353"/>
                  </a:lnTo>
                  <a:lnTo>
                    <a:pt x="1917" y="437"/>
                  </a:lnTo>
                  <a:lnTo>
                    <a:pt x="1971" y="526"/>
                  </a:lnTo>
                  <a:lnTo>
                    <a:pt x="2018" y="624"/>
                  </a:lnTo>
                  <a:lnTo>
                    <a:pt x="2060" y="727"/>
                  </a:lnTo>
                  <a:lnTo>
                    <a:pt x="2097" y="837"/>
                  </a:lnTo>
                  <a:lnTo>
                    <a:pt x="2129" y="951"/>
                  </a:lnTo>
                  <a:lnTo>
                    <a:pt x="2153" y="1069"/>
                  </a:lnTo>
                  <a:lnTo>
                    <a:pt x="2172" y="1192"/>
                  </a:lnTo>
                  <a:lnTo>
                    <a:pt x="2183" y="1319"/>
                  </a:lnTo>
                  <a:lnTo>
                    <a:pt x="2187" y="1449"/>
                  </a:lnTo>
                  <a:lnTo>
                    <a:pt x="2183" y="1572"/>
                  </a:lnTo>
                  <a:lnTo>
                    <a:pt x="2173" y="1692"/>
                  </a:lnTo>
                  <a:lnTo>
                    <a:pt x="2156" y="1808"/>
                  </a:lnTo>
                  <a:lnTo>
                    <a:pt x="2134" y="1921"/>
                  </a:lnTo>
                  <a:lnTo>
                    <a:pt x="2209" y="1880"/>
                  </a:lnTo>
                  <a:lnTo>
                    <a:pt x="2278" y="1837"/>
                  </a:lnTo>
                  <a:lnTo>
                    <a:pt x="2340" y="1789"/>
                  </a:lnTo>
                  <a:lnTo>
                    <a:pt x="2396" y="1739"/>
                  </a:lnTo>
                  <a:lnTo>
                    <a:pt x="2445" y="1686"/>
                  </a:lnTo>
                  <a:lnTo>
                    <a:pt x="2456" y="1568"/>
                  </a:lnTo>
                  <a:lnTo>
                    <a:pt x="2460" y="1449"/>
                  </a:lnTo>
                  <a:lnTo>
                    <a:pt x="2455" y="1322"/>
                  </a:lnTo>
                  <a:lnTo>
                    <a:pt x="2443" y="1197"/>
                  </a:lnTo>
                  <a:lnTo>
                    <a:pt x="2423" y="1078"/>
                  </a:lnTo>
                  <a:lnTo>
                    <a:pt x="2394" y="960"/>
                  </a:lnTo>
                  <a:lnTo>
                    <a:pt x="2359" y="848"/>
                  </a:lnTo>
                  <a:lnTo>
                    <a:pt x="2315" y="741"/>
                  </a:lnTo>
                  <a:lnTo>
                    <a:pt x="2266" y="639"/>
                  </a:lnTo>
                  <a:lnTo>
                    <a:pt x="2212" y="542"/>
                  </a:lnTo>
                  <a:lnTo>
                    <a:pt x="2150" y="452"/>
                  </a:lnTo>
                  <a:lnTo>
                    <a:pt x="2084" y="370"/>
                  </a:lnTo>
                  <a:lnTo>
                    <a:pt x="2011" y="294"/>
                  </a:lnTo>
                  <a:lnTo>
                    <a:pt x="1935" y="225"/>
                  </a:lnTo>
                  <a:lnTo>
                    <a:pt x="1855" y="166"/>
                  </a:lnTo>
                  <a:lnTo>
                    <a:pt x="1770" y="113"/>
                  </a:lnTo>
                  <a:lnTo>
                    <a:pt x="1683" y="71"/>
                  </a:lnTo>
                  <a:lnTo>
                    <a:pt x="1590" y="39"/>
                  </a:lnTo>
                  <a:lnTo>
                    <a:pt x="1495" y="15"/>
                  </a:lnTo>
                  <a:lnTo>
                    <a:pt x="1399" y="4"/>
                  </a:lnTo>
                  <a:close/>
                  <a:moveTo>
                    <a:pt x="1231" y="4"/>
                  </a:moveTo>
                  <a:lnTo>
                    <a:pt x="1135" y="15"/>
                  </a:lnTo>
                  <a:lnTo>
                    <a:pt x="1040" y="39"/>
                  </a:lnTo>
                  <a:lnTo>
                    <a:pt x="947" y="71"/>
                  </a:lnTo>
                  <a:lnTo>
                    <a:pt x="860" y="113"/>
                  </a:lnTo>
                  <a:lnTo>
                    <a:pt x="775" y="166"/>
                  </a:lnTo>
                  <a:lnTo>
                    <a:pt x="695" y="225"/>
                  </a:lnTo>
                  <a:lnTo>
                    <a:pt x="619" y="294"/>
                  </a:lnTo>
                  <a:lnTo>
                    <a:pt x="546" y="370"/>
                  </a:lnTo>
                  <a:lnTo>
                    <a:pt x="480" y="452"/>
                  </a:lnTo>
                  <a:lnTo>
                    <a:pt x="418" y="542"/>
                  </a:lnTo>
                  <a:lnTo>
                    <a:pt x="364" y="639"/>
                  </a:lnTo>
                  <a:lnTo>
                    <a:pt x="315" y="741"/>
                  </a:lnTo>
                  <a:lnTo>
                    <a:pt x="271" y="848"/>
                  </a:lnTo>
                  <a:lnTo>
                    <a:pt x="236" y="960"/>
                  </a:lnTo>
                  <a:lnTo>
                    <a:pt x="207" y="1078"/>
                  </a:lnTo>
                  <a:lnTo>
                    <a:pt x="187" y="1197"/>
                  </a:lnTo>
                  <a:lnTo>
                    <a:pt x="175" y="1322"/>
                  </a:lnTo>
                  <a:lnTo>
                    <a:pt x="170" y="1449"/>
                  </a:lnTo>
                  <a:lnTo>
                    <a:pt x="174" y="1562"/>
                  </a:lnTo>
                  <a:lnTo>
                    <a:pt x="184" y="1673"/>
                  </a:lnTo>
                  <a:lnTo>
                    <a:pt x="233" y="1729"/>
                  </a:lnTo>
                  <a:lnTo>
                    <a:pt x="288" y="1781"/>
                  </a:lnTo>
                  <a:lnTo>
                    <a:pt x="351" y="1830"/>
                  </a:lnTo>
                  <a:lnTo>
                    <a:pt x="420" y="1874"/>
                  </a:lnTo>
                  <a:lnTo>
                    <a:pt x="494" y="1916"/>
                  </a:lnTo>
                  <a:lnTo>
                    <a:pt x="472" y="1804"/>
                  </a:lnTo>
                  <a:lnTo>
                    <a:pt x="457" y="1688"/>
                  </a:lnTo>
                  <a:lnTo>
                    <a:pt x="447" y="1570"/>
                  </a:lnTo>
                  <a:lnTo>
                    <a:pt x="443" y="1449"/>
                  </a:lnTo>
                  <a:lnTo>
                    <a:pt x="447" y="1319"/>
                  </a:lnTo>
                  <a:lnTo>
                    <a:pt x="458" y="1192"/>
                  </a:lnTo>
                  <a:lnTo>
                    <a:pt x="475" y="1069"/>
                  </a:lnTo>
                  <a:lnTo>
                    <a:pt x="501" y="951"/>
                  </a:lnTo>
                  <a:lnTo>
                    <a:pt x="533" y="837"/>
                  </a:lnTo>
                  <a:lnTo>
                    <a:pt x="570" y="727"/>
                  </a:lnTo>
                  <a:lnTo>
                    <a:pt x="612" y="624"/>
                  </a:lnTo>
                  <a:lnTo>
                    <a:pt x="659" y="526"/>
                  </a:lnTo>
                  <a:lnTo>
                    <a:pt x="713" y="437"/>
                  </a:lnTo>
                  <a:lnTo>
                    <a:pt x="770" y="353"/>
                  </a:lnTo>
                  <a:lnTo>
                    <a:pt x="833" y="277"/>
                  </a:lnTo>
                  <a:lnTo>
                    <a:pt x="899" y="209"/>
                  </a:lnTo>
                  <a:lnTo>
                    <a:pt x="969" y="150"/>
                  </a:lnTo>
                  <a:lnTo>
                    <a:pt x="1042" y="101"/>
                  </a:lnTo>
                  <a:lnTo>
                    <a:pt x="1119" y="61"/>
                  </a:lnTo>
                  <a:lnTo>
                    <a:pt x="1199" y="31"/>
                  </a:lnTo>
                  <a:lnTo>
                    <a:pt x="1280" y="10"/>
                  </a:lnTo>
                  <a:lnTo>
                    <a:pt x="1256" y="7"/>
                  </a:lnTo>
                  <a:lnTo>
                    <a:pt x="1231" y="4"/>
                  </a:lnTo>
                  <a:close/>
                  <a:moveTo>
                    <a:pt x="1207" y="0"/>
                  </a:moveTo>
                  <a:lnTo>
                    <a:pt x="1221" y="0"/>
                  </a:lnTo>
                  <a:lnTo>
                    <a:pt x="1229" y="2"/>
                  </a:lnTo>
                  <a:lnTo>
                    <a:pt x="1236" y="0"/>
                  </a:lnTo>
                  <a:lnTo>
                    <a:pt x="1244" y="0"/>
                  </a:lnTo>
                  <a:lnTo>
                    <a:pt x="1280" y="2"/>
                  </a:lnTo>
                  <a:lnTo>
                    <a:pt x="1313" y="5"/>
                  </a:lnTo>
                  <a:lnTo>
                    <a:pt x="1350" y="2"/>
                  </a:lnTo>
                  <a:lnTo>
                    <a:pt x="1386" y="0"/>
                  </a:lnTo>
                  <a:lnTo>
                    <a:pt x="1394" y="0"/>
                  </a:lnTo>
                  <a:lnTo>
                    <a:pt x="1401" y="2"/>
                  </a:lnTo>
                  <a:lnTo>
                    <a:pt x="1408" y="0"/>
                  </a:lnTo>
                  <a:lnTo>
                    <a:pt x="1423" y="0"/>
                  </a:lnTo>
                  <a:lnTo>
                    <a:pt x="1527" y="5"/>
                  </a:lnTo>
                  <a:lnTo>
                    <a:pt x="1629" y="21"/>
                  </a:lnTo>
                  <a:lnTo>
                    <a:pt x="1726" y="47"/>
                  </a:lnTo>
                  <a:lnTo>
                    <a:pt x="1823" y="83"/>
                  </a:lnTo>
                  <a:lnTo>
                    <a:pt x="1915" y="127"/>
                  </a:lnTo>
                  <a:lnTo>
                    <a:pt x="2003" y="179"/>
                  </a:lnTo>
                  <a:lnTo>
                    <a:pt x="2087" y="240"/>
                  </a:lnTo>
                  <a:lnTo>
                    <a:pt x="2166" y="309"/>
                  </a:lnTo>
                  <a:lnTo>
                    <a:pt x="2241" y="385"/>
                  </a:lnTo>
                  <a:lnTo>
                    <a:pt x="2310" y="467"/>
                  </a:lnTo>
                  <a:lnTo>
                    <a:pt x="2372" y="557"/>
                  </a:lnTo>
                  <a:lnTo>
                    <a:pt x="2429" y="653"/>
                  </a:lnTo>
                  <a:lnTo>
                    <a:pt x="2482" y="752"/>
                  </a:lnTo>
                  <a:lnTo>
                    <a:pt x="2526" y="859"/>
                  </a:lnTo>
                  <a:lnTo>
                    <a:pt x="2563" y="970"/>
                  </a:lnTo>
                  <a:lnTo>
                    <a:pt x="2591" y="1084"/>
                  </a:lnTo>
                  <a:lnTo>
                    <a:pt x="2613" y="1203"/>
                  </a:lnTo>
                  <a:lnTo>
                    <a:pt x="2625" y="1324"/>
                  </a:lnTo>
                  <a:lnTo>
                    <a:pt x="2630" y="1449"/>
                  </a:lnTo>
                  <a:lnTo>
                    <a:pt x="2625" y="1573"/>
                  </a:lnTo>
                  <a:lnTo>
                    <a:pt x="2613" y="1695"/>
                  </a:lnTo>
                  <a:lnTo>
                    <a:pt x="2591" y="1813"/>
                  </a:lnTo>
                  <a:lnTo>
                    <a:pt x="2563" y="1928"/>
                  </a:lnTo>
                  <a:lnTo>
                    <a:pt x="2526" y="2037"/>
                  </a:lnTo>
                  <a:lnTo>
                    <a:pt x="2482" y="2143"/>
                  </a:lnTo>
                  <a:lnTo>
                    <a:pt x="2429" y="2245"/>
                  </a:lnTo>
                  <a:lnTo>
                    <a:pt x="2372" y="2339"/>
                  </a:lnTo>
                  <a:lnTo>
                    <a:pt x="2310" y="2428"/>
                  </a:lnTo>
                  <a:lnTo>
                    <a:pt x="2241" y="2511"/>
                  </a:lnTo>
                  <a:lnTo>
                    <a:pt x="2166" y="2587"/>
                  </a:lnTo>
                  <a:lnTo>
                    <a:pt x="2087" y="2656"/>
                  </a:lnTo>
                  <a:lnTo>
                    <a:pt x="2003" y="2717"/>
                  </a:lnTo>
                  <a:lnTo>
                    <a:pt x="1915" y="2769"/>
                  </a:lnTo>
                  <a:lnTo>
                    <a:pt x="1823" y="2813"/>
                  </a:lnTo>
                  <a:lnTo>
                    <a:pt x="1726" y="2848"/>
                  </a:lnTo>
                  <a:lnTo>
                    <a:pt x="1629" y="2875"/>
                  </a:lnTo>
                  <a:lnTo>
                    <a:pt x="1527" y="2890"/>
                  </a:lnTo>
                  <a:lnTo>
                    <a:pt x="1423" y="2895"/>
                  </a:lnTo>
                  <a:lnTo>
                    <a:pt x="1386" y="2895"/>
                  </a:lnTo>
                  <a:lnTo>
                    <a:pt x="1350" y="2894"/>
                  </a:lnTo>
                  <a:lnTo>
                    <a:pt x="1313" y="2890"/>
                  </a:lnTo>
                  <a:lnTo>
                    <a:pt x="1280" y="2894"/>
                  </a:lnTo>
                  <a:lnTo>
                    <a:pt x="1244" y="2895"/>
                  </a:lnTo>
                  <a:lnTo>
                    <a:pt x="1207" y="2895"/>
                  </a:lnTo>
                  <a:lnTo>
                    <a:pt x="1103" y="2890"/>
                  </a:lnTo>
                  <a:lnTo>
                    <a:pt x="1001" y="2875"/>
                  </a:lnTo>
                  <a:lnTo>
                    <a:pt x="904" y="2848"/>
                  </a:lnTo>
                  <a:lnTo>
                    <a:pt x="807" y="2813"/>
                  </a:lnTo>
                  <a:lnTo>
                    <a:pt x="715" y="2769"/>
                  </a:lnTo>
                  <a:lnTo>
                    <a:pt x="627" y="2717"/>
                  </a:lnTo>
                  <a:lnTo>
                    <a:pt x="543" y="2656"/>
                  </a:lnTo>
                  <a:lnTo>
                    <a:pt x="464" y="2587"/>
                  </a:lnTo>
                  <a:lnTo>
                    <a:pt x="389" y="2511"/>
                  </a:lnTo>
                  <a:lnTo>
                    <a:pt x="320" y="2428"/>
                  </a:lnTo>
                  <a:lnTo>
                    <a:pt x="258" y="2339"/>
                  </a:lnTo>
                  <a:lnTo>
                    <a:pt x="201" y="2245"/>
                  </a:lnTo>
                  <a:lnTo>
                    <a:pt x="148" y="2143"/>
                  </a:lnTo>
                  <a:lnTo>
                    <a:pt x="104" y="2037"/>
                  </a:lnTo>
                  <a:lnTo>
                    <a:pt x="67" y="1928"/>
                  </a:lnTo>
                  <a:lnTo>
                    <a:pt x="39" y="1813"/>
                  </a:lnTo>
                  <a:lnTo>
                    <a:pt x="17" y="1695"/>
                  </a:lnTo>
                  <a:lnTo>
                    <a:pt x="5" y="1573"/>
                  </a:lnTo>
                  <a:lnTo>
                    <a:pt x="0" y="1449"/>
                  </a:lnTo>
                  <a:lnTo>
                    <a:pt x="5" y="1324"/>
                  </a:lnTo>
                  <a:lnTo>
                    <a:pt x="17" y="1203"/>
                  </a:lnTo>
                  <a:lnTo>
                    <a:pt x="39" y="1084"/>
                  </a:lnTo>
                  <a:lnTo>
                    <a:pt x="67" y="970"/>
                  </a:lnTo>
                  <a:lnTo>
                    <a:pt x="104" y="859"/>
                  </a:lnTo>
                  <a:lnTo>
                    <a:pt x="148" y="752"/>
                  </a:lnTo>
                  <a:lnTo>
                    <a:pt x="201" y="653"/>
                  </a:lnTo>
                  <a:lnTo>
                    <a:pt x="258" y="557"/>
                  </a:lnTo>
                  <a:lnTo>
                    <a:pt x="320" y="467"/>
                  </a:lnTo>
                  <a:lnTo>
                    <a:pt x="389" y="385"/>
                  </a:lnTo>
                  <a:lnTo>
                    <a:pt x="464" y="309"/>
                  </a:lnTo>
                  <a:lnTo>
                    <a:pt x="543" y="240"/>
                  </a:lnTo>
                  <a:lnTo>
                    <a:pt x="627" y="179"/>
                  </a:lnTo>
                  <a:lnTo>
                    <a:pt x="715" y="127"/>
                  </a:lnTo>
                  <a:lnTo>
                    <a:pt x="807" y="83"/>
                  </a:lnTo>
                  <a:lnTo>
                    <a:pt x="904" y="47"/>
                  </a:lnTo>
                  <a:lnTo>
                    <a:pt x="1001" y="21"/>
                  </a:lnTo>
                  <a:lnTo>
                    <a:pt x="1103" y="5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3000364" y="2287713"/>
            <a:ext cx="2935112" cy="3855048"/>
          </a:xfrm>
          <a:custGeom>
            <a:avLst/>
            <a:gdLst/>
            <a:ahLst/>
            <a:cxnLst>
              <a:cxn ang="0">
                <a:pos x="3551" y="145"/>
              </a:cxn>
              <a:cxn ang="0">
                <a:pos x="3622" y="118"/>
              </a:cxn>
              <a:cxn ang="0">
                <a:pos x="3702" y="112"/>
              </a:cxn>
              <a:cxn ang="0">
                <a:pos x="3613" y="195"/>
              </a:cxn>
              <a:cxn ang="0">
                <a:pos x="3780" y="173"/>
              </a:cxn>
              <a:cxn ang="0">
                <a:pos x="3583" y="244"/>
              </a:cxn>
              <a:cxn ang="0">
                <a:pos x="3697" y="255"/>
              </a:cxn>
              <a:cxn ang="0">
                <a:pos x="3428" y="388"/>
              </a:cxn>
              <a:cxn ang="0">
                <a:pos x="3099" y="587"/>
              </a:cxn>
              <a:cxn ang="0">
                <a:pos x="2651" y="875"/>
              </a:cxn>
              <a:cxn ang="0">
                <a:pos x="2509" y="1017"/>
              </a:cxn>
              <a:cxn ang="0">
                <a:pos x="2530" y="2376"/>
              </a:cxn>
              <a:cxn ang="0">
                <a:pos x="2577" y="2908"/>
              </a:cxn>
              <a:cxn ang="0">
                <a:pos x="2680" y="3418"/>
              </a:cxn>
              <a:cxn ang="0">
                <a:pos x="2674" y="3822"/>
              </a:cxn>
              <a:cxn ang="0">
                <a:pos x="2671" y="4261"/>
              </a:cxn>
              <a:cxn ang="0">
                <a:pos x="2803" y="4441"/>
              </a:cxn>
              <a:cxn ang="0">
                <a:pos x="2779" y="4567"/>
              </a:cxn>
              <a:cxn ang="0">
                <a:pos x="2752" y="4676"/>
              </a:cxn>
              <a:cxn ang="0">
                <a:pos x="2799" y="4705"/>
              </a:cxn>
              <a:cxn ang="0">
                <a:pos x="3014" y="4786"/>
              </a:cxn>
              <a:cxn ang="0">
                <a:pos x="2785" y="4967"/>
              </a:cxn>
              <a:cxn ang="0">
                <a:pos x="2461" y="4929"/>
              </a:cxn>
              <a:cxn ang="0">
                <a:pos x="2365" y="4783"/>
              </a:cxn>
              <a:cxn ang="0">
                <a:pos x="2416" y="4667"/>
              </a:cxn>
              <a:cxn ang="0">
                <a:pos x="2351" y="4510"/>
              </a:cxn>
              <a:cxn ang="0">
                <a:pos x="2297" y="4136"/>
              </a:cxn>
              <a:cxn ang="0">
                <a:pos x="2141" y="2760"/>
              </a:cxn>
              <a:cxn ang="0">
                <a:pos x="2009" y="3107"/>
              </a:cxn>
              <a:cxn ang="0">
                <a:pos x="1559" y="4825"/>
              </a:cxn>
              <a:cxn ang="0">
                <a:pos x="1095" y="4959"/>
              </a:cxn>
              <a:cxn ang="0">
                <a:pos x="1125" y="4786"/>
              </a:cxn>
              <a:cxn ang="0">
                <a:pos x="1244" y="4418"/>
              </a:cxn>
              <a:cxn ang="0">
                <a:pos x="1348" y="3780"/>
              </a:cxn>
              <a:cxn ang="0">
                <a:pos x="1474" y="3006"/>
              </a:cxn>
              <a:cxn ang="0">
                <a:pos x="1528" y="2309"/>
              </a:cxn>
              <a:cxn ang="0">
                <a:pos x="1145" y="1397"/>
              </a:cxn>
              <a:cxn ang="0">
                <a:pos x="421" y="1471"/>
              </a:cxn>
              <a:cxn ang="0">
                <a:pos x="251" y="1542"/>
              </a:cxn>
              <a:cxn ang="0">
                <a:pos x="160" y="1534"/>
              </a:cxn>
              <a:cxn ang="0">
                <a:pos x="70" y="1534"/>
              </a:cxn>
              <a:cxn ang="0">
                <a:pos x="0" y="1486"/>
              </a:cxn>
              <a:cxn ang="0">
                <a:pos x="17" y="1397"/>
              </a:cxn>
              <a:cxn ang="0">
                <a:pos x="183" y="1371"/>
              </a:cxn>
              <a:cxn ang="0">
                <a:pos x="213" y="1213"/>
              </a:cxn>
              <a:cxn ang="0">
                <a:pos x="302" y="1342"/>
              </a:cxn>
              <a:cxn ang="0">
                <a:pos x="676" y="1312"/>
              </a:cxn>
              <a:cxn ang="0">
                <a:pos x="976" y="1232"/>
              </a:cxn>
              <a:cxn ang="0">
                <a:pos x="1279" y="1103"/>
              </a:cxn>
              <a:cxn ang="0">
                <a:pos x="1661" y="842"/>
              </a:cxn>
              <a:cxn ang="0">
                <a:pos x="1888" y="751"/>
              </a:cxn>
              <a:cxn ang="0">
                <a:pos x="1816" y="510"/>
              </a:cxn>
              <a:cxn ang="0">
                <a:pos x="1762" y="192"/>
              </a:cxn>
              <a:cxn ang="0">
                <a:pos x="2114" y="71"/>
              </a:cxn>
              <a:cxn ang="0">
                <a:pos x="2255" y="303"/>
              </a:cxn>
              <a:cxn ang="0">
                <a:pos x="2217" y="620"/>
              </a:cxn>
              <a:cxn ang="0">
                <a:pos x="2137" y="707"/>
              </a:cxn>
              <a:cxn ang="0">
                <a:pos x="2918" y="471"/>
              </a:cxn>
              <a:cxn ang="0">
                <a:pos x="3274" y="300"/>
              </a:cxn>
              <a:cxn ang="0">
                <a:pos x="3334" y="39"/>
              </a:cxn>
              <a:cxn ang="0">
                <a:pos x="3382" y="124"/>
              </a:cxn>
              <a:cxn ang="0">
                <a:pos x="3489" y="109"/>
              </a:cxn>
            </a:cxnLst>
            <a:rect l="0" t="0" r="r" b="b"/>
            <a:pathLst>
              <a:path w="3783" h="4970">
                <a:moveTo>
                  <a:pt x="3590" y="0"/>
                </a:moveTo>
                <a:lnTo>
                  <a:pt x="3596" y="0"/>
                </a:lnTo>
                <a:lnTo>
                  <a:pt x="3599" y="3"/>
                </a:lnTo>
                <a:lnTo>
                  <a:pt x="3599" y="12"/>
                </a:lnTo>
                <a:lnTo>
                  <a:pt x="3598" y="26"/>
                </a:lnTo>
                <a:lnTo>
                  <a:pt x="3592" y="44"/>
                </a:lnTo>
                <a:lnTo>
                  <a:pt x="3581" y="69"/>
                </a:lnTo>
                <a:lnTo>
                  <a:pt x="3568" y="101"/>
                </a:lnTo>
                <a:lnTo>
                  <a:pt x="3559" y="125"/>
                </a:lnTo>
                <a:lnTo>
                  <a:pt x="3551" y="145"/>
                </a:lnTo>
                <a:lnTo>
                  <a:pt x="3548" y="157"/>
                </a:lnTo>
                <a:lnTo>
                  <a:pt x="3547" y="164"/>
                </a:lnTo>
                <a:lnTo>
                  <a:pt x="3550" y="169"/>
                </a:lnTo>
                <a:lnTo>
                  <a:pt x="3553" y="169"/>
                </a:lnTo>
                <a:lnTo>
                  <a:pt x="3560" y="164"/>
                </a:lnTo>
                <a:lnTo>
                  <a:pt x="3569" y="158"/>
                </a:lnTo>
                <a:lnTo>
                  <a:pt x="3580" y="149"/>
                </a:lnTo>
                <a:lnTo>
                  <a:pt x="3592" y="140"/>
                </a:lnTo>
                <a:lnTo>
                  <a:pt x="3607" y="128"/>
                </a:lnTo>
                <a:lnTo>
                  <a:pt x="3622" y="118"/>
                </a:lnTo>
                <a:lnTo>
                  <a:pt x="3639" y="106"/>
                </a:lnTo>
                <a:lnTo>
                  <a:pt x="3657" y="95"/>
                </a:lnTo>
                <a:lnTo>
                  <a:pt x="3676" y="86"/>
                </a:lnTo>
                <a:lnTo>
                  <a:pt x="3696" y="78"/>
                </a:lnTo>
                <a:lnTo>
                  <a:pt x="3716" y="72"/>
                </a:lnTo>
                <a:lnTo>
                  <a:pt x="3737" y="71"/>
                </a:lnTo>
                <a:lnTo>
                  <a:pt x="3735" y="78"/>
                </a:lnTo>
                <a:lnTo>
                  <a:pt x="3729" y="88"/>
                </a:lnTo>
                <a:lnTo>
                  <a:pt x="3717" y="98"/>
                </a:lnTo>
                <a:lnTo>
                  <a:pt x="3702" y="112"/>
                </a:lnTo>
                <a:lnTo>
                  <a:pt x="3685" y="124"/>
                </a:lnTo>
                <a:lnTo>
                  <a:pt x="3667" y="137"/>
                </a:lnTo>
                <a:lnTo>
                  <a:pt x="3651" y="149"/>
                </a:lnTo>
                <a:lnTo>
                  <a:pt x="3636" y="161"/>
                </a:lnTo>
                <a:lnTo>
                  <a:pt x="3622" y="173"/>
                </a:lnTo>
                <a:lnTo>
                  <a:pt x="3610" y="183"/>
                </a:lnTo>
                <a:lnTo>
                  <a:pt x="3604" y="189"/>
                </a:lnTo>
                <a:lnTo>
                  <a:pt x="3601" y="193"/>
                </a:lnTo>
                <a:lnTo>
                  <a:pt x="3604" y="196"/>
                </a:lnTo>
                <a:lnTo>
                  <a:pt x="3613" y="195"/>
                </a:lnTo>
                <a:lnTo>
                  <a:pt x="3630" y="193"/>
                </a:lnTo>
                <a:lnTo>
                  <a:pt x="3652" y="187"/>
                </a:lnTo>
                <a:lnTo>
                  <a:pt x="3682" y="180"/>
                </a:lnTo>
                <a:lnTo>
                  <a:pt x="3716" y="170"/>
                </a:lnTo>
                <a:lnTo>
                  <a:pt x="3741" y="166"/>
                </a:lnTo>
                <a:lnTo>
                  <a:pt x="3761" y="163"/>
                </a:lnTo>
                <a:lnTo>
                  <a:pt x="3774" y="163"/>
                </a:lnTo>
                <a:lnTo>
                  <a:pt x="3782" y="164"/>
                </a:lnTo>
                <a:lnTo>
                  <a:pt x="3783" y="167"/>
                </a:lnTo>
                <a:lnTo>
                  <a:pt x="3780" y="173"/>
                </a:lnTo>
                <a:lnTo>
                  <a:pt x="3771" y="180"/>
                </a:lnTo>
                <a:lnTo>
                  <a:pt x="3744" y="193"/>
                </a:lnTo>
                <a:lnTo>
                  <a:pt x="3725" y="201"/>
                </a:lnTo>
                <a:lnTo>
                  <a:pt x="3703" y="208"/>
                </a:lnTo>
                <a:lnTo>
                  <a:pt x="3679" y="214"/>
                </a:lnTo>
                <a:lnTo>
                  <a:pt x="3652" y="222"/>
                </a:lnTo>
                <a:lnTo>
                  <a:pt x="3625" y="226"/>
                </a:lnTo>
                <a:lnTo>
                  <a:pt x="3608" y="231"/>
                </a:lnTo>
                <a:lnTo>
                  <a:pt x="3595" y="237"/>
                </a:lnTo>
                <a:lnTo>
                  <a:pt x="3583" y="244"/>
                </a:lnTo>
                <a:lnTo>
                  <a:pt x="3577" y="252"/>
                </a:lnTo>
                <a:lnTo>
                  <a:pt x="3574" y="259"/>
                </a:lnTo>
                <a:lnTo>
                  <a:pt x="3575" y="266"/>
                </a:lnTo>
                <a:lnTo>
                  <a:pt x="3583" y="269"/>
                </a:lnTo>
                <a:lnTo>
                  <a:pt x="3596" y="269"/>
                </a:lnTo>
                <a:lnTo>
                  <a:pt x="3621" y="266"/>
                </a:lnTo>
                <a:lnTo>
                  <a:pt x="3643" y="262"/>
                </a:lnTo>
                <a:lnTo>
                  <a:pt x="3664" y="259"/>
                </a:lnTo>
                <a:lnTo>
                  <a:pt x="3682" y="258"/>
                </a:lnTo>
                <a:lnTo>
                  <a:pt x="3697" y="255"/>
                </a:lnTo>
                <a:lnTo>
                  <a:pt x="3714" y="255"/>
                </a:lnTo>
                <a:lnTo>
                  <a:pt x="3717" y="256"/>
                </a:lnTo>
                <a:lnTo>
                  <a:pt x="3713" y="259"/>
                </a:lnTo>
                <a:lnTo>
                  <a:pt x="3702" y="266"/>
                </a:lnTo>
                <a:lnTo>
                  <a:pt x="3685" y="273"/>
                </a:lnTo>
                <a:lnTo>
                  <a:pt x="3661" y="284"/>
                </a:lnTo>
                <a:lnTo>
                  <a:pt x="3630" y="297"/>
                </a:lnTo>
                <a:lnTo>
                  <a:pt x="3562" y="326"/>
                </a:lnTo>
                <a:lnTo>
                  <a:pt x="3492" y="356"/>
                </a:lnTo>
                <a:lnTo>
                  <a:pt x="3428" y="388"/>
                </a:lnTo>
                <a:lnTo>
                  <a:pt x="3369" y="422"/>
                </a:lnTo>
                <a:lnTo>
                  <a:pt x="3334" y="447"/>
                </a:lnTo>
                <a:lnTo>
                  <a:pt x="3304" y="472"/>
                </a:lnTo>
                <a:lnTo>
                  <a:pt x="3275" y="495"/>
                </a:lnTo>
                <a:lnTo>
                  <a:pt x="3248" y="517"/>
                </a:lnTo>
                <a:lnTo>
                  <a:pt x="3218" y="535"/>
                </a:lnTo>
                <a:lnTo>
                  <a:pt x="3186" y="549"/>
                </a:lnTo>
                <a:lnTo>
                  <a:pt x="3162" y="558"/>
                </a:lnTo>
                <a:lnTo>
                  <a:pt x="3134" y="570"/>
                </a:lnTo>
                <a:lnTo>
                  <a:pt x="3099" y="587"/>
                </a:lnTo>
                <a:lnTo>
                  <a:pt x="3061" y="603"/>
                </a:lnTo>
                <a:lnTo>
                  <a:pt x="2977" y="646"/>
                </a:lnTo>
                <a:lnTo>
                  <a:pt x="2846" y="718"/>
                </a:lnTo>
                <a:lnTo>
                  <a:pt x="2805" y="744"/>
                </a:lnTo>
                <a:lnTo>
                  <a:pt x="2766" y="768"/>
                </a:lnTo>
                <a:lnTo>
                  <a:pt x="2732" y="792"/>
                </a:lnTo>
                <a:lnTo>
                  <a:pt x="2702" y="815"/>
                </a:lnTo>
                <a:lnTo>
                  <a:pt x="2678" y="837"/>
                </a:lnTo>
                <a:lnTo>
                  <a:pt x="2660" y="857"/>
                </a:lnTo>
                <a:lnTo>
                  <a:pt x="2651" y="875"/>
                </a:lnTo>
                <a:lnTo>
                  <a:pt x="2651" y="897"/>
                </a:lnTo>
                <a:lnTo>
                  <a:pt x="2657" y="920"/>
                </a:lnTo>
                <a:lnTo>
                  <a:pt x="2666" y="943"/>
                </a:lnTo>
                <a:lnTo>
                  <a:pt x="2675" y="967"/>
                </a:lnTo>
                <a:lnTo>
                  <a:pt x="2668" y="970"/>
                </a:lnTo>
                <a:lnTo>
                  <a:pt x="2654" y="973"/>
                </a:lnTo>
                <a:lnTo>
                  <a:pt x="2634" y="979"/>
                </a:lnTo>
                <a:lnTo>
                  <a:pt x="2610" y="986"/>
                </a:lnTo>
                <a:lnTo>
                  <a:pt x="2533" y="1009"/>
                </a:lnTo>
                <a:lnTo>
                  <a:pt x="2509" y="1017"/>
                </a:lnTo>
                <a:lnTo>
                  <a:pt x="2490" y="1023"/>
                </a:lnTo>
                <a:lnTo>
                  <a:pt x="2476" y="1027"/>
                </a:lnTo>
                <a:lnTo>
                  <a:pt x="2469" y="1030"/>
                </a:lnTo>
                <a:lnTo>
                  <a:pt x="2641" y="2326"/>
                </a:lnTo>
                <a:lnTo>
                  <a:pt x="2618" y="2327"/>
                </a:lnTo>
                <a:lnTo>
                  <a:pt x="2600" y="2332"/>
                </a:lnTo>
                <a:lnTo>
                  <a:pt x="2583" y="2336"/>
                </a:lnTo>
                <a:lnTo>
                  <a:pt x="2565" y="2341"/>
                </a:lnTo>
                <a:lnTo>
                  <a:pt x="2543" y="2342"/>
                </a:lnTo>
                <a:lnTo>
                  <a:pt x="2530" y="2376"/>
                </a:lnTo>
                <a:lnTo>
                  <a:pt x="2523" y="2416"/>
                </a:lnTo>
                <a:lnTo>
                  <a:pt x="2518" y="2460"/>
                </a:lnTo>
                <a:lnTo>
                  <a:pt x="2517" y="2510"/>
                </a:lnTo>
                <a:lnTo>
                  <a:pt x="2520" y="2563"/>
                </a:lnTo>
                <a:lnTo>
                  <a:pt x="2524" y="2617"/>
                </a:lnTo>
                <a:lnTo>
                  <a:pt x="2532" y="2676"/>
                </a:lnTo>
                <a:lnTo>
                  <a:pt x="2541" y="2733"/>
                </a:lnTo>
                <a:lnTo>
                  <a:pt x="2552" y="2792"/>
                </a:lnTo>
                <a:lnTo>
                  <a:pt x="2564" y="2851"/>
                </a:lnTo>
                <a:lnTo>
                  <a:pt x="2577" y="2908"/>
                </a:lnTo>
                <a:lnTo>
                  <a:pt x="2589" y="2962"/>
                </a:lnTo>
                <a:lnTo>
                  <a:pt x="2603" y="3015"/>
                </a:lnTo>
                <a:lnTo>
                  <a:pt x="2616" y="3063"/>
                </a:lnTo>
                <a:lnTo>
                  <a:pt x="2628" y="3107"/>
                </a:lnTo>
                <a:lnTo>
                  <a:pt x="2639" y="3146"/>
                </a:lnTo>
                <a:lnTo>
                  <a:pt x="2648" y="3178"/>
                </a:lnTo>
                <a:lnTo>
                  <a:pt x="2665" y="3243"/>
                </a:lnTo>
                <a:lnTo>
                  <a:pt x="2675" y="3305"/>
                </a:lnTo>
                <a:lnTo>
                  <a:pt x="2680" y="3362"/>
                </a:lnTo>
                <a:lnTo>
                  <a:pt x="2680" y="3418"/>
                </a:lnTo>
                <a:lnTo>
                  <a:pt x="2675" y="3471"/>
                </a:lnTo>
                <a:lnTo>
                  <a:pt x="2669" y="3520"/>
                </a:lnTo>
                <a:lnTo>
                  <a:pt x="2663" y="3567"/>
                </a:lnTo>
                <a:lnTo>
                  <a:pt x="2656" y="3612"/>
                </a:lnTo>
                <a:lnTo>
                  <a:pt x="2650" y="3655"/>
                </a:lnTo>
                <a:lnTo>
                  <a:pt x="2647" y="3694"/>
                </a:lnTo>
                <a:lnTo>
                  <a:pt x="2648" y="3732"/>
                </a:lnTo>
                <a:lnTo>
                  <a:pt x="2653" y="3766"/>
                </a:lnTo>
                <a:lnTo>
                  <a:pt x="2665" y="3800"/>
                </a:lnTo>
                <a:lnTo>
                  <a:pt x="2674" y="3822"/>
                </a:lnTo>
                <a:lnTo>
                  <a:pt x="2680" y="3852"/>
                </a:lnTo>
                <a:lnTo>
                  <a:pt x="2684" y="3889"/>
                </a:lnTo>
                <a:lnTo>
                  <a:pt x="2687" y="3929"/>
                </a:lnTo>
                <a:lnTo>
                  <a:pt x="2689" y="3974"/>
                </a:lnTo>
                <a:lnTo>
                  <a:pt x="2689" y="4067"/>
                </a:lnTo>
                <a:lnTo>
                  <a:pt x="2686" y="4113"/>
                </a:lnTo>
                <a:lnTo>
                  <a:pt x="2683" y="4157"/>
                </a:lnTo>
                <a:lnTo>
                  <a:pt x="2680" y="4196"/>
                </a:lnTo>
                <a:lnTo>
                  <a:pt x="2675" y="4232"/>
                </a:lnTo>
                <a:lnTo>
                  <a:pt x="2671" y="4261"/>
                </a:lnTo>
                <a:lnTo>
                  <a:pt x="2665" y="4282"/>
                </a:lnTo>
                <a:lnTo>
                  <a:pt x="2675" y="4297"/>
                </a:lnTo>
                <a:lnTo>
                  <a:pt x="2689" y="4311"/>
                </a:lnTo>
                <a:lnTo>
                  <a:pt x="2705" y="4324"/>
                </a:lnTo>
                <a:lnTo>
                  <a:pt x="2760" y="4365"/>
                </a:lnTo>
                <a:lnTo>
                  <a:pt x="2776" y="4379"/>
                </a:lnTo>
                <a:lnTo>
                  <a:pt x="2790" y="4394"/>
                </a:lnTo>
                <a:lnTo>
                  <a:pt x="2800" y="4409"/>
                </a:lnTo>
                <a:lnTo>
                  <a:pt x="2805" y="4424"/>
                </a:lnTo>
                <a:lnTo>
                  <a:pt x="2803" y="4441"/>
                </a:lnTo>
                <a:lnTo>
                  <a:pt x="2796" y="4460"/>
                </a:lnTo>
                <a:lnTo>
                  <a:pt x="2779" y="4480"/>
                </a:lnTo>
                <a:lnTo>
                  <a:pt x="2761" y="4499"/>
                </a:lnTo>
                <a:lnTo>
                  <a:pt x="2751" y="4516"/>
                </a:lnTo>
                <a:lnTo>
                  <a:pt x="2746" y="4530"/>
                </a:lnTo>
                <a:lnTo>
                  <a:pt x="2746" y="4540"/>
                </a:lnTo>
                <a:lnTo>
                  <a:pt x="2751" y="4549"/>
                </a:lnTo>
                <a:lnTo>
                  <a:pt x="2758" y="4557"/>
                </a:lnTo>
                <a:lnTo>
                  <a:pt x="2767" y="4563"/>
                </a:lnTo>
                <a:lnTo>
                  <a:pt x="2779" y="4567"/>
                </a:lnTo>
                <a:lnTo>
                  <a:pt x="2791" y="4573"/>
                </a:lnTo>
                <a:lnTo>
                  <a:pt x="2812" y="4585"/>
                </a:lnTo>
                <a:lnTo>
                  <a:pt x="2820" y="4593"/>
                </a:lnTo>
                <a:lnTo>
                  <a:pt x="2826" y="4602"/>
                </a:lnTo>
                <a:lnTo>
                  <a:pt x="2826" y="4614"/>
                </a:lnTo>
                <a:lnTo>
                  <a:pt x="2821" y="4629"/>
                </a:lnTo>
                <a:lnTo>
                  <a:pt x="2812" y="4646"/>
                </a:lnTo>
                <a:lnTo>
                  <a:pt x="2796" y="4667"/>
                </a:lnTo>
                <a:lnTo>
                  <a:pt x="2773" y="4668"/>
                </a:lnTo>
                <a:lnTo>
                  <a:pt x="2752" y="4676"/>
                </a:lnTo>
                <a:lnTo>
                  <a:pt x="2737" y="4686"/>
                </a:lnTo>
                <a:lnTo>
                  <a:pt x="2725" y="4703"/>
                </a:lnTo>
                <a:lnTo>
                  <a:pt x="2717" y="4724"/>
                </a:lnTo>
                <a:lnTo>
                  <a:pt x="2714" y="4750"/>
                </a:lnTo>
                <a:lnTo>
                  <a:pt x="2717" y="4735"/>
                </a:lnTo>
                <a:lnTo>
                  <a:pt x="2726" y="4724"/>
                </a:lnTo>
                <a:lnTo>
                  <a:pt x="2740" y="4715"/>
                </a:lnTo>
                <a:lnTo>
                  <a:pt x="2757" y="4709"/>
                </a:lnTo>
                <a:lnTo>
                  <a:pt x="2776" y="4706"/>
                </a:lnTo>
                <a:lnTo>
                  <a:pt x="2799" y="4705"/>
                </a:lnTo>
                <a:lnTo>
                  <a:pt x="2844" y="4705"/>
                </a:lnTo>
                <a:lnTo>
                  <a:pt x="2886" y="4708"/>
                </a:lnTo>
                <a:lnTo>
                  <a:pt x="2904" y="4709"/>
                </a:lnTo>
                <a:lnTo>
                  <a:pt x="2918" y="4709"/>
                </a:lnTo>
                <a:lnTo>
                  <a:pt x="2944" y="4712"/>
                </a:lnTo>
                <a:lnTo>
                  <a:pt x="2966" y="4720"/>
                </a:lnTo>
                <a:lnTo>
                  <a:pt x="2983" y="4732"/>
                </a:lnTo>
                <a:lnTo>
                  <a:pt x="2996" y="4747"/>
                </a:lnTo>
                <a:lnTo>
                  <a:pt x="3007" y="4765"/>
                </a:lnTo>
                <a:lnTo>
                  <a:pt x="3014" y="4786"/>
                </a:lnTo>
                <a:lnTo>
                  <a:pt x="3020" y="4810"/>
                </a:lnTo>
                <a:lnTo>
                  <a:pt x="3023" y="4834"/>
                </a:lnTo>
                <a:lnTo>
                  <a:pt x="3025" y="4858"/>
                </a:lnTo>
                <a:lnTo>
                  <a:pt x="3025" y="4953"/>
                </a:lnTo>
                <a:lnTo>
                  <a:pt x="2998" y="4953"/>
                </a:lnTo>
                <a:lnTo>
                  <a:pt x="2969" y="4955"/>
                </a:lnTo>
                <a:lnTo>
                  <a:pt x="2936" y="4956"/>
                </a:lnTo>
                <a:lnTo>
                  <a:pt x="2864" y="4962"/>
                </a:lnTo>
                <a:lnTo>
                  <a:pt x="2824" y="4964"/>
                </a:lnTo>
                <a:lnTo>
                  <a:pt x="2785" y="4967"/>
                </a:lnTo>
                <a:lnTo>
                  <a:pt x="2746" y="4968"/>
                </a:lnTo>
                <a:lnTo>
                  <a:pt x="2705" y="4970"/>
                </a:lnTo>
                <a:lnTo>
                  <a:pt x="2668" y="4970"/>
                </a:lnTo>
                <a:lnTo>
                  <a:pt x="2630" y="4968"/>
                </a:lnTo>
                <a:lnTo>
                  <a:pt x="2594" y="4967"/>
                </a:lnTo>
                <a:lnTo>
                  <a:pt x="2561" y="4962"/>
                </a:lnTo>
                <a:lnTo>
                  <a:pt x="2530" y="4958"/>
                </a:lnTo>
                <a:lnTo>
                  <a:pt x="2503" y="4950"/>
                </a:lnTo>
                <a:lnTo>
                  <a:pt x="2479" y="4941"/>
                </a:lnTo>
                <a:lnTo>
                  <a:pt x="2461" y="4929"/>
                </a:lnTo>
                <a:lnTo>
                  <a:pt x="2446" y="4916"/>
                </a:lnTo>
                <a:lnTo>
                  <a:pt x="2438" y="4898"/>
                </a:lnTo>
                <a:lnTo>
                  <a:pt x="2435" y="4878"/>
                </a:lnTo>
                <a:lnTo>
                  <a:pt x="2440" y="4855"/>
                </a:lnTo>
                <a:lnTo>
                  <a:pt x="2451" y="4828"/>
                </a:lnTo>
                <a:lnTo>
                  <a:pt x="2469" y="4798"/>
                </a:lnTo>
                <a:lnTo>
                  <a:pt x="2431" y="4797"/>
                </a:lnTo>
                <a:lnTo>
                  <a:pt x="2402" y="4794"/>
                </a:lnTo>
                <a:lnTo>
                  <a:pt x="2380" y="4789"/>
                </a:lnTo>
                <a:lnTo>
                  <a:pt x="2365" y="4783"/>
                </a:lnTo>
                <a:lnTo>
                  <a:pt x="2356" y="4775"/>
                </a:lnTo>
                <a:lnTo>
                  <a:pt x="2351" y="4766"/>
                </a:lnTo>
                <a:lnTo>
                  <a:pt x="2351" y="4757"/>
                </a:lnTo>
                <a:lnTo>
                  <a:pt x="2354" y="4747"/>
                </a:lnTo>
                <a:lnTo>
                  <a:pt x="2369" y="4726"/>
                </a:lnTo>
                <a:lnTo>
                  <a:pt x="2378" y="4714"/>
                </a:lnTo>
                <a:lnTo>
                  <a:pt x="2389" y="4703"/>
                </a:lnTo>
                <a:lnTo>
                  <a:pt x="2398" y="4692"/>
                </a:lnTo>
                <a:lnTo>
                  <a:pt x="2413" y="4674"/>
                </a:lnTo>
                <a:lnTo>
                  <a:pt x="2416" y="4667"/>
                </a:lnTo>
                <a:lnTo>
                  <a:pt x="2416" y="4661"/>
                </a:lnTo>
                <a:lnTo>
                  <a:pt x="2411" y="4656"/>
                </a:lnTo>
                <a:lnTo>
                  <a:pt x="2402" y="4653"/>
                </a:lnTo>
                <a:lnTo>
                  <a:pt x="2387" y="4652"/>
                </a:lnTo>
                <a:lnTo>
                  <a:pt x="2383" y="4647"/>
                </a:lnTo>
                <a:lnTo>
                  <a:pt x="2377" y="4634"/>
                </a:lnTo>
                <a:lnTo>
                  <a:pt x="2371" y="4611"/>
                </a:lnTo>
                <a:lnTo>
                  <a:pt x="2365" y="4582"/>
                </a:lnTo>
                <a:lnTo>
                  <a:pt x="2359" y="4549"/>
                </a:lnTo>
                <a:lnTo>
                  <a:pt x="2351" y="4510"/>
                </a:lnTo>
                <a:lnTo>
                  <a:pt x="2345" y="4468"/>
                </a:lnTo>
                <a:lnTo>
                  <a:pt x="2339" y="4424"/>
                </a:lnTo>
                <a:lnTo>
                  <a:pt x="2331" y="4380"/>
                </a:lnTo>
                <a:lnTo>
                  <a:pt x="2325" y="4335"/>
                </a:lnTo>
                <a:lnTo>
                  <a:pt x="2319" y="4291"/>
                </a:lnTo>
                <a:lnTo>
                  <a:pt x="2315" y="4251"/>
                </a:lnTo>
                <a:lnTo>
                  <a:pt x="2309" y="4214"/>
                </a:lnTo>
                <a:lnTo>
                  <a:pt x="2304" y="4181"/>
                </a:lnTo>
                <a:lnTo>
                  <a:pt x="2300" y="4155"/>
                </a:lnTo>
                <a:lnTo>
                  <a:pt x="2297" y="4136"/>
                </a:lnTo>
                <a:lnTo>
                  <a:pt x="2092" y="2916"/>
                </a:lnTo>
                <a:lnTo>
                  <a:pt x="2105" y="2913"/>
                </a:lnTo>
                <a:lnTo>
                  <a:pt x="2116" y="2904"/>
                </a:lnTo>
                <a:lnTo>
                  <a:pt x="2125" y="2890"/>
                </a:lnTo>
                <a:lnTo>
                  <a:pt x="2131" y="2873"/>
                </a:lnTo>
                <a:lnTo>
                  <a:pt x="2135" y="2854"/>
                </a:lnTo>
                <a:lnTo>
                  <a:pt x="2138" y="2833"/>
                </a:lnTo>
                <a:lnTo>
                  <a:pt x="2140" y="2812"/>
                </a:lnTo>
                <a:lnTo>
                  <a:pt x="2141" y="2792"/>
                </a:lnTo>
                <a:lnTo>
                  <a:pt x="2141" y="2760"/>
                </a:lnTo>
                <a:lnTo>
                  <a:pt x="2138" y="2777"/>
                </a:lnTo>
                <a:lnTo>
                  <a:pt x="2129" y="2796"/>
                </a:lnTo>
                <a:lnTo>
                  <a:pt x="2116" y="2818"/>
                </a:lnTo>
                <a:lnTo>
                  <a:pt x="2099" y="2837"/>
                </a:lnTo>
                <a:lnTo>
                  <a:pt x="2081" y="2855"/>
                </a:lnTo>
                <a:lnTo>
                  <a:pt x="2062" y="2867"/>
                </a:lnTo>
                <a:lnTo>
                  <a:pt x="2043" y="2875"/>
                </a:lnTo>
                <a:lnTo>
                  <a:pt x="2039" y="2953"/>
                </a:lnTo>
                <a:lnTo>
                  <a:pt x="2027" y="3030"/>
                </a:lnTo>
                <a:lnTo>
                  <a:pt x="2009" y="3107"/>
                </a:lnTo>
                <a:lnTo>
                  <a:pt x="1985" y="3183"/>
                </a:lnTo>
                <a:lnTo>
                  <a:pt x="1958" y="3258"/>
                </a:lnTo>
                <a:lnTo>
                  <a:pt x="1863" y="3480"/>
                </a:lnTo>
                <a:lnTo>
                  <a:pt x="1831" y="3555"/>
                </a:lnTo>
                <a:lnTo>
                  <a:pt x="1802" y="3629"/>
                </a:lnTo>
                <a:lnTo>
                  <a:pt x="1777" y="3705"/>
                </a:lnTo>
                <a:lnTo>
                  <a:pt x="1755" y="3780"/>
                </a:lnTo>
                <a:lnTo>
                  <a:pt x="1740" y="3857"/>
                </a:lnTo>
                <a:lnTo>
                  <a:pt x="1576" y="4822"/>
                </a:lnTo>
                <a:lnTo>
                  <a:pt x="1559" y="4825"/>
                </a:lnTo>
                <a:lnTo>
                  <a:pt x="1541" y="4831"/>
                </a:lnTo>
                <a:lnTo>
                  <a:pt x="1523" y="4840"/>
                </a:lnTo>
                <a:lnTo>
                  <a:pt x="1507" y="4849"/>
                </a:lnTo>
                <a:lnTo>
                  <a:pt x="1495" y="4855"/>
                </a:lnTo>
                <a:lnTo>
                  <a:pt x="1484" y="4881"/>
                </a:lnTo>
                <a:lnTo>
                  <a:pt x="1478" y="4907"/>
                </a:lnTo>
                <a:lnTo>
                  <a:pt x="1472" y="4934"/>
                </a:lnTo>
                <a:lnTo>
                  <a:pt x="1461" y="4962"/>
                </a:lnTo>
                <a:lnTo>
                  <a:pt x="1119" y="4962"/>
                </a:lnTo>
                <a:lnTo>
                  <a:pt x="1095" y="4959"/>
                </a:lnTo>
                <a:lnTo>
                  <a:pt x="1079" y="4952"/>
                </a:lnTo>
                <a:lnTo>
                  <a:pt x="1066" y="4941"/>
                </a:lnTo>
                <a:lnTo>
                  <a:pt x="1059" y="4926"/>
                </a:lnTo>
                <a:lnTo>
                  <a:pt x="1056" y="4910"/>
                </a:lnTo>
                <a:lnTo>
                  <a:pt x="1057" y="4890"/>
                </a:lnTo>
                <a:lnTo>
                  <a:pt x="1062" y="4870"/>
                </a:lnTo>
                <a:lnTo>
                  <a:pt x="1069" y="4851"/>
                </a:lnTo>
                <a:lnTo>
                  <a:pt x="1094" y="4815"/>
                </a:lnTo>
                <a:lnTo>
                  <a:pt x="1109" y="4800"/>
                </a:lnTo>
                <a:lnTo>
                  <a:pt x="1125" y="4786"/>
                </a:lnTo>
                <a:lnTo>
                  <a:pt x="1142" y="4778"/>
                </a:lnTo>
                <a:lnTo>
                  <a:pt x="1160" y="4774"/>
                </a:lnTo>
                <a:lnTo>
                  <a:pt x="1164" y="4670"/>
                </a:lnTo>
                <a:lnTo>
                  <a:pt x="1175" y="4566"/>
                </a:lnTo>
                <a:lnTo>
                  <a:pt x="1193" y="4459"/>
                </a:lnTo>
                <a:lnTo>
                  <a:pt x="1199" y="4445"/>
                </a:lnTo>
                <a:lnTo>
                  <a:pt x="1208" y="4435"/>
                </a:lnTo>
                <a:lnTo>
                  <a:pt x="1219" y="4429"/>
                </a:lnTo>
                <a:lnTo>
                  <a:pt x="1232" y="4422"/>
                </a:lnTo>
                <a:lnTo>
                  <a:pt x="1244" y="4418"/>
                </a:lnTo>
                <a:lnTo>
                  <a:pt x="1256" y="4410"/>
                </a:lnTo>
                <a:lnTo>
                  <a:pt x="1265" y="4401"/>
                </a:lnTo>
                <a:lnTo>
                  <a:pt x="1272" y="4386"/>
                </a:lnTo>
                <a:lnTo>
                  <a:pt x="1288" y="4305"/>
                </a:lnTo>
                <a:lnTo>
                  <a:pt x="1300" y="4220"/>
                </a:lnTo>
                <a:lnTo>
                  <a:pt x="1308" y="4134"/>
                </a:lnTo>
                <a:lnTo>
                  <a:pt x="1315" y="4047"/>
                </a:lnTo>
                <a:lnTo>
                  <a:pt x="1324" y="3959"/>
                </a:lnTo>
                <a:lnTo>
                  <a:pt x="1335" y="3869"/>
                </a:lnTo>
                <a:lnTo>
                  <a:pt x="1348" y="3780"/>
                </a:lnTo>
                <a:lnTo>
                  <a:pt x="1365" y="3701"/>
                </a:lnTo>
                <a:lnTo>
                  <a:pt x="1383" y="3623"/>
                </a:lnTo>
                <a:lnTo>
                  <a:pt x="1404" y="3546"/>
                </a:lnTo>
                <a:lnTo>
                  <a:pt x="1424" y="3468"/>
                </a:lnTo>
                <a:lnTo>
                  <a:pt x="1442" y="3392"/>
                </a:lnTo>
                <a:lnTo>
                  <a:pt x="1457" y="3315"/>
                </a:lnTo>
                <a:lnTo>
                  <a:pt x="1468" y="3241"/>
                </a:lnTo>
                <a:lnTo>
                  <a:pt x="1471" y="3169"/>
                </a:lnTo>
                <a:lnTo>
                  <a:pt x="1471" y="3088"/>
                </a:lnTo>
                <a:lnTo>
                  <a:pt x="1474" y="3006"/>
                </a:lnTo>
                <a:lnTo>
                  <a:pt x="1478" y="2925"/>
                </a:lnTo>
                <a:lnTo>
                  <a:pt x="1486" y="2843"/>
                </a:lnTo>
                <a:lnTo>
                  <a:pt x="1496" y="2762"/>
                </a:lnTo>
                <a:lnTo>
                  <a:pt x="1511" y="2680"/>
                </a:lnTo>
                <a:lnTo>
                  <a:pt x="1529" y="2602"/>
                </a:lnTo>
                <a:lnTo>
                  <a:pt x="1553" y="2525"/>
                </a:lnTo>
                <a:lnTo>
                  <a:pt x="1582" y="2450"/>
                </a:lnTo>
                <a:lnTo>
                  <a:pt x="1618" y="2379"/>
                </a:lnTo>
                <a:lnTo>
                  <a:pt x="1659" y="2309"/>
                </a:lnTo>
                <a:lnTo>
                  <a:pt x="1528" y="2309"/>
                </a:lnTo>
                <a:lnTo>
                  <a:pt x="1569" y="1631"/>
                </a:lnTo>
                <a:lnTo>
                  <a:pt x="1540" y="1311"/>
                </a:lnTo>
                <a:lnTo>
                  <a:pt x="1501" y="1306"/>
                </a:lnTo>
                <a:lnTo>
                  <a:pt x="1458" y="1309"/>
                </a:lnTo>
                <a:lnTo>
                  <a:pt x="1413" y="1318"/>
                </a:lnTo>
                <a:lnTo>
                  <a:pt x="1368" y="1330"/>
                </a:lnTo>
                <a:lnTo>
                  <a:pt x="1323" y="1344"/>
                </a:lnTo>
                <a:lnTo>
                  <a:pt x="1232" y="1374"/>
                </a:lnTo>
                <a:lnTo>
                  <a:pt x="1187" y="1388"/>
                </a:lnTo>
                <a:lnTo>
                  <a:pt x="1145" y="1397"/>
                </a:lnTo>
                <a:lnTo>
                  <a:pt x="1106" y="1401"/>
                </a:lnTo>
                <a:lnTo>
                  <a:pt x="756" y="1484"/>
                </a:lnTo>
                <a:lnTo>
                  <a:pt x="720" y="1493"/>
                </a:lnTo>
                <a:lnTo>
                  <a:pt x="680" y="1498"/>
                </a:lnTo>
                <a:lnTo>
                  <a:pt x="638" y="1498"/>
                </a:lnTo>
                <a:lnTo>
                  <a:pt x="595" y="1495"/>
                </a:lnTo>
                <a:lnTo>
                  <a:pt x="551" y="1490"/>
                </a:lnTo>
                <a:lnTo>
                  <a:pt x="507" y="1483"/>
                </a:lnTo>
                <a:lnTo>
                  <a:pt x="463" y="1477"/>
                </a:lnTo>
                <a:lnTo>
                  <a:pt x="421" y="1471"/>
                </a:lnTo>
                <a:lnTo>
                  <a:pt x="382" y="1466"/>
                </a:lnTo>
                <a:lnTo>
                  <a:pt x="346" y="1465"/>
                </a:lnTo>
                <a:lnTo>
                  <a:pt x="340" y="1471"/>
                </a:lnTo>
                <a:lnTo>
                  <a:pt x="337" y="1480"/>
                </a:lnTo>
                <a:lnTo>
                  <a:pt x="334" y="1492"/>
                </a:lnTo>
                <a:lnTo>
                  <a:pt x="332" y="1504"/>
                </a:lnTo>
                <a:lnTo>
                  <a:pt x="329" y="1513"/>
                </a:lnTo>
                <a:lnTo>
                  <a:pt x="323" y="1519"/>
                </a:lnTo>
                <a:lnTo>
                  <a:pt x="285" y="1531"/>
                </a:lnTo>
                <a:lnTo>
                  <a:pt x="251" y="1542"/>
                </a:lnTo>
                <a:lnTo>
                  <a:pt x="222" y="1551"/>
                </a:lnTo>
                <a:lnTo>
                  <a:pt x="198" y="1557"/>
                </a:lnTo>
                <a:lnTo>
                  <a:pt x="175" y="1563"/>
                </a:lnTo>
                <a:lnTo>
                  <a:pt x="157" y="1566"/>
                </a:lnTo>
                <a:lnTo>
                  <a:pt x="144" y="1567"/>
                </a:lnTo>
                <a:lnTo>
                  <a:pt x="135" y="1566"/>
                </a:lnTo>
                <a:lnTo>
                  <a:pt x="132" y="1563"/>
                </a:lnTo>
                <a:lnTo>
                  <a:pt x="135" y="1557"/>
                </a:lnTo>
                <a:lnTo>
                  <a:pt x="144" y="1546"/>
                </a:lnTo>
                <a:lnTo>
                  <a:pt x="160" y="1534"/>
                </a:lnTo>
                <a:lnTo>
                  <a:pt x="184" y="1517"/>
                </a:lnTo>
                <a:lnTo>
                  <a:pt x="159" y="1526"/>
                </a:lnTo>
                <a:lnTo>
                  <a:pt x="136" y="1534"/>
                </a:lnTo>
                <a:lnTo>
                  <a:pt x="115" y="1542"/>
                </a:lnTo>
                <a:lnTo>
                  <a:pt x="98" y="1546"/>
                </a:lnTo>
                <a:lnTo>
                  <a:pt x="85" y="1549"/>
                </a:lnTo>
                <a:lnTo>
                  <a:pt x="74" y="1549"/>
                </a:lnTo>
                <a:lnTo>
                  <a:pt x="68" y="1548"/>
                </a:lnTo>
                <a:lnTo>
                  <a:pt x="67" y="1542"/>
                </a:lnTo>
                <a:lnTo>
                  <a:pt x="70" y="1534"/>
                </a:lnTo>
                <a:lnTo>
                  <a:pt x="77" y="1522"/>
                </a:lnTo>
                <a:lnTo>
                  <a:pt x="89" y="1505"/>
                </a:lnTo>
                <a:lnTo>
                  <a:pt x="108" y="1486"/>
                </a:lnTo>
                <a:lnTo>
                  <a:pt x="132" y="1462"/>
                </a:lnTo>
                <a:lnTo>
                  <a:pt x="92" y="1475"/>
                </a:lnTo>
                <a:lnTo>
                  <a:pt x="61" y="1484"/>
                </a:lnTo>
                <a:lnTo>
                  <a:pt x="35" y="1489"/>
                </a:lnTo>
                <a:lnTo>
                  <a:pt x="17" y="1492"/>
                </a:lnTo>
                <a:lnTo>
                  <a:pt x="5" y="1490"/>
                </a:lnTo>
                <a:lnTo>
                  <a:pt x="0" y="1486"/>
                </a:lnTo>
                <a:lnTo>
                  <a:pt x="4" y="1480"/>
                </a:lnTo>
                <a:lnTo>
                  <a:pt x="13" y="1471"/>
                </a:lnTo>
                <a:lnTo>
                  <a:pt x="29" y="1459"/>
                </a:lnTo>
                <a:lnTo>
                  <a:pt x="50" y="1445"/>
                </a:lnTo>
                <a:lnTo>
                  <a:pt x="80" y="1430"/>
                </a:lnTo>
                <a:lnTo>
                  <a:pt x="115" y="1413"/>
                </a:lnTo>
                <a:lnTo>
                  <a:pt x="77" y="1407"/>
                </a:lnTo>
                <a:lnTo>
                  <a:pt x="49" y="1403"/>
                </a:lnTo>
                <a:lnTo>
                  <a:pt x="28" y="1400"/>
                </a:lnTo>
                <a:lnTo>
                  <a:pt x="17" y="1397"/>
                </a:lnTo>
                <a:lnTo>
                  <a:pt x="13" y="1394"/>
                </a:lnTo>
                <a:lnTo>
                  <a:pt x="14" y="1391"/>
                </a:lnTo>
                <a:lnTo>
                  <a:pt x="22" y="1389"/>
                </a:lnTo>
                <a:lnTo>
                  <a:pt x="34" y="1388"/>
                </a:lnTo>
                <a:lnTo>
                  <a:pt x="49" y="1386"/>
                </a:lnTo>
                <a:lnTo>
                  <a:pt x="68" y="1383"/>
                </a:lnTo>
                <a:lnTo>
                  <a:pt x="89" y="1382"/>
                </a:lnTo>
                <a:lnTo>
                  <a:pt x="112" y="1380"/>
                </a:lnTo>
                <a:lnTo>
                  <a:pt x="160" y="1374"/>
                </a:lnTo>
                <a:lnTo>
                  <a:pt x="183" y="1371"/>
                </a:lnTo>
                <a:lnTo>
                  <a:pt x="204" y="1368"/>
                </a:lnTo>
                <a:lnTo>
                  <a:pt x="222" y="1364"/>
                </a:lnTo>
                <a:lnTo>
                  <a:pt x="237" y="1358"/>
                </a:lnTo>
                <a:lnTo>
                  <a:pt x="248" y="1352"/>
                </a:lnTo>
                <a:lnTo>
                  <a:pt x="234" y="1314"/>
                </a:lnTo>
                <a:lnTo>
                  <a:pt x="224" y="1281"/>
                </a:lnTo>
                <a:lnTo>
                  <a:pt x="218" y="1256"/>
                </a:lnTo>
                <a:lnTo>
                  <a:pt x="213" y="1237"/>
                </a:lnTo>
                <a:lnTo>
                  <a:pt x="212" y="1222"/>
                </a:lnTo>
                <a:lnTo>
                  <a:pt x="213" y="1213"/>
                </a:lnTo>
                <a:lnTo>
                  <a:pt x="216" y="1210"/>
                </a:lnTo>
                <a:lnTo>
                  <a:pt x="221" y="1210"/>
                </a:lnTo>
                <a:lnTo>
                  <a:pt x="228" y="1214"/>
                </a:lnTo>
                <a:lnTo>
                  <a:pt x="236" y="1223"/>
                </a:lnTo>
                <a:lnTo>
                  <a:pt x="245" y="1235"/>
                </a:lnTo>
                <a:lnTo>
                  <a:pt x="254" y="1250"/>
                </a:lnTo>
                <a:lnTo>
                  <a:pt x="264" y="1267"/>
                </a:lnTo>
                <a:lnTo>
                  <a:pt x="285" y="1309"/>
                </a:lnTo>
                <a:lnTo>
                  <a:pt x="294" y="1333"/>
                </a:lnTo>
                <a:lnTo>
                  <a:pt x="302" y="1342"/>
                </a:lnTo>
                <a:lnTo>
                  <a:pt x="319" y="1347"/>
                </a:lnTo>
                <a:lnTo>
                  <a:pt x="341" y="1350"/>
                </a:lnTo>
                <a:lnTo>
                  <a:pt x="370" y="1352"/>
                </a:lnTo>
                <a:lnTo>
                  <a:pt x="405" y="1350"/>
                </a:lnTo>
                <a:lnTo>
                  <a:pt x="444" y="1347"/>
                </a:lnTo>
                <a:lnTo>
                  <a:pt x="486" y="1342"/>
                </a:lnTo>
                <a:lnTo>
                  <a:pt x="533" y="1336"/>
                </a:lnTo>
                <a:lnTo>
                  <a:pt x="579" y="1329"/>
                </a:lnTo>
                <a:lnTo>
                  <a:pt x="628" y="1320"/>
                </a:lnTo>
                <a:lnTo>
                  <a:pt x="676" y="1312"/>
                </a:lnTo>
                <a:lnTo>
                  <a:pt x="724" y="1302"/>
                </a:lnTo>
                <a:lnTo>
                  <a:pt x="771" y="1293"/>
                </a:lnTo>
                <a:lnTo>
                  <a:pt x="813" y="1282"/>
                </a:lnTo>
                <a:lnTo>
                  <a:pt x="854" y="1273"/>
                </a:lnTo>
                <a:lnTo>
                  <a:pt x="890" y="1264"/>
                </a:lnTo>
                <a:lnTo>
                  <a:pt x="920" y="1255"/>
                </a:lnTo>
                <a:lnTo>
                  <a:pt x="944" y="1247"/>
                </a:lnTo>
                <a:lnTo>
                  <a:pt x="962" y="1241"/>
                </a:lnTo>
                <a:lnTo>
                  <a:pt x="965" y="1237"/>
                </a:lnTo>
                <a:lnTo>
                  <a:pt x="976" y="1232"/>
                </a:lnTo>
                <a:lnTo>
                  <a:pt x="993" y="1228"/>
                </a:lnTo>
                <a:lnTo>
                  <a:pt x="1014" y="1225"/>
                </a:lnTo>
                <a:lnTo>
                  <a:pt x="1038" y="1220"/>
                </a:lnTo>
                <a:lnTo>
                  <a:pt x="1089" y="1208"/>
                </a:lnTo>
                <a:lnTo>
                  <a:pt x="1112" y="1201"/>
                </a:lnTo>
                <a:lnTo>
                  <a:pt x="1130" y="1192"/>
                </a:lnTo>
                <a:lnTo>
                  <a:pt x="1172" y="1166"/>
                </a:lnTo>
                <a:lnTo>
                  <a:pt x="1210" y="1143"/>
                </a:lnTo>
                <a:lnTo>
                  <a:pt x="1244" y="1122"/>
                </a:lnTo>
                <a:lnTo>
                  <a:pt x="1279" y="1103"/>
                </a:lnTo>
                <a:lnTo>
                  <a:pt x="1315" y="1085"/>
                </a:lnTo>
                <a:lnTo>
                  <a:pt x="1353" y="1065"/>
                </a:lnTo>
                <a:lnTo>
                  <a:pt x="1395" y="1045"/>
                </a:lnTo>
                <a:lnTo>
                  <a:pt x="1442" y="1024"/>
                </a:lnTo>
                <a:lnTo>
                  <a:pt x="1480" y="977"/>
                </a:lnTo>
                <a:lnTo>
                  <a:pt x="1517" y="938"/>
                </a:lnTo>
                <a:lnTo>
                  <a:pt x="1555" y="907"/>
                </a:lnTo>
                <a:lnTo>
                  <a:pt x="1591" y="879"/>
                </a:lnTo>
                <a:lnTo>
                  <a:pt x="1626" y="858"/>
                </a:lnTo>
                <a:lnTo>
                  <a:pt x="1661" y="842"/>
                </a:lnTo>
                <a:lnTo>
                  <a:pt x="1694" y="828"/>
                </a:lnTo>
                <a:lnTo>
                  <a:pt x="1725" y="818"/>
                </a:lnTo>
                <a:lnTo>
                  <a:pt x="1754" y="810"/>
                </a:lnTo>
                <a:lnTo>
                  <a:pt x="1781" y="804"/>
                </a:lnTo>
                <a:lnTo>
                  <a:pt x="1807" y="798"/>
                </a:lnTo>
                <a:lnTo>
                  <a:pt x="1829" y="792"/>
                </a:lnTo>
                <a:lnTo>
                  <a:pt x="1849" y="784"/>
                </a:lnTo>
                <a:lnTo>
                  <a:pt x="1866" y="777"/>
                </a:lnTo>
                <a:lnTo>
                  <a:pt x="1879" y="765"/>
                </a:lnTo>
                <a:lnTo>
                  <a:pt x="1888" y="751"/>
                </a:lnTo>
                <a:lnTo>
                  <a:pt x="1894" y="733"/>
                </a:lnTo>
                <a:lnTo>
                  <a:pt x="1897" y="710"/>
                </a:lnTo>
                <a:lnTo>
                  <a:pt x="1894" y="683"/>
                </a:lnTo>
                <a:lnTo>
                  <a:pt x="1888" y="649"/>
                </a:lnTo>
                <a:lnTo>
                  <a:pt x="1885" y="634"/>
                </a:lnTo>
                <a:lnTo>
                  <a:pt x="1876" y="617"/>
                </a:lnTo>
                <a:lnTo>
                  <a:pt x="1863" y="597"/>
                </a:lnTo>
                <a:lnTo>
                  <a:pt x="1847" y="575"/>
                </a:lnTo>
                <a:lnTo>
                  <a:pt x="1831" y="545"/>
                </a:lnTo>
                <a:lnTo>
                  <a:pt x="1816" y="510"/>
                </a:lnTo>
                <a:lnTo>
                  <a:pt x="1807" y="487"/>
                </a:lnTo>
                <a:lnTo>
                  <a:pt x="1798" y="459"/>
                </a:lnTo>
                <a:lnTo>
                  <a:pt x="1786" y="427"/>
                </a:lnTo>
                <a:lnTo>
                  <a:pt x="1765" y="361"/>
                </a:lnTo>
                <a:lnTo>
                  <a:pt x="1755" y="327"/>
                </a:lnTo>
                <a:lnTo>
                  <a:pt x="1748" y="299"/>
                </a:lnTo>
                <a:lnTo>
                  <a:pt x="1742" y="273"/>
                </a:lnTo>
                <a:lnTo>
                  <a:pt x="1740" y="255"/>
                </a:lnTo>
                <a:lnTo>
                  <a:pt x="1746" y="223"/>
                </a:lnTo>
                <a:lnTo>
                  <a:pt x="1762" y="192"/>
                </a:lnTo>
                <a:lnTo>
                  <a:pt x="1784" y="161"/>
                </a:lnTo>
                <a:lnTo>
                  <a:pt x="1814" y="133"/>
                </a:lnTo>
                <a:lnTo>
                  <a:pt x="1850" y="106"/>
                </a:lnTo>
                <a:lnTo>
                  <a:pt x="1890" y="85"/>
                </a:lnTo>
                <a:lnTo>
                  <a:pt x="1932" y="66"/>
                </a:lnTo>
                <a:lnTo>
                  <a:pt x="1976" y="54"/>
                </a:lnTo>
                <a:lnTo>
                  <a:pt x="2018" y="48"/>
                </a:lnTo>
                <a:lnTo>
                  <a:pt x="2053" y="50"/>
                </a:lnTo>
                <a:lnTo>
                  <a:pt x="2086" y="59"/>
                </a:lnTo>
                <a:lnTo>
                  <a:pt x="2114" y="71"/>
                </a:lnTo>
                <a:lnTo>
                  <a:pt x="2141" y="88"/>
                </a:lnTo>
                <a:lnTo>
                  <a:pt x="2163" y="104"/>
                </a:lnTo>
                <a:lnTo>
                  <a:pt x="2181" y="121"/>
                </a:lnTo>
                <a:lnTo>
                  <a:pt x="2193" y="134"/>
                </a:lnTo>
                <a:lnTo>
                  <a:pt x="2200" y="145"/>
                </a:lnTo>
                <a:lnTo>
                  <a:pt x="2214" y="170"/>
                </a:lnTo>
                <a:lnTo>
                  <a:pt x="2226" y="201"/>
                </a:lnTo>
                <a:lnTo>
                  <a:pt x="2236" y="232"/>
                </a:lnTo>
                <a:lnTo>
                  <a:pt x="2247" y="267"/>
                </a:lnTo>
                <a:lnTo>
                  <a:pt x="2255" y="303"/>
                </a:lnTo>
                <a:lnTo>
                  <a:pt x="2261" y="341"/>
                </a:lnTo>
                <a:lnTo>
                  <a:pt x="2265" y="380"/>
                </a:lnTo>
                <a:lnTo>
                  <a:pt x="2268" y="416"/>
                </a:lnTo>
                <a:lnTo>
                  <a:pt x="2268" y="454"/>
                </a:lnTo>
                <a:lnTo>
                  <a:pt x="2267" y="489"/>
                </a:lnTo>
                <a:lnTo>
                  <a:pt x="2262" y="522"/>
                </a:lnTo>
                <a:lnTo>
                  <a:pt x="2255" y="552"/>
                </a:lnTo>
                <a:lnTo>
                  <a:pt x="2244" y="579"/>
                </a:lnTo>
                <a:lnTo>
                  <a:pt x="2232" y="602"/>
                </a:lnTo>
                <a:lnTo>
                  <a:pt x="2217" y="620"/>
                </a:lnTo>
                <a:lnTo>
                  <a:pt x="2197" y="634"/>
                </a:lnTo>
                <a:lnTo>
                  <a:pt x="2175" y="640"/>
                </a:lnTo>
                <a:lnTo>
                  <a:pt x="2149" y="640"/>
                </a:lnTo>
                <a:lnTo>
                  <a:pt x="2132" y="641"/>
                </a:lnTo>
                <a:lnTo>
                  <a:pt x="2122" y="647"/>
                </a:lnTo>
                <a:lnTo>
                  <a:pt x="2117" y="655"/>
                </a:lnTo>
                <a:lnTo>
                  <a:pt x="2116" y="665"/>
                </a:lnTo>
                <a:lnTo>
                  <a:pt x="2120" y="679"/>
                </a:lnTo>
                <a:lnTo>
                  <a:pt x="2126" y="692"/>
                </a:lnTo>
                <a:lnTo>
                  <a:pt x="2137" y="707"/>
                </a:lnTo>
                <a:lnTo>
                  <a:pt x="2151" y="723"/>
                </a:lnTo>
                <a:lnTo>
                  <a:pt x="2167" y="738"/>
                </a:lnTo>
                <a:lnTo>
                  <a:pt x="2185" y="753"/>
                </a:lnTo>
                <a:lnTo>
                  <a:pt x="2276" y="727"/>
                </a:lnTo>
                <a:lnTo>
                  <a:pt x="2711" y="603"/>
                </a:lnTo>
                <a:lnTo>
                  <a:pt x="2812" y="517"/>
                </a:lnTo>
                <a:lnTo>
                  <a:pt x="2827" y="507"/>
                </a:lnTo>
                <a:lnTo>
                  <a:pt x="2852" y="496"/>
                </a:lnTo>
                <a:lnTo>
                  <a:pt x="2882" y="484"/>
                </a:lnTo>
                <a:lnTo>
                  <a:pt x="2918" y="471"/>
                </a:lnTo>
                <a:lnTo>
                  <a:pt x="2959" y="456"/>
                </a:lnTo>
                <a:lnTo>
                  <a:pt x="3002" y="440"/>
                </a:lnTo>
                <a:lnTo>
                  <a:pt x="3090" y="407"/>
                </a:lnTo>
                <a:lnTo>
                  <a:pt x="3132" y="392"/>
                </a:lnTo>
                <a:lnTo>
                  <a:pt x="3171" y="376"/>
                </a:lnTo>
                <a:lnTo>
                  <a:pt x="3206" y="359"/>
                </a:lnTo>
                <a:lnTo>
                  <a:pt x="3233" y="344"/>
                </a:lnTo>
                <a:lnTo>
                  <a:pt x="3254" y="329"/>
                </a:lnTo>
                <a:lnTo>
                  <a:pt x="3266" y="314"/>
                </a:lnTo>
                <a:lnTo>
                  <a:pt x="3274" y="300"/>
                </a:lnTo>
                <a:lnTo>
                  <a:pt x="3284" y="281"/>
                </a:lnTo>
                <a:lnTo>
                  <a:pt x="3295" y="255"/>
                </a:lnTo>
                <a:lnTo>
                  <a:pt x="3305" y="222"/>
                </a:lnTo>
                <a:lnTo>
                  <a:pt x="3311" y="193"/>
                </a:lnTo>
                <a:lnTo>
                  <a:pt x="3317" y="163"/>
                </a:lnTo>
                <a:lnTo>
                  <a:pt x="3322" y="133"/>
                </a:lnTo>
                <a:lnTo>
                  <a:pt x="3325" y="106"/>
                </a:lnTo>
                <a:lnTo>
                  <a:pt x="3328" y="80"/>
                </a:lnTo>
                <a:lnTo>
                  <a:pt x="3331" y="57"/>
                </a:lnTo>
                <a:lnTo>
                  <a:pt x="3334" y="39"/>
                </a:lnTo>
                <a:lnTo>
                  <a:pt x="3337" y="27"/>
                </a:lnTo>
                <a:lnTo>
                  <a:pt x="3342" y="21"/>
                </a:lnTo>
                <a:lnTo>
                  <a:pt x="3346" y="21"/>
                </a:lnTo>
                <a:lnTo>
                  <a:pt x="3352" y="32"/>
                </a:lnTo>
                <a:lnTo>
                  <a:pt x="3360" y="50"/>
                </a:lnTo>
                <a:lnTo>
                  <a:pt x="3361" y="54"/>
                </a:lnTo>
                <a:lnTo>
                  <a:pt x="3363" y="62"/>
                </a:lnTo>
                <a:lnTo>
                  <a:pt x="3366" y="75"/>
                </a:lnTo>
                <a:lnTo>
                  <a:pt x="3370" y="91"/>
                </a:lnTo>
                <a:lnTo>
                  <a:pt x="3382" y="124"/>
                </a:lnTo>
                <a:lnTo>
                  <a:pt x="3390" y="140"/>
                </a:lnTo>
                <a:lnTo>
                  <a:pt x="3397" y="155"/>
                </a:lnTo>
                <a:lnTo>
                  <a:pt x="3406" y="167"/>
                </a:lnTo>
                <a:lnTo>
                  <a:pt x="3417" y="175"/>
                </a:lnTo>
                <a:lnTo>
                  <a:pt x="3429" y="178"/>
                </a:lnTo>
                <a:lnTo>
                  <a:pt x="3441" y="175"/>
                </a:lnTo>
                <a:lnTo>
                  <a:pt x="3455" y="164"/>
                </a:lnTo>
                <a:lnTo>
                  <a:pt x="3470" y="146"/>
                </a:lnTo>
                <a:lnTo>
                  <a:pt x="3485" y="118"/>
                </a:lnTo>
                <a:lnTo>
                  <a:pt x="3489" y="109"/>
                </a:lnTo>
                <a:lnTo>
                  <a:pt x="3497" y="97"/>
                </a:lnTo>
                <a:lnTo>
                  <a:pt x="3506" y="85"/>
                </a:lnTo>
                <a:lnTo>
                  <a:pt x="3527" y="57"/>
                </a:lnTo>
                <a:lnTo>
                  <a:pt x="3539" y="44"/>
                </a:lnTo>
                <a:lnTo>
                  <a:pt x="3572" y="11"/>
                </a:lnTo>
                <a:lnTo>
                  <a:pt x="3583" y="5"/>
                </a:lnTo>
                <a:lnTo>
                  <a:pt x="359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584717" y="1366892"/>
            <a:ext cx="325076" cy="1144845"/>
            <a:chOff x="3643306" y="896957"/>
            <a:chExt cx="1530350" cy="5389563"/>
          </a:xfrm>
        </p:grpSpPr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3643306" y="896957"/>
              <a:ext cx="1530350" cy="5389563"/>
            </a:xfrm>
            <a:custGeom>
              <a:avLst/>
              <a:gdLst/>
              <a:ahLst/>
              <a:cxnLst>
                <a:cxn ang="0">
                  <a:pos x="621" y="14"/>
                </a:cxn>
                <a:cxn ang="0">
                  <a:pos x="809" y="85"/>
                </a:cxn>
                <a:cxn ang="0">
                  <a:pos x="964" y="219"/>
                </a:cxn>
                <a:cxn ang="0">
                  <a:pos x="942" y="243"/>
                </a:cxn>
                <a:cxn ang="0">
                  <a:pos x="912" y="255"/>
                </a:cxn>
                <a:cxn ang="0">
                  <a:pos x="901" y="354"/>
                </a:cxn>
                <a:cxn ang="0">
                  <a:pos x="892" y="538"/>
                </a:cxn>
                <a:cxn ang="0">
                  <a:pos x="881" y="770"/>
                </a:cxn>
                <a:cxn ang="0">
                  <a:pos x="854" y="1141"/>
                </a:cxn>
                <a:cxn ang="0">
                  <a:pos x="823" y="1361"/>
                </a:cxn>
                <a:cxn ang="0">
                  <a:pos x="779" y="1527"/>
                </a:cxn>
                <a:cxn ang="0">
                  <a:pos x="734" y="1610"/>
                </a:cxn>
                <a:cxn ang="0">
                  <a:pos x="723" y="1622"/>
                </a:cxn>
                <a:cxn ang="0">
                  <a:pos x="694" y="1635"/>
                </a:cxn>
                <a:cxn ang="0">
                  <a:pos x="695" y="1682"/>
                </a:cxn>
                <a:cxn ang="0">
                  <a:pos x="703" y="1740"/>
                </a:cxn>
                <a:cxn ang="0">
                  <a:pos x="685" y="1759"/>
                </a:cxn>
                <a:cxn ang="0">
                  <a:pos x="668" y="1793"/>
                </a:cxn>
                <a:cxn ang="0">
                  <a:pos x="674" y="1848"/>
                </a:cxn>
                <a:cxn ang="0">
                  <a:pos x="692" y="1900"/>
                </a:cxn>
                <a:cxn ang="0">
                  <a:pos x="672" y="1944"/>
                </a:cxn>
                <a:cxn ang="0">
                  <a:pos x="646" y="1994"/>
                </a:cxn>
                <a:cxn ang="0">
                  <a:pos x="640" y="2104"/>
                </a:cxn>
                <a:cxn ang="0">
                  <a:pos x="648" y="2220"/>
                </a:cxn>
                <a:cxn ang="0">
                  <a:pos x="646" y="2273"/>
                </a:cxn>
                <a:cxn ang="0">
                  <a:pos x="644" y="2318"/>
                </a:cxn>
                <a:cxn ang="0">
                  <a:pos x="657" y="2510"/>
                </a:cxn>
                <a:cxn ang="0">
                  <a:pos x="730" y="2719"/>
                </a:cxn>
                <a:cxn ang="0">
                  <a:pos x="962" y="3159"/>
                </a:cxn>
                <a:cxn ang="0">
                  <a:pos x="54" y="3211"/>
                </a:cxn>
                <a:cxn ang="0">
                  <a:pos x="103" y="2826"/>
                </a:cxn>
                <a:cxn ang="0">
                  <a:pos x="355" y="2555"/>
                </a:cxn>
                <a:cxn ang="0">
                  <a:pos x="364" y="2431"/>
                </a:cxn>
                <a:cxn ang="0">
                  <a:pos x="338" y="1979"/>
                </a:cxn>
                <a:cxn ang="0">
                  <a:pos x="307" y="1914"/>
                </a:cxn>
                <a:cxn ang="0">
                  <a:pos x="312" y="1852"/>
                </a:cxn>
                <a:cxn ang="0">
                  <a:pos x="292" y="1804"/>
                </a:cxn>
                <a:cxn ang="0">
                  <a:pos x="283" y="1779"/>
                </a:cxn>
                <a:cxn ang="0">
                  <a:pos x="255" y="1764"/>
                </a:cxn>
                <a:cxn ang="0">
                  <a:pos x="240" y="1741"/>
                </a:cxn>
                <a:cxn ang="0">
                  <a:pos x="255" y="1688"/>
                </a:cxn>
                <a:cxn ang="0">
                  <a:pos x="245" y="1609"/>
                </a:cxn>
                <a:cxn ang="0">
                  <a:pos x="202" y="1573"/>
                </a:cxn>
                <a:cxn ang="0">
                  <a:pos x="170" y="1518"/>
                </a:cxn>
                <a:cxn ang="0">
                  <a:pos x="123" y="1400"/>
                </a:cxn>
                <a:cxn ang="0">
                  <a:pos x="87" y="1209"/>
                </a:cxn>
                <a:cxn ang="0">
                  <a:pos x="60" y="974"/>
                </a:cxn>
                <a:cxn ang="0">
                  <a:pos x="38" y="729"/>
                </a:cxn>
                <a:cxn ang="0">
                  <a:pos x="23" y="503"/>
                </a:cxn>
                <a:cxn ang="0">
                  <a:pos x="10" y="328"/>
                </a:cxn>
                <a:cxn ang="0">
                  <a:pos x="0" y="235"/>
                </a:cxn>
                <a:cxn ang="0">
                  <a:pos x="117" y="109"/>
                </a:cxn>
                <a:cxn ang="0">
                  <a:pos x="282" y="29"/>
                </a:cxn>
                <a:cxn ang="0">
                  <a:pos x="473" y="0"/>
                </a:cxn>
              </a:cxnLst>
              <a:rect l="0" t="0" r="r" b="b"/>
              <a:pathLst>
                <a:path w="964" h="3395">
                  <a:moveTo>
                    <a:pt x="473" y="0"/>
                  </a:moveTo>
                  <a:lnTo>
                    <a:pt x="523" y="1"/>
                  </a:lnTo>
                  <a:lnTo>
                    <a:pt x="573" y="6"/>
                  </a:lnTo>
                  <a:lnTo>
                    <a:pt x="621" y="14"/>
                  </a:lnTo>
                  <a:lnTo>
                    <a:pt x="671" y="27"/>
                  </a:lnTo>
                  <a:lnTo>
                    <a:pt x="718" y="42"/>
                  </a:lnTo>
                  <a:lnTo>
                    <a:pt x="764" y="62"/>
                  </a:lnTo>
                  <a:lnTo>
                    <a:pt x="809" y="85"/>
                  </a:lnTo>
                  <a:lnTo>
                    <a:pt x="852" y="112"/>
                  </a:lnTo>
                  <a:lnTo>
                    <a:pt x="892" y="144"/>
                  </a:lnTo>
                  <a:lnTo>
                    <a:pt x="929" y="179"/>
                  </a:lnTo>
                  <a:lnTo>
                    <a:pt x="964" y="219"/>
                  </a:lnTo>
                  <a:lnTo>
                    <a:pt x="962" y="230"/>
                  </a:lnTo>
                  <a:lnTo>
                    <a:pt x="957" y="236"/>
                  </a:lnTo>
                  <a:lnTo>
                    <a:pt x="950" y="240"/>
                  </a:lnTo>
                  <a:lnTo>
                    <a:pt x="942" y="243"/>
                  </a:lnTo>
                  <a:lnTo>
                    <a:pt x="933" y="245"/>
                  </a:lnTo>
                  <a:lnTo>
                    <a:pt x="925" y="247"/>
                  </a:lnTo>
                  <a:lnTo>
                    <a:pt x="918" y="250"/>
                  </a:lnTo>
                  <a:lnTo>
                    <a:pt x="912" y="255"/>
                  </a:lnTo>
                  <a:lnTo>
                    <a:pt x="909" y="264"/>
                  </a:lnTo>
                  <a:lnTo>
                    <a:pt x="906" y="288"/>
                  </a:lnTo>
                  <a:lnTo>
                    <a:pt x="904" y="318"/>
                  </a:lnTo>
                  <a:lnTo>
                    <a:pt x="901" y="354"/>
                  </a:lnTo>
                  <a:lnTo>
                    <a:pt x="899" y="394"/>
                  </a:lnTo>
                  <a:lnTo>
                    <a:pt x="897" y="439"/>
                  </a:lnTo>
                  <a:lnTo>
                    <a:pt x="895" y="487"/>
                  </a:lnTo>
                  <a:lnTo>
                    <a:pt x="892" y="538"/>
                  </a:lnTo>
                  <a:lnTo>
                    <a:pt x="890" y="593"/>
                  </a:lnTo>
                  <a:lnTo>
                    <a:pt x="887" y="650"/>
                  </a:lnTo>
                  <a:lnTo>
                    <a:pt x="885" y="709"/>
                  </a:lnTo>
                  <a:lnTo>
                    <a:pt x="881" y="770"/>
                  </a:lnTo>
                  <a:lnTo>
                    <a:pt x="877" y="831"/>
                  </a:lnTo>
                  <a:lnTo>
                    <a:pt x="869" y="956"/>
                  </a:lnTo>
                  <a:lnTo>
                    <a:pt x="859" y="1080"/>
                  </a:lnTo>
                  <a:lnTo>
                    <a:pt x="854" y="1141"/>
                  </a:lnTo>
                  <a:lnTo>
                    <a:pt x="847" y="1199"/>
                  </a:lnTo>
                  <a:lnTo>
                    <a:pt x="839" y="1256"/>
                  </a:lnTo>
                  <a:lnTo>
                    <a:pt x="831" y="1310"/>
                  </a:lnTo>
                  <a:lnTo>
                    <a:pt x="823" y="1361"/>
                  </a:lnTo>
                  <a:lnTo>
                    <a:pt x="813" y="1409"/>
                  </a:lnTo>
                  <a:lnTo>
                    <a:pt x="802" y="1453"/>
                  </a:lnTo>
                  <a:lnTo>
                    <a:pt x="791" y="1493"/>
                  </a:lnTo>
                  <a:lnTo>
                    <a:pt x="779" y="1527"/>
                  </a:lnTo>
                  <a:lnTo>
                    <a:pt x="765" y="1556"/>
                  </a:lnTo>
                  <a:lnTo>
                    <a:pt x="750" y="1580"/>
                  </a:lnTo>
                  <a:lnTo>
                    <a:pt x="734" y="1598"/>
                  </a:lnTo>
                  <a:lnTo>
                    <a:pt x="734" y="1610"/>
                  </a:lnTo>
                  <a:lnTo>
                    <a:pt x="733" y="1618"/>
                  </a:lnTo>
                  <a:lnTo>
                    <a:pt x="730" y="1622"/>
                  </a:lnTo>
                  <a:lnTo>
                    <a:pt x="727" y="1623"/>
                  </a:lnTo>
                  <a:lnTo>
                    <a:pt x="723" y="1622"/>
                  </a:lnTo>
                  <a:lnTo>
                    <a:pt x="713" y="1620"/>
                  </a:lnTo>
                  <a:lnTo>
                    <a:pt x="707" y="1622"/>
                  </a:lnTo>
                  <a:lnTo>
                    <a:pt x="701" y="1626"/>
                  </a:lnTo>
                  <a:lnTo>
                    <a:pt x="694" y="1635"/>
                  </a:lnTo>
                  <a:lnTo>
                    <a:pt x="692" y="1642"/>
                  </a:lnTo>
                  <a:lnTo>
                    <a:pt x="692" y="1653"/>
                  </a:lnTo>
                  <a:lnTo>
                    <a:pt x="693" y="1667"/>
                  </a:lnTo>
                  <a:lnTo>
                    <a:pt x="695" y="1682"/>
                  </a:lnTo>
                  <a:lnTo>
                    <a:pt x="697" y="1699"/>
                  </a:lnTo>
                  <a:lnTo>
                    <a:pt x="699" y="1714"/>
                  </a:lnTo>
                  <a:lnTo>
                    <a:pt x="702" y="1727"/>
                  </a:lnTo>
                  <a:lnTo>
                    <a:pt x="703" y="1740"/>
                  </a:lnTo>
                  <a:lnTo>
                    <a:pt x="702" y="1748"/>
                  </a:lnTo>
                  <a:lnTo>
                    <a:pt x="697" y="1753"/>
                  </a:lnTo>
                  <a:lnTo>
                    <a:pt x="691" y="1757"/>
                  </a:lnTo>
                  <a:lnTo>
                    <a:pt x="685" y="1759"/>
                  </a:lnTo>
                  <a:lnTo>
                    <a:pt x="678" y="1763"/>
                  </a:lnTo>
                  <a:lnTo>
                    <a:pt x="673" y="1770"/>
                  </a:lnTo>
                  <a:lnTo>
                    <a:pt x="670" y="1780"/>
                  </a:lnTo>
                  <a:lnTo>
                    <a:pt x="668" y="1793"/>
                  </a:lnTo>
                  <a:lnTo>
                    <a:pt x="667" y="1808"/>
                  </a:lnTo>
                  <a:lnTo>
                    <a:pt x="666" y="1821"/>
                  </a:lnTo>
                  <a:lnTo>
                    <a:pt x="663" y="1831"/>
                  </a:lnTo>
                  <a:lnTo>
                    <a:pt x="674" y="1848"/>
                  </a:lnTo>
                  <a:lnTo>
                    <a:pt x="682" y="1861"/>
                  </a:lnTo>
                  <a:lnTo>
                    <a:pt x="689" y="1873"/>
                  </a:lnTo>
                  <a:lnTo>
                    <a:pt x="692" y="1886"/>
                  </a:lnTo>
                  <a:lnTo>
                    <a:pt x="692" y="1900"/>
                  </a:lnTo>
                  <a:lnTo>
                    <a:pt x="690" y="1914"/>
                  </a:lnTo>
                  <a:lnTo>
                    <a:pt x="685" y="1924"/>
                  </a:lnTo>
                  <a:lnTo>
                    <a:pt x="679" y="1934"/>
                  </a:lnTo>
                  <a:lnTo>
                    <a:pt x="672" y="1944"/>
                  </a:lnTo>
                  <a:lnTo>
                    <a:pt x="665" y="1954"/>
                  </a:lnTo>
                  <a:lnTo>
                    <a:pt x="657" y="1965"/>
                  </a:lnTo>
                  <a:lnTo>
                    <a:pt x="651" y="1979"/>
                  </a:lnTo>
                  <a:lnTo>
                    <a:pt x="646" y="1994"/>
                  </a:lnTo>
                  <a:lnTo>
                    <a:pt x="643" y="2014"/>
                  </a:lnTo>
                  <a:lnTo>
                    <a:pt x="642" y="2036"/>
                  </a:lnTo>
                  <a:lnTo>
                    <a:pt x="641" y="2069"/>
                  </a:lnTo>
                  <a:lnTo>
                    <a:pt x="640" y="2104"/>
                  </a:lnTo>
                  <a:lnTo>
                    <a:pt x="639" y="2140"/>
                  </a:lnTo>
                  <a:lnTo>
                    <a:pt x="643" y="2177"/>
                  </a:lnTo>
                  <a:lnTo>
                    <a:pt x="647" y="2201"/>
                  </a:lnTo>
                  <a:lnTo>
                    <a:pt x="648" y="2220"/>
                  </a:lnTo>
                  <a:lnTo>
                    <a:pt x="649" y="2237"/>
                  </a:lnTo>
                  <a:lnTo>
                    <a:pt x="648" y="2250"/>
                  </a:lnTo>
                  <a:lnTo>
                    <a:pt x="647" y="2263"/>
                  </a:lnTo>
                  <a:lnTo>
                    <a:pt x="646" y="2273"/>
                  </a:lnTo>
                  <a:lnTo>
                    <a:pt x="647" y="2281"/>
                  </a:lnTo>
                  <a:lnTo>
                    <a:pt x="649" y="2300"/>
                  </a:lnTo>
                  <a:lnTo>
                    <a:pt x="647" y="2309"/>
                  </a:lnTo>
                  <a:lnTo>
                    <a:pt x="644" y="2318"/>
                  </a:lnTo>
                  <a:lnTo>
                    <a:pt x="636" y="2330"/>
                  </a:lnTo>
                  <a:lnTo>
                    <a:pt x="640" y="2393"/>
                  </a:lnTo>
                  <a:lnTo>
                    <a:pt x="647" y="2453"/>
                  </a:lnTo>
                  <a:lnTo>
                    <a:pt x="657" y="2510"/>
                  </a:lnTo>
                  <a:lnTo>
                    <a:pt x="671" y="2564"/>
                  </a:lnTo>
                  <a:lnTo>
                    <a:pt x="687" y="2617"/>
                  </a:lnTo>
                  <a:lnTo>
                    <a:pt x="707" y="2668"/>
                  </a:lnTo>
                  <a:lnTo>
                    <a:pt x="730" y="2719"/>
                  </a:lnTo>
                  <a:lnTo>
                    <a:pt x="756" y="2769"/>
                  </a:lnTo>
                  <a:lnTo>
                    <a:pt x="920" y="2861"/>
                  </a:lnTo>
                  <a:lnTo>
                    <a:pt x="929" y="3138"/>
                  </a:lnTo>
                  <a:lnTo>
                    <a:pt x="962" y="3159"/>
                  </a:lnTo>
                  <a:lnTo>
                    <a:pt x="964" y="3228"/>
                  </a:lnTo>
                  <a:lnTo>
                    <a:pt x="503" y="3395"/>
                  </a:lnTo>
                  <a:lnTo>
                    <a:pt x="392" y="3385"/>
                  </a:lnTo>
                  <a:lnTo>
                    <a:pt x="54" y="3211"/>
                  </a:lnTo>
                  <a:lnTo>
                    <a:pt x="81" y="3173"/>
                  </a:lnTo>
                  <a:lnTo>
                    <a:pt x="58" y="3151"/>
                  </a:lnTo>
                  <a:lnTo>
                    <a:pt x="93" y="3094"/>
                  </a:lnTo>
                  <a:lnTo>
                    <a:pt x="103" y="2826"/>
                  </a:lnTo>
                  <a:lnTo>
                    <a:pt x="267" y="2779"/>
                  </a:lnTo>
                  <a:lnTo>
                    <a:pt x="340" y="2606"/>
                  </a:lnTo>
                  <a:lnTo>
                    <a:pt x="349" y="2583"/>
                  </a:lnTo>
                  <a:lnTo>
                    <a:pt x="355" y="2555"/>
                  </a:lnTo>
                  <a:lnTo>
                    <a:pt x="359" y="2524"/>
                  </a:lnTo>
                  <a:lnTo>
                    <a:pt x="362" y="2492"/>
                  </a:lnTo>
                  <a:lnTo>
                    <a:pt x="363" y="2461"/>
                  </a:lnTo>
                  <a:lnTo>
                    <a:pt x="364" y="2431"/>
                  </a:lnTo>
                  <a:lnTo>
                    <a:pt x="365" y="2340"/>
                  </a:lnTo>
                  <a:lnTo>
                    <a:pt x="343" y="2301"/>
                  </a:lnTo>
                  <a:lnTo>
                    <a:pt x="340" y="1992"/>
                  </a:lnTo>
                  <a:lnTo>
                    <a:pt x="338" y="1979"/>
                  </a:lnTo>
                  <a:lnTo>
                    <a:pt x="334" y="1966"/>
                  </a:lnTo>
                  <a:lnTo>
                    <a:pt x="329" y="1956"/>
                  </a:lnTo>
                  <a:lnTo>
                    <a:pt x="311" y="1925"/>
                  </a:lnTo>
                  <a:lnTo>
                    <a:pt x="307" y="1914"/>
                  </a:lnTo>
                  <a:lnTo>
                    <a:pt x="303" y="1901"/>
                  </a:lnTo>
                  <a:lnTo>
                    <a:pt x="302" y="1887"/>
                  </a:lnTo>
                  <a:lnTo>
                    <a:pt x="305" y="1870"/>
                  </a:lnTo>
                  <a:lnTo>
                    <a:pt x="312" y="1852"/>
                  </a:lnTo>
                  <a:lnTo>
                    <a:pt x="312" y="1846"/>
                  </a:lnTo>
                  <a:lnTo>
                    <a:pt x="308" y="1836"/>
                  </a:lnTo>
                  <a:lnTo>
                    <a:pt x="302" y="1826"/>
                  </a:lnTo>
                  <a:lnTo>
                    <a:pt x="292" y="1804"/>
                  </a:lnTo>
                  <a:lnTo>
                    <a:pt x="288" y="1794"/>
                  </a:lnTo>
                  <a:lnTo>
                    <a:pt x="288" y="1787"/>
                  </a:lnTo>
                  <a:lnTo>
                    <a:pt x="286" y="1782"/>
                  </a:lnTo>
                  <a:lnTo>
                    <a:pt x="283" y="1779"/>
                  </a:lnTo>
                  <a:lnTo>
                    <a:pt x="277" y="1775"/>
                  </a:lnTo>
                  <a:lnTo>
                    <a:pt x="271" y="1772"/>
                  </a:lnTo>
                  <a:lnTo>
                    <a:pt x="262" y="1769"/>
                  </a:lnTo>
                  <a:lnTo>
                    <a:pt x="255" y="1764"/>
                  </a:lnTo>
                  <a:lnTo>
                    <a:pt x="249" y="1760"/>
                  </a:lnTo>
                  <a:lnTo>
                    <a:pt x="244" y="1755"/>
                  </a:lnTo>
                  <a:lnTo>
                    <a:pt x="241" y="1748"/>
                  </a:lnTo>
                  <a:lnTo>
                    <a:pt x="240" y="1741"/>
                  </a:lnTo>
                  <a:lnTo>
                    <a:pt x="242" y="1730"/>
                  </a:lnTo>
                  <a:lnTo>
                    <a:pt x="247" y="1719"/>
                  </a:lnTo>
                  <a:lnTo>
                    <a:pt x="257" y="1705"/>
                  </a:lnTo>
                  <a:lnTo>
                    <a:pt x="255" y="1688"/>
                  </a:lnTo>
                  <a:lnTo>
                    <a:pt x="251" y="1672"/>
                  </a:lnTo>
                  <a:lnTo>
                    <a:pt x="248" y="1653"/>
                  </a:lnTo>
                  <a:lnTo>
                    <a:pt x="245" y="1633"/>
                  </a:lnTo>
                  <a:lnTo>
                    <a:pt x="245" y="1609"/>
                  </a:lnTo>
                  <a:lnTo>
                    <a:pt x="231" y="1607"/>
                  </a:lnTo>
                  <a:lnTo>
                    <a:pt x="220" y="1599"/>
                  </a:lnTo>
                  <a:lnTo>
                    <a:pt x="210" y="1587"/>
                  </a:lnTo>
                  <a:lnTo>
                    <a:pt x="202" y="1573"/>
                  </a:lnTo>
                  <a:lnTo>
                    <a:pt x="197" y="1558"/>
                  </a:lnTo>
                  <a:lnTo>
                    <a:pt x="196" y="1541"/>
                  </a:lnTo>
                  <a:lnTo>
                    <a:pt x="183" y="1534"/>
                  </a:lnTo>
                  <a:lnTo>
                    <a:pt x="170" y="1518"/>
                  </a:lnTo>
                  <a:lnTo>
                    <a:pt x="157" y="1498"/>
                  </a:lnTo>
                  <a:lnTo>
                    <a:pt x="145" y="1471"/>
                  </a:lnTo>
                  <a:lnTo>
                    <a:pt x="135" y="1438"/>
                  </a:lnTo>
                  <a:lnTo>
                    <a:pt x="123" y="1400"/>
                  </a:lnTo>
                  <a:lnTo>
                    <a:pt x="114" y="1358"/>
                  </a:lnTo>
                  <a:lnTo>
                    <a:pt x="105" y="1311"/>
                  </a:lnTo>
                  <a:lnTo>
                    <a:pt x="96" y="1261"/>
                  </a:lnTo>
                  <a:lnTo>
                    <a:pt x="87" y="1209"/>
                  </a:lnTo>
                  <a:lnTo>
                    <a:pt x="80" y="1153"/>
                  </a:lnTo>
                  <a:lnTo>
                    <a:pt x="73" y="1094"/>
                  </a:lnTo>
                  <a:lnTo>
                    <a:pt x="66" y="1035"/>
                  </a:lnTo>
                  <a:lnTo>
                    <a:pt x="60" y="974"/>
                  </a:lnTo>
                  <a:lnTo>
                    <a:pt x="53" y="912"/>
                  </a:lnTo>
                  <a:lnTo>
                    <a:pt x="48" y="851"/>
                  </a:lnTo>
                  <a:lnTo>
                    <a:pt x="43" y="790"/>
                  </a:lnTo>
                  <a:lnTo>
                    <a:pt x="38" y="729"/>
                  </a:lnTo>
                  <a:lnTo>
                    <a:pt x="34" y="669"/>
                  </a:lnTo>
                  <a:lnTo>
                    <a:pt x="30" y="611"/>
                  </a:lnTo>
                  <a:lnTo>
                    <a:pt x="26" y="556"/>
                  </a:lnTo>
                  <a:lnTo>
                    <a:pt x="23" y="503"/>
                  </a:lnTo>
                  <a:lnTo>
                    <a:pt x="20" y="453"/>
                  </a:lnTo>
                  <a:lnTo>
                    <a:pt x="15" y="407"/>
                  </a:lnTo>
                  <a:lnTo>
                    <a:pt x="13" y="365"/>
                  </a:lnTo>
                  <a:lnTo>
                    <a:pt x="10" y="328"/>
                  </a:lnTo>
                  <a:lnTo>
                    <a:pt x="7" y="295"/>
                  </a:lnTo>
                  <a:lnTo>
                    <a:pt x="5" y="269"/>
                  </a:lnTo>
                  <a:lnTo>
                    <a:pt x="2" y="249"/>
                  </a:lnTo>
                  <a:lnTo>
                    <a:pt x="0" y="235"/>
                  </a:lnTo>
                  <a:lnTo>
                    <a:pt x="24" y="199"/>
                  </a:lnTo>
                  <a:lnTo>
                    <a:pt x="51" y="166"/>
                  </a:lnTo>
                  <a:lnTo>
                    <a:pt x="82" y="136"/>
                  </a:lnTo>
                  <a:lnTo>
                    <a:pt x="117" y="109"/>
                  </a:lnTo>
                  <a:lnTo>
                    <a:pt x="154" y="84"/>
                  </a:lnTo>
                  <a:lnTo>
                    <a:pt x="194" y="63"/>
                  </a:lnTo>
                  <a:lnTo>
                    <a:pt x="238" y="44"/>
                  </a:lnTo>
                  <a:lnTo>
                    <a:pt x="282" y="29"/>
                  </a:lnTo>
                  <a:lnTo>
                    <a:pt x="328" y="16"/>
                  </a:lnTo>
                  <a:lnTo>
                    <a:pt x="375" y="8"/>
                  </a:lnTo>
                  <a:lnTo>
                    <a:pt x="424" y="2"/>
                  </a:lnTo>
                  <a:lnTo>
                    <a:pt x="473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5"/>
                </a:gs>
                <a:gs pos="71000">
                  <a:schemeClr val="accent6"/>
                </a:gs>
                <a:gs pos="51000">
                  <a:schemeClr val="accent5"/>
                </a:gs>
                <a:gs pos="17000">
                  <a:schemeClr val="accent6"/>
                </a:gs>
                <a:gs pos="9000">
                  <a:schemeClr val="accent5"/>
                </a:gs>
              </a:gsLst>
              <a:lin ang="108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3938581" y="2008207"/>
              <a:ext cx="906463" cy="90646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71" y="285"/>
                </a:cxn>
                <a:cxn ang="0">
                  <a:pos x="286" y="571"/>
                </a:cxn>
                <a:cxn ang="0">
                  <a:pos x="0" y="285"/>
                </a:cxn>
                <a:cxn ang="0">
                  <a:pos x="286" y="0"/>
                </a:cxn>
              </a:cxnLst>
              <a:rect l="0" t="0" r="r" b="b"/>
              <a:pathLst>
                <a:path w="571" h="571">
                  <a:moveTo>
                    <a:pt x="286" y="0"/>
                  </a:moveTo>
                  <a:lnTo>
                    <a:pt x="571" y="285"/>
                  </a:lnTo>
                  <a:lnTo>
                    <a:pt x="286" y="571"/>
                  </a:lnTo>
                  <a:lnTo>
                    <a:pt x="0" y="285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 noEditPoints="1"/>
            </p:cNvSpPr>
            <p:nvPr/>
          </p:nvSpPr>
          <p:spPr bwMode="auto">
            <a:xfrm>
              <a:off x="3935406" y="2173307"/>
              <a:ext cx="1104900" cy="3267075"/>
            </a:xfrm>
            <a:custGeom>
              <a:avLst/>
              <a:gdLst/>
              <a:ahLst/>
              <a:cxnLst>
                <a:cxn ang="0">
                  <a:pos x="12" y="741"/>
                </a:cxn>
                <a:cxn ang="0">
                  <a:pos x="688" y="120"/>
                </a:cxn>
                <a:cxn ang="0">
                  <a:pos x="668" y="358"/>
                </a:cxn>
                <a:cxn ang="0">
                  <a:pos x="637" y="568"/>
                </a:cxn>
                <a:cxn ang="0">
                  <a:pos x="594" y="726"/>
                </a:cxn>
                <a:cxn ang="0">
                  <a:pos x="550" y="806"/>
                </a:cxn>
                <a:cxn ang="0">
                  <a:pos x="539" y="818"/>
                </a:cxn>
                <a:cxn ang="0">
                  <a:pos x="510" y="831"/>
                </a:cxn>
                <a:cxn ang="0">
                  <a:pos x="511" y="878"/>
                </a:cxn>
                <a:cxn ang="0">
                  <a:pos x="519" y="936"/>
                </a:cxn>
                <a:cxn ang="0">
                  <a:pos x="501" y="955"/>
                </a:cxn>
                <a:cxn ang="0">
                  <a:pos x="484" y="989"/>
                </a:cxn>
                <a:cxn ang="0">
                  <a:pos x="490" y="1044"/>
                </a:cxn>
                <a:cxn ang="0">
                  <a:pos x="508" y="1096"/>
                </a:cxn>
                <a:cxn ang="0">
                  <a:pos x="488" y="1140"/>
                </a:cxn>
                <a:cxn ang="0">
                  <a:pos x="462" y="1190"/>
                </a:cxn>
                <a:cxn ang="0">
                  <a:pos x="456" y="1300"/>
                </a:cxn>
                <a:cxn ang="0">
                  <a:pos x="464" y="1416"/>
                </a:cxn>
                <a:cxn ang="0">
                  <a:pos x="462" y="1469"/>
                </a:cxn>
                <a:cxn ang="0">
                  <a:pos x="460" y="1514"/>
                </a:cxn>
                <a:cxn ang="0">
                  <a:pos x="473" y="1705"/>
                </a:cxn>
                <a:cxn ang="0">
                  <a:pos x="544" y="1913"/>
                </a:cxn>
                <a:cxn ang="0">
                  <a:pos x="515" y="2011"/>
                </a:cxn>
                <a:cxn ang="0">
                  <a:pos x="466" y="2051"/>
                </a:cxn>
                <a:cxn ang="0">
                  <a:pos x="462" y="2040"/>
                </a:cxn>
                <a:cxn ang="0">
                  <a:pos x="452" y="2022"/>
                </a:cxn>
                <a:cxn ang="0">
                  <a:pos x="442" y="2004"/>
                </a:cxn>
                <a:cxn ang="0">
                  <a:pos x="460" y="1977"/>
                </a:cxn>
                <a:cxn ang="0">
                  <a:pos x="426" y="1904"/>
                </a:cxn>
                <a:cxn ang="0">
                  <a:pos x="414" y="1770"/>
                </a:cxn>
                <a:cxn ang="0">
                  <a:pos x="415" y="1515"/>
                </a:cxn>
                <a:cxn ang="0">
                  <a:pos x="415" y="1317"/>
                </a:cxn>
                <a:cxn ang="0">
                  <a:pos x="403" y="1206"/>
                </a:cxn>
                <a:cxn ang="0">
                  <a:pos x="374" y="1169"/>
                </a:cxn>
                <a:cxn ang="0">
                  <a:pos x="293" y="1165"/>
                </a:cxn>
                <a:cxn ang="0">
                  <a:pos x="173" y="1160"/>
                </a:cxn>
                <a:cxn ang="0">
                  <a:pos x="129" y="1123"/>
                </a:cxn>
                <a:cxn ang="0">
                  <a:pos x="121" y="1067"/>
                </a:cxn>
                <a:cxn ang="0">
                  <a:pos x="118" y="1022"/>
                </a:cxn>
                <a:cxn ang="0">
                  <a:pos x="102" y="978"/>
                </a:cxn>
                <a:cxn ang="0">
                  <a:pos x="78" y="965"/>
                </a:cxn>
                <a:cxn ang="0">
                  <a:pos x="57" y="944"/>
                </a:cxn>
                <a:cxn ang="0">
                  <a:pos x="73" y="901"/>
                </a:cxn>
                <a:cxn ang="0">
                  <a:pos x="61" y="829"/>
                </a:cxn>
                <a:cxn ang="0">
                  <a:pos x="26" y="783"/>
                </a:cxn>
                <a:cxn ang="0">
                  <a:pos x="33" y="757"/>
                </a:cxn>
                <a:cxn ang="0">
                  <a:pos x="177" y="812"/>
                </a:cxn>
                <a:cxn ang="0">
                  <a:pos x="330" y="792"/>
                </a:cxn>
                <a:cxn ang="0">
                  <a:pos x="465" y="705"/>
                </a:cxn>
                <a:cxn ang="0">
                  <a:pos x="561" y="573"/>
                </a:cxn>
                <a:cxn ang="0">
                  <a:pos x="625" y="418"/>
                </a:cxn>
                <a:cxn ang="0">
                  <a:pos x="663" y="259"/>
                </a:cxn>
                <a:cxn ang="0">
                  <a:pos x="683" y="117"/>
                </a:cxn>
                <a:cxn ang="0">
                  <a:pos x="696" y="0"/>
                </a:cxn>
              </a:cxnLst>
              <a:rect l="0" t="0" r="r" b="b"/>
              <a:pathLst>
                <a:path w="696" h="2058">
                  <a:moveTo>
                    <a:pt x="0" y="731"/>
                  </a:moveTo>
                  <a:lnTo>
                    <a:pt x="6" y="735"/>
                  </a:lnTo>
                  <a:lnTo>
                    <a:pt x="12" y="737"/>
                  </a:lnTo>
                  <a:lnTo>
                    <a:pt x="12" y="741"/>
                  </a:lnTo>
                  <a:lnTo>
                    <a:pt x="0" y="731"/>
                  </a:lnTo>
                  <a:close/>
                  <a:moveTo>
                    <a:pt x="696" y="0"/>
                  </a:moveTo>
                  <a:lnTo>
                    <a:pt x="691" y="60"/>
                  </a:lnTo>
                  <a:lnTo>
                    <a:pt x="688" y="120"/>
                  </a:lnTo>
                  <a:lnTo>
                    <a:pt x="683" y="181"/>
                  </a:lnTo>
                  <a:lnTo>
                    <a:pt x="679" y="241"/>
                  </a:lnTo>
                  <a:lnTo>
                    <a:pt x="673" y="301"/>
                  </a:lnTo>
                  <a:lnTo>
                    <a:pt x="668" y="358"/>
                  </a:lnTo>
                  <a:lnTo>
                    <a:pt x="661" y="414"/>
                  </a:lnTo>
                  <a:lnTo>
                    <a:pt x="653" y="468"/>
                  </a:lnTo>
                  <a:lnTo>
                    <a:pt x="645" y="520"/>
                  </a:lnTo>
                  <a:lnTo>
                    <a:pt x="637" y="568"/>
                  </a:lnTo>
                  <a:lnTo>
                    <a:pt x="628" y="615"/>
                  </a:lnTo>
                  <a:lnTo>
                    <a:pt x="617" y="656"/>
                  </a:lnTo>
                  <a:lnTo>
                    <a:pt x="606" y="693"/>
                  </a:lnTo>
                  <a:lnTo>
                    <a:pt x="594" y="726"/>
                  </a:lnTo>
                  <a:lnTo>
                    <a:pt x="580" y="755"/>
                  </a:lnTo>
                  <a:lnTo>
                    <a:pt x="566" y="777"/>
                  </a:lnTo>
                  <a:lnTo>
                    <a:pt x="550" y="794"/>
                  </a:lnTo>
                  <a:lnTo>
                    <a:pt x="550" y="806"/>
                  </a:lnTo>
                  <a:lnTo>
                    <a:pt x="549" y="814"/>
                  </a:lnTo>
                  <a:lnTo>
                    <a:pt x="546" y="818"/>
                  </a:lnTo>
                  <a:lnTo>
                    <a:pt x="543" y="819"/>
                  </a:lnTo>
                  <a:lnTo>
                    <a:pt x="539" y="818"/>
                  </a:lnTo>
                  <a:lnTo>
                    <a:pt x="529" y="816"/>
                  </a:lnTo>
                  <a:lnTo>
                    <a:pt x="523" y="818"/>
                  </a:lnTo>
                  <a:lnTo>
                    <a:pt x="517" y="822"/>
                  </a:lnTo>
                  <a:lnTo>
                    <a:pt x="510" y="831"/>
                  </a:lnTo>
                  <a:lnTo>
                    <a:pt x="508" y="838"/>
                  </a:lnTo>
                  <a:lnTo>
                    <a:pt x="508" y="849"/>
                  </a:lnTo>
                  <a:lnTo>
                    <a:pt x="509" y="863"/>
                  </a:lnTo>
                  <a:lnTo>
                    <a:pt x="511" y="878"/>
                  </a:lnTo>
                  <a:lnTo>
                    <a:pt x="513" y="895"/>
                  </a:lnTo>
                  <a:lnTo>
                    <a:pt x="515" y="910"/>
                  </a:lnTo>
                  <a:lnTo>
                    <a:pt x="518" y="923"/>
                  </a:lnTo>
                  <a:lnTo>
                    <a:pt x="519" y="936"/>
                  </a:lnTo>
                  <a:lnTo>
                    <a:pt x="518" y="944"/>
                  </a:lnTo>
                  <a:lnTo>
                    <a:pt x="513" y="949"/>
                  </a:lnTo>
                  <a:lnTo>
                    <a:pt x="507" y="953"/>
                  </a:lnTo>
                  <a:lnTo>
                    <a:pt x="501" y="955"/>
                  </a:lnTo>
                  <a:lnTo>
                    <a:pt x="494" y="959"/>
                  </a:lnTo>
                  <a:lnTo>
                    <a:pt x="489" y="966"/>
                  </a:lnTo>
                  <a:lnTo>
                    <a:pt x="486" y="976"/>
                  </a:lnTo>
                  <a:lnTo>
                    <a:pt x="484" y="989"/>
                  </a:lnTo>
                  <a:lnTo>
                    <a:pt x="483" y="1004"/>
                  </a:lnTo>
                  <a:lnTo>
                    <a:pt x="482" y="1017"/>
                  </a:lnTo>
                  <a:lnTo>
                    <a:pt x="479" y="1027"/>
                  </a:lnTo>
                  <a:lnTo>
                    <a:pt x="490" y="1044"/>
                  </a:lnTo>
                  <a:lnTo>
                    <a:pt x="498" y="1057"/>
                  </a:lnTo>
                  <a:lnTo>
                    <a:pt x="505" y="1069"/>
                  </a:lnTo>
                  <a:lnTo>
                    <a:pt x="508" y="1082"/>
                  </a:lnTo>
                  <a:lnTo>
                    <a:pt x="508" y="1096"/>
                  </a:lnTo>
                  <a:lnTo>
                    <a:pt x="506" y="1110"/>
                  </a:lnTo>
                  <a:lnTo>
                    <a:pt x="501" y="1120"/>
                  </a:lnTo>
                  <a:lnTo>
                    <a:pt x="495" y="1130"/>
                  </a:lnTo>
                  <a:lnTo>
                    <a:pt x="488" y="1140"/>
                  </a:lnTo>
                  <a:lnTo>
                    <a:pt x="481" y="1150"/>
                  </a:lnTo>
                  <a:lnTo>
                    <a:pt x="473" y="1161"/>
                  </a:lnTo>
                  <a:lnTo>
                    <a:pt x="467" y="1175"/>
                  </a:lnTo>
                  <a:lnTo>
                    <a:pt x="462" y="1190"/>
                  </a:lnTo>
                  <a:lnTo>
                    <a:pt x="459" y="1210"/>
                  </a:lnTo>
                  <a:lnTo>
                    <a:pt x="458" y="1232"/>
                  </a:lnTo>
                  <a:lnTo>
                    <a:pt x="457" y="1265"/>
                  </a:lnTo>
                  <a:lnTo>
                    <a:pt x="456" y="1300"/>
                  </a:lnTo>
                  <a:lnTo>
                    <a:pt x="455" y="1336"/>
                  </a:lnTo>
                  <a:lnTo>
                    <a:pt x="459" y="1373"/>
                  </a:lnTo>
                  <a:lnTo>
                    <a:pt x="463" y="1397"/>
                  </a:lnTo>
                  <a:lnTo>
                    <a:pt x="464" y="1416"/>
                  </a:lnTo>
                  <a:lnTo>
                    <a:pt x="465" y="1433"/>
                  </a:lnTo>
                  <a:lnTo>
                    <a:pt x="464" y="1446"/>
                  </a:lnTo>
                  <a:lnTo>
                    <a:pt x="463" y="1459"/>
                  </a:lnTo>
                  <a:lnTo>
                    <a:pt x="462" y="1469"/>
                  </a:lnTo>
                  <a:lnTo>
                    <a:pt x="463" y="1477"/>
                  </a:lnTo>
                  <a:lnTo>
                    <a:pt x="465" y="1496"/>
                  </a:lnTo>
                  <a:lnTo>
                    <a:pt x="463" y="1505"/>
                  </a:lnTo>
                  <a:lnTo>
                    <a:pt x="460" y="1514"/>
                  </a:lnTo>
                  <a:lnTo>
                    <a:pt x="452" y="1526"/>
                  </a:lnTo>
                  <a:lnTo>
                    <a:pt x="456" y="1588"/>
                  </a:lnTo>
                  <a:lnTo>
                    <a:pt x="463" y="1648"/>
                  </a:lnTo>
                  <a:lnTo>
                    <a:pt x="473" y="1705"/>
                  </a:lnTo>
                  <a:lnTo>
                    <a:pt x="487" y="1758"/>
                  </a:lnTo>
                  <a:lnTo>
                    <a:pt x="502" y="1811"/>
                  </a:lnTo>
                  <a:lnTo>
                    <a:pt x="522" y="1862"/>
                  </a:lnTo>
                  <a:lnTo>
                    <a:pt x="544" y="1913"/>
                  </a:lnTo>
                  <a:lnTo>
                    <a:pt x="570" y="1963"/>
                  </a:lnTo>
                  <a:lnTo>
                    <a:pt x="558" y="1974"/>
                  </a:lnTo>
                  <a:lnTo>
                    <a:pt x="531" y="1999"/>
                  </a:lnTo>
                  <a:lnTo>
                    <a:pt x="515" y="2011"/>
                  </a:lnTo>
                  <a:lnTo>
                    <a:pt x="501" y="2023"/>
                  </a:lnTo>
                  <a:lnTo>
                    <a:pt x="488" y="2033"/>
                  </a:lnTo>
                  <a:lnTo>
                    <a:pt x="475" y="2042"/>
                  </a:lnTo>
                  <a:lnTo>
                    <a:pt x="466" y="2051"/>
                  </a:lnTo>
                  <a:lnTo>
                    <a:pt x="458" y="2056"/>
                  </a:lnTo>
                  <a:lnTo>
                    <a:pt x="454" y="2058"/>
                  </a:lnTo>
                  <a:lnTo>
                    <a:pt x="460" y="2049"/>
                  </a:lnTo>
                  <a:lnTo>
                    <a:pt x="462" y="2040"/>
                  </a:lnTo>
                  <a:lnTo>
                    <a:pt x="462" y="2034"/>
                  </a:lnTo>
                  <a:lnTo>
                    <a:pt x="459" y="2029"/>
                  </a:lnTo>
                  <a:lnTo>
                    <a:pt x="456" y="2025"/>
                  </a:lnTo>
                  <a:lnTo>
                    <a:pt x="452" y="2022"/>
                  </a:lnTo>
                  <a:lnTo>
                    <a:pt x="447" y="2019"/>
                  </a:lnTo>
                  <a:lnTo>
                    <a:pt x="440" y="2012"/>
                  </a:lnTo>
                  <a:lnTo>
                    <a:pt x="440" y="2008"/>
                  </a:lnTo>
                  <a:lnTo>
                    <a:pt x="442" y="2004"/>
                  </a:lnTo>
                  <a:lnTo>
                    <a:pt x="449" y="1998"/>
                  </a:lnTo>
                  <a:lnTo>
                    <a:pt x="458" y="1991"/>
                  </a:lnTo>
                  <a:lnTo>
                    <a:pt x="472" y="1983"/>
                  </a:lnTo>
                  <a:lnTo>
                    <a:pt x="460" y="1977"/>
                  </a:lnTo>
                  <a:lnTo>
                    <a:pt x="449" y="1966"/>
                  </a:lnTo>
                  <a:lnTo>
                    <a:pt x="440" y="1951"/>
                  </a:lnTo>
                  <a:lnTo>
                    <a:pt x="432" y="1929"/>
                  </a:lnTo>
                  <a:lnTo>
                    <a:pt x="426" y="1904"/>
                  </a:lnTo>
                  <a:lnTo>
                    <a:pt x="422" y="1876"/>
                  </a:lnTo>
                  <a:lnTo>
                    <a:pt x="418" y="1844"/>
                  </a:lnTo>
                  <a:lnTo>
                    <a:pt x="416" y="1808"/>
                  </a:lnTo>
                  <a:lnTo>
                    <a:pt x="414" y="1770"/>
                  </a:lnTo>
                  <a:lnTo>
                    <a:pt x="413" y="1730"/>
                  </a:lnTo>
                  <a:lnTo>
                    <a:pt x="413" y="1603"/>
                  </a:lnTo>
                  <a:lnTo>
                    <a:pt x="414" y="1560"/>
                  </a:lnTo>
                  <a:lnTo>
                    <a:pt x="415" y="1515"/>
                  </a:lnTo>
                  <a:lnTo>
                    <a:pt x="415" y="1473"/>
                  </a:lnTo>
                  <a:lnTo>
                    <a:pt x="416" y="1431"/>
                  </a:lnTo>
                  <a:lnTo>
                    <a:pt x="416" y="1353"/>
                  </a:lnTo>
                  <a:lnTo>
                    <a:pt x="415" y="1317"/>
                  </a:lnTo>
                  <a:lnTo>
                    <a:pt x="414" y="1284"/>
                  </a:lnTo>
                  <a:lnTo>
                    <a:pt x="411" y="1254"/>
                  </a:lnTo>
                  <a:lnTo>
                    <a:pt x="407" y="1228"/>
                  </a:lnTo>
                  <a:lnTo>
                    <a:pt x="403" y="1206"/>
                  </a:lnTo>
                  <a:lnTo>
                    <a:pt x="397" y="1190"/>
                  </a:lnTo>
                  <a:lnTo>
                    <a:pt x="390" y="1178"/>
                  </a:lnTo>
                  <a:lnTo>
                    <a:pt x="382" y="1171"/>
                  </a:lnTo>
                  <a:lnTo>
                    <a:pt x="374" y="1169"/>
                  </a:lnTo>
                  <a:lnTo>
                    <a:pt x="359" y="1168"/>
                  </a:lnTo>
                  <a:lnTo>
                    <a:pt x="341" y="1167"/>
                  </a:lnTo>
                  <a:lnTo>
                    <a:pt x="318" y="1166"/>
                  </a:lnTo>
                  <a:lnTo>
                    <a:pt x="293" y="1165"/>
                  </a:lnTo>
                  <a:lnTo>
                    <a:pt x="268" y="1165"/>
                  </a:lnTo>
                  <a:lnTo>
                    <a:pt x="216" y="1163"/>
                  </a:lnTo>
                  <a:lnTo>
                    <a:pt x="194" y="1161"/>
                  </a:lnTo>
                  <a:lnTo>
                    <a:pt x="173" y="1160"/>
                  </a:lnTo>
                  <a:lnTo>
                    <a:pt x="157" y="1158"/>
                  </a:lnTo>
                  <a:lnTo>
                    <a:pt x="147" y="1155"/>
                  </a:lnTo>
                  <a:lnTo>
                    <a:pt x="135" y="1134"/>
                  </a:lnTo>
                  <a:lnTo>
                    <a:pt x="129" y="1123"/>
                  </a:lnTo>
                  <a:lnTo>
                    <a:pt x="124" y="1112"/>
                  </a:lnTo>
                  <a:lnTo>
                    <a:pt x="119" y="1099"/>
                  </a:lnTo>
                  <a:lnTo>
                    <a:pt x="119" y="1085"/>
                  </a:lnTo>
                  <a:lnTo>
                    <a:pt x="121" y="1067"/>
                  </a:lnTo>
                  <a:lnTo>
                    <a:pt x="128" y="1048"/>
                  </a:lnTo>
                  <a:lnTo>
                    <a:pt x="128" y="1042"/>
                  </a:lnTo>
                  <a:lnTo>
                    <a:pt x="124" y="1032"/>
                  </a:lnTo>
                  <a:lnTo>
                    <a:pt x="118" y="1022"/>
                  </a:lnTo>
                  <a:lnTo>
                    <a:pt x="108" y="1000"/>
                  </a:lnTo>
                  <a:lnTo>
                    <a:pt x="104" y="990"/>
                  </a:lnTo>
                  <a:lnTo>
                    <a:pt x="104" y="983"/>
                  </a:lnTo>
                  <a:lnTo>
                    <a:pt x="102" y="978"/>
                  </a:lnTo>
                  <a:lnTo>
                    <a:pt x="99" y="975"/>
                  </a:lnTo>
                  <a:lnTo>
                    <a:pt x="93" y="971"/>
                  </a:lnTo>
                  <a:lnTo>
                    <a:pt x="87" y="968"/>
                  </a:lnTo>
                  <a:lnTo>
                    <a:pt x="78" y="965"/>
                  </a:lnTo>
                  <a:lnTo>
                    <a:pt x="71" y="960"/>
                  </a:lnTo>
                  <a:lnTo>
                    <a:pt x="65" y="956"/>
                  </a:lnTo>
                  <a:lnTo>
                    <a:pt x="60" y="951"/>
                  </a:lnTo>
                  <a:lnTo>
                    <a:pt x="57" y="944"/>
                  </a:lnTo>
                  <a:lnTo>
                    <a:pt x="56" y="937"/>
                  </a:lnTo>
                  <a:lnTo>
                    <a:pt x="58" y="926"/>
                  </a:lnTo>
                  <a:lnTo>
                    <a:pt x="63" y="915"/>
                  </a:lnTo>
                  <a:lnTo>
                    <a:pt x="73" y="901"/>
                  </a:lnTo>
                  <a:lnTo>
                    <a:pt x="71" y="884"/>
                  </a:lnTo>
                  <a:lnTo>
                    <a:pt x="67" y="868"/>
                  </a:lnTo>
                  <a:lnTo>
                    <a:pt x="64" y="849"/>
                  </a:lnTo>
                  <a:lnTo>
                    <a:pt x="61" y="829"/>
                  </a:lnTo>
                  <a:lnTo>
                    <a:pt x="61" y="805"/>
                  </a:lnTo>
                  <a:lnTo>
                    <a:pt x="47" y="803"/>
                  </a:lnTo>
                  <a:lnTo>
                    <a:pt x="36" y="795"/>
                  </a:lnTo>
                  <a:lnTo>
                    <a:pt x="26" y="783"/>
                  </a:lnTo>
                  <a:lnTo>
                    <a:pt x="18" y="769"/>
                  </a:lnTo>
                  <a:lnTo>
                    <a:pt x="13" y="754"/>
                  </a:lnTo>
                  <a:lnTo>
                    <a:pt x="12" y="741"/>
                  </a:lnTo>
                  <a:lnTo>
                    <a:pt x="33" y="757"/>
                  </a:lnTo>
                  <a:lnTo>
                    <a:pt x="68" y="777"/>
                  </a:lnTo>
                  <a:lnTo>
                    <a:pt x="104" y="794"/>
                  </a:lnTo>
                  <a:lnTo>
                    <a:pt x="140" y="805"/>
                  </a:lnTo>
                  <a:lnTo>
                    <a:pt x="177" y="812"/>
                  </a:lnTo>
                  <a:lnTo>
                    <a:pt x="212" y="814"/>
                  </a:lnTo>
                  <a:lnTo>
                    <a:pt x="247" y="812"/>
                  </a:lnTo>
                  <a:lnTo>
                    <a:pt x="290" y="804"/>
                  </a:lnTo>
                  <a:lnTo>
                    <a:pt x="330" y="792"/>
                  </a:lnTo>
                  <a:lnTo>
                    <a:pt x="368" y="775"/>
                  </a:lnTo>
                  <a:lnTo>
                    <a:pt x="403" y="756"/>
                  </a:lnTo>
                  <a:lnTo>
                    <a:pt x="435" y="732"/>
                  </a:lnTo>
                  <a:lnTo>
                    <a:pt x="465" y="705"/>
                  </a:lnTo>
                  <a:lnTo>
                    <a:pt x="492" y="675"/>
                  </a:lnTo>
                  <a:lnTo>
                    <a:pt x="517" y="643"/>
                  </a:lnTo>
                  <a:lnTo>
                    <a:pt x="539" y="609"/>
                  </a:lnTo>
                  <a:lnTo>
                    <a:pt x="561" y="573"/>
                  </a:lnTo>
                  <a:lnTo>
                    <a:pt x="579" y="536"/>
                  </a:lnTo>
                  <a:lnTo>
                    <a:pt x="596" y="497"/>
                  </a:lnTo>
                  <a:lnTo>
                    <a:pt x="611" y="458"/>
                  </a:lnTo>
                  <a:lnTo>
                    <a:pt x="625" y="418"/>
                  </a:lnTo>
                  <a:lnTo>
                    <a:pt x="636" y="378"/>
                  </a:lnTo>
                  <a:lnTo>
                    <a:pt x="646" y="338"/>
                  </a:lnTo>
                  <a:lnTo>
                    <a:pt x="655" y="299"/>
                  </a:lnTo>
                  <a:lnTo>
                    <a:pt x="663" y="259"/>
                  </a:lnTo>
                  <a:lnTo>
                    <a:pt x="670" y="221"/>
                  </a:lnTo>
                  <a:lnTo>
                    <a:pt x="675" y="184"/>
                  </a:lnTo>
                  <a:lnTo>
                    <a:pt x="680" y="150"/>
                  </a:lnTo>
                  <a:lnTo>
                    <a:pt x="683" y="117"/>
                  </a:lnTo>
                  <a:lnTo>
                    <a:pt x="687" y="86"/>
                  </a:lnTo>
                  <a:lnTo>
                    <a:pt x="689" y="59"/>
                  </a:lnTo>
                  <a:lnTo>
                    <a:pt x="691" y="34"/>
                  </a:lnTo>
                  <a:lnTo>
                    <a:pt x="696" y="0"/>
                  </a:lnTo>
                  <a:close/>
                </a:path>
              </a:pathLst>
            </a:custGeom>
            <a:gradFill flip="none" rotWithShape="1">
              <a:gsLst>
                <a:gs pos="92000">
                  <a:schemeClr val="accent5"/>
                </a:gs>
                <a:gs pos="50000">
                  <a:schemeClr val="accent6"/>
                </a:gs>
                <a:gs pos="0">
                  <a:schemeClr val="accent5"/>
                </a:gs>
              </a:gsLst>
              <a:lin ang="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3662356" y="896957"/>
              <a:ext cx="1511300" cy="417513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500" y="0"/>
                </a:cxn>
                <a:cxn ang="0">
                  <a:pos x="551" y="4"/>
                </a:cxn>
                <a:cxn ang="0">
                  <a:pos x="601" y="12"/>
                </a:cxn>
                <a:cxn ang="0">
                  <a:pos x="651" y="25"/>
                </a:cxn>
                <a:cxn ang="0">
                  <a:pos x="700" y="40"/>
                </a:cxn>
                <a:cxn ang="0">
                  <a:pos x="747" y="60"/>
                </a:cxn>
                <a:cxn ang="0">
                  <a:pos x="793" y="83"/>
                </a:cxn>
                <a:cxn ang="0">
                  <a:pos x="837" y="111"/>
                </a:cxn>
                <a:cxn ang="0">
                  <a:pos x="878" y="143"/>
                </a:cxn>
                <a:cxn ang="0">
                  <a:pos x="917" y="179"/>
                </a:cxn>
                <a:cxn ang="0">
                  <a:pos x="952" y="219"/>
                </a:cxn>
                <a:cxn ang="0">
                  <a:pos x="950" y="230"/>
                </a:cxn>
                <a:cxn ang="0">
                  <a:pos x="945" y="236"/>
                </a:cxn>
                <a:cxn ang="0">
                  <a:pos x="938" y="240"/>
                </a:cxn>
                <a:cxn ang="0">
                  <a:pos x="930" y="243"/>
                </a:cxn>
                <a:cxn ang="0">
                  <a:pos x="914" y="247"/>
                </a:cxn>
                <a:cxn ang="0">
                  <a:pos x="907" y="250"/>
                </a:cxn>
                <a:cxn ang="0">
                  <a:pos x="900" y="255"/>
                </a:cxn>
                <a:cxn ang="0">
                  <a:pos x="897" y="263"/>
                </a:cxn>
                <a:cxn ang="0">
                  <a:pos x="843" y="222"/>
                </a:cxn>
                <a:cxn ang="0">
                  <a:pos x="788" y="186"/>
                </a:cxn>
                <a:cxn ang="0">
                  <a:pos x="733" y="154"/>
                </a:cxn>
                <a:cxn ang="0">
                  <a:pos x="677" y="127"/>
                </a:cxn>
                <a:cxn ang="0">
                  <a:pos x="622" y="103"/>
                </a:cxn>
                <a:cxn ang="0">
                  <a:pos x="566" y="84"/>
                </a:cxn>
                <a:cxn ang="0">
                  <a:pos x="511" y="71"/>
                </a:cxn>
                <a:cxn ang="0">
                  <a:pos x="454" y="63"/>
                </a:cxn>
                <a:cxn ang="0">
                  <a:pos x="398" y="60"/>
                </a:cxn>
                <a:cxn ang="0">
                  <a:pos x="342" y="63"/>
                </a:cxn>
                <a:cxn ang="0">
                  <a:pos x="285" y="72"/>
                </a:cxn>
                <a:cxn ang="0">
                  <a:pos x="228" y="88"/>
                </a:cxn>
                <a:cxn ang="0">
                  <a:pos x="171" y="109"/>
                </a:cxn>
                <a:cxn ang="0">
                  <a:pos x="115" y="137"/>
                </a:cxn>
                <a:cxn ang="0">
                  <a:pos x="57" y="173"/>
                </a:cxn>
                <a:cxn ang="0">
                  <a:pos x="0" y="215"/>
                </a:cxn>
                <a:cxn ang="0">
                  <a:pos x="27" y="180"/>
                </a:cxn>
                <a:cxn ang="0">
                  <a:pos x="57" y="148"/>
                </a:cxn>
                <a:cxn ang="0">
                  <a:pos x="91" y="119"/>
                </a:cxn>
                <a:cxn ang="0">
                  <a:pos x="128" y="93"/>
                </a:cxn>
                <a:cxn ang="0">
                  <a:pos x="168" y="70"/>
                </a:cxn>
                <a:cxn ang="0">
                  <a:pos x="210" y="49"/>
                </a:cxn>
                <a:cxn ang="0">
                  <a:pos x="255" y="33"/>
                </a:cxn>
                <a:cxn ang="0">
                  <a:pos x="302" y="20"/>
                </a:cxn>
                <a:cxn ang="0">
                  <a:pos x="350" y="9"/>
                </a:cxn>
                <a:cxn ang="0">
                  <a:pos x="399" y="3"/>
                </a:cxn>
                <a:cxn ang="0">
                  <a:pos x="450" y="0"/>
                </a:cxn>
              </a:cxnLst>
              <a:rect l="0" t="0" r="r" b="b"/>
              <a:pathLst>
                <a:path w="952" h="263">
                  <a:moveTo>
                    <a:pt x="450" y="0"/>
                  </a:moveTo>
                  <a:lnTo>
                    <a:pt x="500" y="0"/>
                  </a:lnTo>
                  <a:lnTo>
                    <a:pt x="551" y="4"/>
                  </a:lnTo>
                  <a:lnTo>
                    <a:pt x="601" y="12"/>
                  </a:lnTo>
                  <a:lnTo>
                    <a:pt x="651" y="25"/>
                  </a:lnTo>
                  <a:lnTo>
                    <a:pt x="700" y="40"/>
                  </a:lnTo>
                  <a:lnTo>
                    <a:pt x="747" y="60"/>
                  </a:lnTo>
                  <a:lnTo>
                    <a:pt x="793" y="83"/>
                  </a:lnTo>
                  <a:lnTo>
                    <a:pt x="837" y="111"/>
                  </a:lnTo>
                  <a:lnTo>
                    <a:pt x="878" y="143"/>
                  </a:lnTo>
                  <a:lnTo>
                    <a:pt x="917" y="179"/>
                  </a:lnTo>
                  <a:lnTo>
                    <a:pt x="952" y="219"/>
                  </a:lnTo>
                  <a:lnTo>
                    <a:pt x="950" y="230"/>
                  </a:lnTo>
                  <a:lnTo>
                    <a:pt x="945" y="236"/>
                  </a:lnTo>
                  <a:lnTo>
                    <a:pt x="938" y="240"/>
                  </a:lnTo>
                  <a:lnTo>
                    <a:pt x="930" y="243"/>
                  </a:lnTo>
                  <a:lnTo>
                    <a:pt x="914" y="247"/>
                  </a:lnTo>
                  <a:lnTo>
                    <a:pt x="907" y="250"/>
                  </a:lnTo>
                  <a:lnTo>
                    <a:pt x="900" y="255"/>
                  </a:lnTo>
                  <a:lnTo>
                    <a:pt x="897" y="263"/>
                  </a:lnTo>
                  <a:lnTo>
                    <a:pt x="843" y="222"/>
                  </a:lnTo>
                  <a:lnTo>
                    <a:pt x="788" y="186"/>
                  </a:lnTo>
                  <a:lnTo>
                    <a:pt x="733" y="154"/>
                  </a:lnTo>
                  <a:lnTo>
                    <a:pt x="677" y="127"/>
                  </a:lnTo>
                  <a:lnTo>
                    <a:pt x="622" y="103"/>
                  </a:lnTo>
                  <a:lnTo>
                    <a:pt x="566" y="84"/>
                  </a:lnTo>
                  <a:lnTo>
                    <a:pt x="511" y="71"/>
                  </a:lnTo>
                  <a:lnTo>
                    <a:pt x="454" y="63"/>
                  </a:lnTo>
                  <a:lnTo>
                    <a:pt x="398" y="60"/>
                  </a:lnTo>
                  <a:lnTo>
                    <a:pt x="342" y="63"/>
                  </a:lnTo>
                  <a:lnTo>
                    <a:pt x="285" y="72"/>
                  </a:lnTo>
                  <a:lnTo>
                    <a:pt x="228" y="88"/>
                  </a:lnTo>
                  <a:lnTo>
                    <a:pt x="171" y="109"/>
                  </a:lnTo>
                  <a:lnTo>
                    <a:pt x="115" y="137"/>
                  </a:lnTo>
                  <a:lnTo>
                    <a:pt x="57" y="173"/>
                  </a:lnTo>
                  <a:lnTo>
                    <a:pt x="0" y="215"/>
                  </a:lnTo>
                  <a:lnTo>
                    <a:pt x="27" y="180"/>
                  </a:lnTo>
                  <a:lnTo>
                    <a:pt x="57" y="148"/>
                  </a:lnTo>
                  <a:lnTo>
                    <a:pt x="91" y="119"/>
                  </a:lnTo>
                  <a:lnTo>
                    <a:pt x="128" y="93"/>
                  </a:lnTo>
                  <a:lnTo>
                    <a:pt x="168" y="70"/>
                  </a:lnTo>
                  <a:lnTo>
                    <a:pt x="210" y="49"/>
                  </a:lnTo>
                  <a:lnTo>
                    <a:pt x="255" y="33"/>
                  </a:lnTo>
                  <a:lnTo>
                    <a:pt x="302" y="20"/>
                  </a:lnTo>
                  <a:lnTo>
                    <a:pt x="350" y="9"/>
                  </a:lnTo>
                  <a:lnTo>
                    <a:pt x="399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 noEditPoints="1"/>
            </p:cNvSpPr>
            <p:nvPr/>
          </p:nvSpPr>
          <p:spPr bwMode="auto">
            <a:xfrm>
              <a:off x="3675056" y="1331932"/>
              <a:ext cx="388938" cy="2057400"/>
            </a:xfrm>
            <a:custGeom>
              <a:avLst/>
              <a:gdLst/>
              <a:ahLst/>
              <a:cxnLst>
                <a:cxn ang="0">
                  <a:pos x="245" y="1296"/>
                </a:cxn>
                <a:cxn ang="0">
                  <a:pos x="235" y="1295"/>
                </a:cxn>
                <a:cxn ang="0">
                  <a:pos x="0" y="0"/>
                </a:cxn>
                <a:cxn ang="0">
                  <a:pos x="16" y="230"/>
                </a:cxn>
                <a:cxn ang="0">
                  <a:pos x="33" y="433"/>
                </a:cxn>
                <a:cxn ang="0">
                  <a:pos x="53" y="607"/>
                </a:cxn>
                <a:cxn ang="0">
                  <a:pos x="72" y="756"/>
                </a:cxn>
                <a:cxn ang="0">
                  <a:pos x="92" y="883"/>
                </a:cxn>
                <a:cxn ang="0">
                  <a:pos x="112" y="988"/>
                </a:cxn>
                <a:cxn ang="0">
                  <a:pos x="131" y="1074"/>
                </a:cxn>
                <a:cxn ang="0">
                  <a:pos x="150" y="1141"/>
                </a:cxn>
                <a:cxn ang="0">
                  <a:pos x="168" y="1194"/>
                </a:cxn>
                <a:cxn ang="0">
                  <a:pos x="186" y="1233"/>
                </a:cxn>
                <a:cxn ang="0">
                  <a:pos x="201" y="1261"/>
                </a:cxn>
                <a:cxn ang="0">
                  <a:pos x="215" y="1279"/>
                </a:cxn>
                <a:cxn ang="0">
                  <a:pos x="226" y="1290"/>
                </a:cxn>
                <a:cxn ang="0">
                  <a:pos x="227" y="1292"/>
                </a:cxn>
                <a:cxn ang="0">
                  <a:pos x="194" y="1265"/>
                </a:cxn>
                <a:cxn ang="0">
                  <a:pos x="163" y="1215"/>
                </a:cxn>
                <a:cxn ang="0">
                  <a:pos x="136" y="1145"/>
                </a:cxn>
                <a:cxn ang="0">
                  <a:pos x="112" y="1057"/>
                </a:cxn>
                <a:cxn ang="0">
                  <a:pos x="91" y="958"/>
                </a:cxn>
                <a:cxn ang="0">
                  <a:pos x="73" y="849"/>
                </a:cxn>
                <a:cxn ang="0">
                  <a:pos x="56" y="734"/>
                </a:cxn>
                <a:cxn ang="0">
                  <a:pos x="43" y="616"/>
                </a:cxn>
                <a:cxn ang="0">
                  <a:pos x="31" y="500"/>
                </a:cxn>
                <a:cxn ang="0">
                  <a:pos x="22" y="388"/>
                </a:cxn>
                <a:cxn ang="0">
                  <a:pos x="14" y="284"/>
                </a:cxn>
                <a:cxn ang="0">
                  <a:pos x="9" y="191"/>
                </a:cxn>
                <a:cxn ang="0">
                  <a:pos x="5" y="112"/>
                </a:cxn>
                <a:cxn ang="0">
                  <a:pos x="2" y="52"/>
                </a:cxn>
                <a:cxn ang="0">
                  <a:pos x="0" y="13"/>
                </a:cxn>
              </a:cxnLst>
              <a:rect l="0" t="0" r="r" b="b"/>
              <a:pathLst>
                <a:path w="245" h="1296">
                  <a:moveTo>
                    <a:pt x="231" y="1293"/>
                  </a:moveTo>
                  <a:lnTo>
                    <a:pt x="245" y="1296"/>
                  </a:lnTo>
                  <a:lnTo>
                    <a:pt x="239" y="1296"/>
                  </a:lnTo>
                  <a:lnTo>
                    <a:pt x="235" y="1295"/>
                  </a:lnTo>
                  <a:lnTo>
                    <a:pt x="231" y="1293"/>
                  </a:lnTo>
                  <a:close/>
                  <a:moveTo>
                    <a:pt x="0" y="0"/>
                  </a:moveTo>
                  <a:lnTo>
                    <a:pt x="8" y="119"/>
                  </a:lnTo>
                  <a:lnTo>
                    <a:pt x="16" y="230"/>
                  </a:lnTo>
                  <a:lnTo>
                    <a:pt x="24" y="335"/>
                  </a:lnTo>
                  <a:lnTo>
                    <a:pt x="33" y="433"/>
                  </a:lnTo>
                  <a:lnTo>
                    <a:pt x="43" y="524"/>
                  </a:lnTo>
                  <a:lnTo>
                    <a:pt x="53" y="607"/>
                  </a:lnTo>
                  <a:lnTo>
                    <a:pt x="62" y="685"/>
                  </a:lnTo>
                  <a:lnTo>
                    <a:pt x="72" y="756"/>
                  </a:lnTo>
                  <a:lnTo>
                    <a:pt x="82" y="822"/>
                  </a:lnTo>
                  <a:lnTo>
                    <a:pt x="92" y="883"/>
                  </a:lnTo>
                  <a:lnTo>
                    <a:pt x="101" y="938"/>
                  </a:lnTo>
                  <a:lnTo>
                    <a:pt x="112" y="988"/>
                  </a:lnTo>
                  <a:lnTo>
                    <a:pt x="122" y="1032"/>
                  </a:lnTo>
                  <a:lnTo>
                    <a:pt x="131" y="1074"/>
                  </a:lnTo>
                  <a:lnTo>
                    <a:pt x="140" y="1110"/>
                  </a:lnTo>
                  <a:lnTo>
                    <a:pt x="150" y="1141"/>
                  </a:lnTo>
                  <a:lnTo>
                    <a:pt x="159" y="1169"/>
                  </a:lnTo>
                  <a:lnTo>
                    <a:pt x="168" y="1194"/>
                  </a:lnTo>
                  <a:lnTo>
                    <a:pt x="177" y="1216"/>
                  </a:lnTo>
                  <a:lnTo>
                    <a:pt x="186" y="1233"/>
                  </a:lnTo>
                  <a:lnTo>
                    <a:pt x="193" y="1249"/>
                  </a:lnTo>
                  <a:lnTo>
                    <a:pt x="201" y="1261"/>
                  </a:lnTo>
                  <a:lnTo>
                    <a:pt x="208" y="1271"/>
                  </a:lnTo>
                  <a:lnTo>
                    <a:pt x="215" y="1279"/>
                  </a:lnTo>
                  <a:lnTo>
                    <a:pt x="221" y="1286"/>
                  </a:lnTo>
                  <a:lnTo>
                    <a:pt x="226" y="1290"/>
                  </a:lnTo>
                  <a:lnTo>
                    <a:pt x="231" y="1293"/>
                  </a:lnTo>
                  <a:lnTo>
                    <a:pt x="227" y="1292"/>
                  </a:lnTo>
                  <a:lnTo>
                    <a:pt x="210" y="1281"/>
                  </a:lnTo>
                  <a:lnTo>
                    <a:pt x="194" y="1265"/>
                  </a:lnTo>
                  <a:lnTo>
                    <a:pt x="177" y="1242"/>
                  </a:lnTo>
                  <a:lnTo>
                    <a:pt x="163" y="1215"/>
                  </a:lnTo>
                  <a:lnTo>
                    <a:pt x="150" y="1182"/>
                  </a:lnTo>
                  <a:lnTo>
                    <a:pt x="136" y="1145"/>
                  </a:lnTo>
                  <a:lnTo>
                    <a:pt x="124" y="1102"/>
                  </a:lnTo>
                  <a:lnTo>
                    <a:pt x="112" y="1057"/>
                  </a:lnTo>
                  <a:lnTo>
                    <a:pt x="101" y="1009"/>
                  </a:lnTo>
                  <a:lnTo>
                    <a:pt x="91" y="958"/>
                  </a:lnTo>
                  <a:lnTo>
                    <a:pt x="81" y="905"/>
                  </a:lnTo>
                  <a:lnTo>
                    <a:pt x="73" y="849"/>
                  </a:lnTo>
                  <a:lnTo>
                    <a:pt x="63" y="792"/>
                  </a:lnTo>
                  <a:lnTo>
                    <a:pt x="56" y="734"/>
                  </a:lnTo>
                  <a:lnTo>
                    <a:pt x="49" y="676"/>
                  </a:lnTo>
                  <a:lnTo>
                    <a:pt x="43" y="616"/>
                  </a:lnTo>
                  <a:lnTo>
                    <a:pt x="37" y="559"/>
                  </a:lnTo>
                  <a:lnTo>
                    <a:pt x="31" y="500"/>
                  </a:lnTo>
                  <a:lnTo>
                    <a:pt x="26" y="444"/>
                  </a:lnTo>
                  <a:lnTo>
                    <a:pt x="22" y="388"/>
                  </a:lnTo>
                  <a:lnTo>
                    <a:pt x="18" y="335"/>
                  </a:lnTo>
                  <a:lnTo>
                    <a:pt x="14" y="284"/>
                  </a:lnTo>
                  <a:lnTo>
                    <a:pt x="11" y="236"/>
                  </a:lnTo>
                  <a:lnTo>
                    <a:pt x="9" y="191"/>
                  </a:lnTo>
                  <a:lnTo>
                    <a:pt x="7" y="149"/>
                  </a:lnTo>
                  <a:lnTo>
                    <a:pt x="5" y="112"/>
                  </a:lnTo>
                  <a:lnTo>
                    <a:pt x="3" y="80"/>
                  </a:lnTo>
                  <a:lnTo>
                    <a:pt x="2" y="52"/>
                  </a:lnTo>
                  <a:lnTo>
                    <a:pt x="1" y="30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3938581" y="1981219"/>
              <a:ext cx="906463" cy="90646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71" y="286"/>
                </a:cxn>
                <a:cxn ang="0">
                  <a:pos x="286" y="571"/>
                </a:cxn>
                <a:cxn ang="0">
                  <a:pos x="0" y="286"/>
                </a:cxn>
                <a:cxn ang="0">
                  <a:pos x="286" y="0"/>
                </a:cxn>
              </a:cxnLst>
              <a:rect l="0" t="0" r="r" b="b"/>
              <a:pathLst>
                <a:path w="571" h="571">
                  <a:moveTo>
                    <a:pt x="286" y="0"/>
                  </a:moveTo>
                  <a:lnTo>
                    <a:pt x="571" y="286"/>
                  </a:lnTo>
                  <a:lnTo>
                    <a:pt x="286" y="571"/>
                  </a:lnTo>
                  <a:lnTo>
                    <a:pt x="0" y="286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 noEditPoints="1"/>
            </p:cNvSpPr>
            <p:nvPr/>
          </p:nvSpPr>
          <p:spPr bwMode="auto">
            <a:xfrm>
              <a:off x="3773481" y="2246332"/>
              <a:ext cx="530225" cy="1193800"/>
            </a:xfrm>
            <a:custGeom>
              <a:avLst/>
              <a:gdLst/>
              <a:ahLst/>
              <a:cxnLst>
                <a:cxn ang="0">
                  <a:pos x="333" y="743"/>
                </a:cxn>
                <a:cxn ang="0">
                  <a:pos x="330" y="745"/>
                </a:cxn>
                <a:cxn ang="0">
                  <a:pos x="326" y="746"/>
                </a:cxn>
                <a:cxn ang="0">
                  <a:pos x="321" y="748"/>
                </a:cxn>
                <a:cxn ang="0">
                  <a:pos x="312" y="749"/>
                </a:cxn>
                <a:cxn ang="0">
                  <a:pos x="334" y="743"/>
                </a:cxn>
                <a:cxn ang="0">
                  <a:pos x="333" y="743"/>
                </a:cxn>
                <a:cxn ang="0">
                  <a:pos x="0" y="0"/>
                </a:cxn>
                <a:cxn ang="0">
                  <a:pos x="11" y="88"/>
                </a:cxn>
                <a:cxn ang="0">
                  <a:pos x="22" y="168"/>
                </a:cxn>
                <a:cxn ang="0">
                  <a:pos x="34" y="241"/>
                </a:cxn>
                <a:cxn ang="0">
                  <a:pos x="48" y="308"/>
                </a:cxn>
                <a:cxn ang="0">
                  <a:pos x="61" y="370"/>
                </a:cxn>
                <a:cxn ang="0">
                  <a:pos x="75" y="424"/>
                </a:cxn>
                <a:cxn ang="0">
                  <a:pos x="90" y="475"/>
                </a:cxn>
                <a:cxn ang="0">
                  <a:pos x="105" y="519"/>
                </a:cxn>
                <a:cxn ang="0">
                  <a:pos x="120" y="559"/>
                </a:cxn>
                <a:cxn ang="0">
                  <a:pos x="135" y="593"/>
                </a:cxn>
                <a:cxn ang="0">
                  <a:pos x="150" y="624"/>
                </a:cxn>
                <a:cxn ang="0">
                  <a:pos x="166" y="651"/>
                </a:cxn>
                <a:cxn ang="0">
                  <a:pos x="181" y="674"/>
                </a:cxn>
                <a:cxn ang="0">
                  <a:pos x="196" y="692"/>
                </a:cxn>
                <a:cxn ang="0">
                  <a:pos x="211" y="708"/>
                </a:cxn>
                <a:cxn ang="0">
                  <a:pos x="226" y="721"/>
                </a:cxn>
                <a:cxn ang="0">
                  <a:pos x="239" y="730"/>
                </a:cxn>
                <a:cxn ang="0">
                  <a:pos x="252" y="738"/>
                </a:cxn>
                <a:cxn ang="0">
                  <a:pos x="265" y="744"/>
                </a:cxn>
                <a:cxn ang="0">
                  <a:pos x="277" y="748"/>
                </a:cxn>
                <a:cxn ang="0">
                  <a:pos x="287" y="750"/>
                </a:cxn>
                <a:cxn ang="0">
                  <a:pos x="307" y="750"/>
                </a:cxn>
                <a:cxn ang="0">
                  <a:pos x="312" y="749"/>
                </a:cxn>
                <a:cxn ang="0">
                  <a:pos x="306" y="751"/>
                </a:cxn>
                <a:cxn ang="0">
                  <a:pos x="279" y="752"/>
                </a:cxn>
                <a:cxn ang="0">
                  <a:pos x="254" y="749"/>
                </a:cxn>
                <a:cxn ang="0">
                  <a:pos x="232" y="739"/>
                </a:cxn>
                <a:cxn ang="0">
                  <a:pos x="209" y="726"/>
                </a:cxn>
                <a:cxn ang="0">
                  <a:pos x="190" y="708"/>
                </a:cxn>
                <a:cxn ang="0">
                  <a:pos x="170" y="686"/>
                </a:cxn>
                <a:cxn ang="0">
                  <a:pos x="153" y="660"/>
                </a:cxn>
                <a:cxn ang="0">
                  <a:pos x="135" y="630"/>
                </a:cxn>
                <a:cxn ang="0">
                  <a:pos x="120" y="599"/>
                </a:cxn>
                <a:cxn ang="0">
                  <a:pos x="106" y="564"/>
                </a:cxn>
                <a:cxn ang="0">
                  <a:pos x="93" y="528"/>
                </a:cxn>
                <a:cxn ang="0">
                  <a:pos x="81" y="491"/>
                </a:cxn>
                <a:cxn ang="0">
                  <a:pos x="69" y="452"/>
                </a:cxn>
                <a:cxn ang="0">
                  <a:pos x="60" y="413"/>
                </a:cxn>
                <a:cxn ang="0">
                  <a:pos x="51" y="373"/>
                </a:cxn>
                <a:cxn ang="0">
                  <a:pos x="42" y="333"/>
                </a:cxn>
                <a:cxn ang="0">
                  <a:pos x="35" y="294"/>
                </a:cxn>
                <a:cxn ang="0">
                  <a:pos x="29" y="255"/>
                </a:cxn>
                <a:cxn ang="0">
                  <a:pos x="23" y="218"/>
                </a:cxn>
                <a:cxn ang="0">
                  <a:pos x="18" y="181"/>
                </a:cxn>
                <a:cxn ang="0">
                  <a:pos x="14" y="148"/>
                </a:cxn>
                <a:cxn ang="0">
                  <a:pos x="11" y="117"/>
                </a:cxn>
                <a:cxn ang="0">
                  <a:pos x="7" y="88"/>
                </a:cxn>
                <a:cxn ang="0">
                  <a:pos x="5" y="63"/>
                </a:cxn>
                <a:cxn ang="0">
                  <a:pos x="3" y="41"/>
                </a:cxn>
                <a:cxn ang="0">
                  <a:pos x="2" y="24"/>
                </a:cxn>
                <a:cxn ang="0">
                  <a:pos x="1" y="12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34" h="752">
                  <a:moveTo>
                    <a:pt x="333" y="743"/>
                  </a:moveTo>
                  <a:lnTo>
                    <a:pt x="330" y="745"/>
                  </a:lnTo>
                  <a:lnTo>
                    <a:pt x="326" y="746"/>
                  </a:lnTo>
                  <a:lnTo>
                    <a:pt x="321" y="748"/>
                  </a:lnTo>
                  <a:lnTo>
                    <a:pt x="312" y="749"/>
                  </a:lnTo>
                  <a:lnTo>
                    <a:pt x="334" y="743"/>
                  </a:lnTo>
                  <a:lnTo>
                    <a:pt x="333" y="743"/>
                  </a:lnTo>
                  <a:close/>
                  <a:moveTo>
                    <a:pt x="0" y="0"/>
                  </a:moveTo>
                  <a:lnTo>
                    <a:pt x="11" y="88"/>
                  </a:lnTo>
                  <a:lnTo>
                    <a:pt x="22" y="168"/>
                  </a:lnTo>
                  <a:lnTo>
                    <a:pt x="34" y="241"/>
                  </a:lnTo>
                  <a:lnTo>
                    <a:pt x="48" y="308"/>
                  </a:lnTo>
                  <a:lnTo>
                    <a:pt x="61" y="370"/>
                  </a:lnTo>
                  <a:lnTo>
                    <a:pt x="75" y="424"/>
                  </a:lnTo>
                  <a:lnTo>
                    <a:pt x="90" y="475"/>
                  </a:lnTo>
                  <a:lnTo>
                    <a:pt x="105" y="519"/>
                  </a:lnTo>
                  <a:lnTo>
                    <a:pt x="120" y="559"/>
                  </a:lnTo>
                  <a:lnTo>
                    <a:pt x="135" y="593"/>
                  </a:lnTo>
                  <a:lnTo>
                    <a:pt x="150" y="624"/>
                  </a:lnTo>
                  <a:lnTo>
                    <a:pt x="166" y="651"/>
                  </a:lnTo>
                  <a:lnTo>
                    <a:pt x="181" y="674"/>
                  </a:lnTo>
                  <a:lnTo>
                    <a:pt x="196" y="692"/>
                  </a:lnTo>
                  <a:lnTo>
                    <a:pt x="211" y="708"/>
                  </a:lnTo>
                  <a:lnTo>
                    <a:pt x="226" y="721"/>
                  </a:lnTo>
                  <a:lnTo>
                    <a:pt x="239" y="730"/>
                  </a:lnTo>
                  <a:lnTo>
                    <a:pt x="252" y="738"/>
                  </a:lnTo>
                  <a:lnTo>
                    <a:pt x="265" y="744"/>
                  </a:lnTo>
                  <a:lnTo>
                    <a:pt x="277" y="748"/>
                  </a:lnTo>
                  <a:lnTo>
                    <a:pt x="287" y="750"/>
                  </a:lnTo>
                  <a:lnTo>
                    <a:pt x="307" y="750"/>
                  </a:lnTo>
                  <a:lnTo>
                    <a:pt x="312" y="749"/>
                  </a:lnTo>
                  <a:lnTo>
                    <a:pt x="306" y="751"/>
                  </a:lnTo>
                  <a:lnTo>
                    <a:pt x="279" y="752"/>
                  </a:lnTo>
                  <a:lnTo>
                    <a:pt x="254" y="749"/>
                  </a:lnTo>
                  <a:lnTo>
                    <a:pt x="232" y="739"/>
                  </a:lnTo>
                  <a:lnTo>
                    <a:pt x="209" y="726"/>
                  </a:lnTo>
                  <a:lnTo>
                    <a:pt x="190" y="708"/>
                  </a:lnTo>
                  <a:lnTo>
                    <a:pt x="170" y="686"/>
                  </a:lnTo>
                  <a:lnTo>
                    <a:pt x="153" y="660"/>
                  </a:lnTo>
                  <a:lnTo>
                    <a:pt x="135" y="630"/>
                  </a:lnTo>
                  <a:lnTo>
                    <a:pt x="120" y="599"/>
                  </a:lnTo>
                  <a:lnTo>
                    <a:pt x="106" y="564"/>
                  </a:lnTo>
                  <a:lnTo>
                    <a:pt x="93" y="528"/>
                  </a:lnTo>
                  <a:lnTo>
                    <a:pt x="81" y="491"/>
                  </a:lnTo>
                  <a:lnTo>
                    <a:pt x="69" y="452"/>
                  </a:lnTo>
                  <a:lnTo>
                    <a:pt x="60" y="413"/>
                  </a:lnTo>
                  <a:lnTo>
                    <a:pt x="51" y="373"/>
                  </a:lnTo>
                  <a:lnTo>
                    <a:pt x="42" y="333"/>
                  </a:lnTo>
                  <a:lnTo>
                    <a:pt x="35" y="294"/>
                  </a:lnTo>
                  <a:lnTo>
                    <a:pt x="29" y="255"/>
                  </a:lnTo>
                  <a:lnTo>
                    <a:pt x="23" y="218"/>
                  </a:lnTo>
                  <a:lnTo>
                    <a:pt x="18" y="181"/>
                  </a:lnTo>
                  <a:lnTo>
                    <a:pt x="14" y="148"/>
                  </a:lnTo>
                  <a:lnTo>
                    <a:pt x="11" y="117"/>
                  </a:lnTo>
                  <a:lnTo>
                    <a:pt x="7" y="88"/>
                  </a:lnTo>
                  <a:lnTo>
                    <a:pt x="5" y="63"/>
                  </a:lnTo>
                  <a:lnTo>
                    <a:pt x="3" y="41"/>
                  </a:lnTo>
                  <a:lnTo>
                    <a:pt x="2" y="24"/>
                  </a:lnTo>
                  <a:lnTo>
                    <a:pt x="1" y="12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3746493" y="4025919"/>
              <a:ext cx="509588" cy="1863725"/>
            </a:xfrm>
            <a:custGeom>
              <a:avLst/>
              <a:gdLst/>
              <a:ahLst/>
              <a:cxnLst>
                <a:cxn ang="0">
                  <a:pos x="280" y="0"/>
                </a:cxn>
                <a:cxn ang="0">
                  <a:pos x="291" y="46"/>
                </a:cxn>
                <a:cxn ang="0">
                  <a:pos x="297" y="317"/>
                </a:cxn>
                <a:cxn ang="0">
                  <a:pos x="317" y="345"/>
                </a:cxn>
                <a:cxn ang="0">
                  <a:pos x="320" y="399"/>
                </a:cxn>
                <a:cxn ang="0">
                  <a:pos x="321" y="447"/>
                </a:cxn>
                <a:cxn ang="0">
                  <a:pos x="320" y="491"/>
                </a:cxn>
                <a:cxn ang="0">
                  <a:pos x="317" y="530"/>
                </a:cxn>
                <a:cxn ang="0">
                  <a:pos x="314" y="565"/>
                </a:cxn>
                <a:cxn ang="0">
                  <a:pos x="308" y="596"/>
                </a:cxn>
                <a:cxn ang="0">
                  <a:pos x="303" y="622"/>
                </a:cxn>
                <a:cxn ang="0">
                  <a:pos x="298" y="645"/>
                </a:cxn>
                <a:cxn ang="0">
                  <a:pos x="287" y="679"/>
                </a:cxn>
                <a:cxn ang="0">
                  <a:pos x="283" y="690"/>
                </a:cxn>
                <a:cxn ang="0">
                  <a:pos x="279" y="698"/>
                </a:cxn>
                <a:cxn ang="0">
                  <a:pos x="276" y="703"/>
                </a:cxn>
                <a:cxn ang="0">
                  <a:pos x="275" y="704"/>
                </a:cxn>
                <a:cxn ang="0">
                  <a:pos x="220" y="821"/>
                </a:cxn>
                <a:cxn ang="0">
                  <a:pos x="58" y="872"/>
                </a:cxn>
                <a:cxn ang="0">
                  <a:pos x="49" y="1117"/>
                </a:cxn>
                <a:cxn ang="0">
                  <a:pos x="0" y="1174"/>
                </a:cxn>
                <a:cxn ang="0">
                  <a:pos x="39" y="1117"/>
                </a:cxn>
                <a:cxn ang="0">
                  <a:pos x="49" y="866"/>
                </a:cxn>
                <a:cxn ang="0">
                  <a:pos x="211" y="819"/>
                </a:cxn>
                <a:cxn ang="0">
                  <a:pos x="267" y="700"/>
                </a:cxn>
                <a:cxn ang="0">
                  <a:pos x="282" y="663"/>
                </a:cxn>
                <a:cxn ang="0">
                  <a:pos x="293" y="625"/>
                </a:cxn>
                <a:cxn ang="0">
                  <a:pos x="301" y="588"/>
                </a:cxn>
                <a:cxn ang="0">
                  <a:pos x="306" y="552"/>
                </a:cxn>
                <a:cxn ang="0">
                  <a:pos x="310" y="517"/>
                </a:cxn>
                <a:cxn ang="0">
                  <a:pos x="313" y="484"/>
                </a:cxn>
                <a:cxn ang="0">
                  <a:pos x="314" y="453"/>
                </a:cxn>
                <a:cxn ang="0">
                  <a:pos x="313" y="425"/>
                </a:cxn>
                <a:cxn ang="0">
                  <a:pos x="311" y="402"/>
                </a:cxn>
                <a:cxn ang="0">
                  <a:pos x="310" y="382"/>
                </a:cxn>
                <a:cxn ang="0">
                  <a:pos x="309" y="368"/>
                </a:cxn>
                <a:cxn ang="0">
                  <a:pos x="307" y="359"/>
                </a:cxn>
                <a:cxn ang="0">
                  <a:pos x="307" y="355"/>
                </a:cxn>
                <a:cxn ang="0">
                  <a:pos x="289" y="324"/>
                </a:cxn>
                <a:cxn ang="0">
                  <a:pos x="289" y="310"/>
                </a:cxn>
                <a:cxn ang="0">
                  <a:pos x="288" y="295"/>
                </a:cxn>
                <a:cxn ang="0">
                  <a:pos x="288" y="250"/>
                </a:cxn>
                <a:cxn ang="0">
                  <a:pos x="287" y="225"/>
                </a:cxn>
                <a:cxn ang="0">
                  <a:pos x="286" y="198"/>
                </a:cxn>
                <a:cxn ang="0">
                  <a:pos x="286" y="170"/>
                </a:cxn>
                <a:cxn ang="0">
                  <a:pos x="285" y="143"/>
                </a:cxn>
                <a:cxn ang="0">
                  <a:pos x="285" y="95"/>
                </a:cxn>
                <a:cxn ang="0">
                  <a:pos x="284" y="77"/>
                </a:cxn>
                <a:cxn ang="0">
                  <a:pos x="284" y="39"/>
                </a:cxn>
                <a:cxn ang="0">
                  <a:pos x="283" y="25"/>
                </a:cxn>
                <a:cxn ang="0">
                  <a:pos x="281" y="13"/>
                </a:cxn>
                <a:cxn ang="0">
                  <a:pos x="280" y="3"/>
                </a:cxn>
                <a:cxn ang="0">
                  <a:pos x="280" y="0"/>
                </a:cxn>
              </a:cxnLst>
              <a:rect l="0" t="0" r="r" b="b"/>
              <a:pathLst>
                <a:path w="321" h="1174">
                  <a:moveTo>
                    <a:pt x="280" y="0"/>
                  </a:moveTo>
                  <a:lnTo>
                    <a:pt x="291" y="46"/>
                  </a:lnTo>
                  <a:lnTo>
                    <a:pt x="297" y="317"/>
                  </a:lnTo>
                  <a:lnTo>
                    <a:pt x="317" y="345"/>
                  </a:lnTo>
                  <a:lnTo>
                    <a:pt x="320" y="399"/>
                  </a:lnTo>
                  <a:lnTo>
                    <a:pt x="321" y="447"/>
                  </a:lnTo>
                  <a:lnTo>
                    <a:pt x="320" y="491"/>
                  </a:lnTo>
                  <a:lnTo>
                    <a:pt x="317" y="530"/>
                  </a:lnTo>
                  <a:lnTo>
                    <a:pt x="314" y="565"/>
                  </a:lnTo>
                  <a:lnTo>
                    <a:pt x="308" y="596"/>
                  </a:lnTo>
                  <a:lnTo>
                    <a:pt x="303" y="622"/>
                  </a:lnTo>
                  <a:lnTo>
                    <a:pt x="298" y="645"/>
                  </a:lnTo>
                  <a:lnTo>
                    <a:pt x="287" y="679"/>
                  </a:lnTo>
                  <a:lnTo>
                    <a:pt x="283" y="690"/>
                  </a:lnTo>
                  <a:lnTo>
                    <a:pt x="279" y="698"/>
                  </a:lnTo>
                  <a:lnTo>
                    <a:pt x="276" y="703"/>
                  </a:lnTo>
                  <a:lnTo>
                    <a:pt x="275" y="704"/>
                  </a:lnTo>
                  <a:lnTo>
                    <a:pt x="220" y="821"/>
                  </a:lnTo>
                  <a:lnTo>
                    <a:pt x="58" y="872"/>
                  </a:lnTo>
                  <a:lnTo>
                    <a:pt x="49" y="1117"/>
                  </a:lnTo>
                  <a:lnTo>
                    <a:pt x="0" y="1174"/>
                  </a:lnTo>
                  <a:lnTo>
                    <a:pt x="39" y="1117"/>
                  </a:lnTo>
                  <a:lnTo>
                    <a:pt x="49" y="866"/>
                  </a:lnTo>
                  <a:lnTo>
                    <a:pt x="211" y="819"/>
                  </a:lnTo>
                  <a:lnTo>
                    <a:pt x="267" y="700"/>
                  </a:lnTo>
                  <a:lnTo>
                    <a:pt x="282" y="663"/>
                  </a:lnTo>
                  <a:lnTo>
                    <a:pt x="293" y="625"/>
                  </a:lnTo>
                  <a:lnTo>
                    <a:pt x="301" y="588"/>
                  </a:lnTo>
                  <a:lnTo>
                    <a:pt x="306" y="552"/>
                  </a:lnTo>
                  <a:lnTo>
                    <a:pt x="310" y="517"/>
                  </a:lnTo>
                  <a:lnTo>
                    <a:pt x="313" y="484"/>
                  </a:lnTo>
                  <a:lnTo>
                    <a:pt x="314" y="453"/>
                  </a:lnTo>
                  <a:lnTo>
                    <a:pt x="313" y="425"/>
                  </a:lnTo>
                  <a:lnTo>
                    <a:pt x="311" y="402"/>
                  </a:lnTo>
                  <a:lnTo>
                    <a:pt x="310" y="382"/>
                  </a:lnTo>
                  <a:lnTo>
                    <a:pt x="309" y="368"/>
                  </a:lnTo>
                  <a:lnTo>
                    <a:pt x="307" y="359"/>
                  </a:lnTo>
                  <a:lnTo>
                    <a:pt x="307" y="355"/>
                  </a:lnTo>
                  <a:lnTo>
                    <a:pt x="289" y="324"/>
                  </a:lnTo>
                  <a:lnTo>
                    <a:pt x="289" y="310"/>
                  </a:lnTo>
                  <a:lnTo>
                    <a:pt x="288" y="295"/>
                  </a:lnTo>
                  <a:lnTo>
                    <a:pt x="288" y="250"/>
                  </a:lnTo>
                  <a:lnTo>
                    <a:pt x="287" y="225"/>
                  </a:lnTo>
                  <a:lnTo>
                    <a:pt x="286" y="198"/>
                  </a:lnTo>
                  <a:lnTo>
                    <a:pt x="286" y="170"/>
                  </a:lnTo>
                  <a:lnTo>
                    <a:pt x="285" y="143"/>
                  </a:lnTo>
                  <a:lnTo>
                    <a:pt x="285" y="95"/>
                  </a:lnTo>
                  <a:lnTo>
                    <a:pt x="284" y="77"/>
                  </a:lnTo>
                  <a:lnTo>
                    <a:pt x="284" y="39"/>
                  </a:lnTo>
                  <a:lnTo>
                    <a:pt x="283" y="25"/>
                  </a:lnTo>
                  <a:lnTo>
                    <a:pt x="281" y="13"/>
                  </a:lnTo>
                  <a:lnTo>
                    <a:pt x="280" y="3"/>
                  </a:lnTo>
                  <a:lnTo>
                    <a:pt x="28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6"/>
                </a:gs>
                <a:gs pos="0">
                  <a:schemeClr val="accent5">
                    <a:lumMod val="75000"/>
                  </a:schemeClr>
                </a:gs>
              </a:gsLst>
              <a:lin ang="162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3962393" y="5457844"/>
              <a:ext cx="1095375" cy="206375"/>
            </a:xfrm>
            <a:custGeom>
              <a:avLst/>
              <a:gdLst/>
              <a:ahLst/>
              <a:cxnLst>
                <a:cxn ang="0">
                  <a:pos x="690" y="0"/>
                </a:cxn>
                <a:cxn ang="0">
                  <a:pos x="275" y="130"/>
                </a:cxn>
                <a:cxn ang="0">
                  <a:pos x="0" y="7"/>
                </a:cxn>
                <a:cxn ang="0">
                  <a:pos x="277" y="114"/>
                </a:cxn>
                <a:cxn ang="0">
                  <a:pos x="690" y="0"/>
                </a:cxn>
              </a:cxnLst>
              <a:rect l="0" t="0" r="r" b="b"/>
              <a:pathLst>
                <a:path w="690" h="130">
                  <a:moveTo>
                    <a:pt x="690" y="0"/>
                  </a:moveTo>
                  <a:lnTo>
                    <a:pt x="275" y="130"/>
                  </a:lnTo>
                  <a:lnTo>
                    <a:pt x="0" y="7"/>
                  </a:lnTo>
                  <a:lnTo>
                    <a:pt x="277" y="114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119"/>
          <p:cNvGrpSpPr/>
          <p:nvPr/>
        </p:nvGrpSpPr>
        <p:grpSpPr>
          <a:xfrm>
            <a:off x="4214810" y="5553839"/>
            <a:ext cx="660506" cy="632668"/>
            <a:chOff x="2786063" y="2225675"/>
            <a:chExt cx="3314700" cy="3175000"/>
          </a:xfrm>
        </p:grpSpPr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2786063" y="2225675"/>
              <a:ext cx="3314700" cy="3175000"/>
            </a:xfrm>
            <a:custGeom>
              <a:avLst/>
              <a:gdLst/>
              <a:ahLst/>
              <a:cxnLst>
                <a:cxn ang="0">
                  <a:pos x="2220" y="4"/>
                </a:cxn>
                <a:cxn ang="0">
                  <a:pos x="2476" y="34"/>
                </a:cxn>
                <a:cxn ang="0">
                  <a:pos x="2722" y="95"/>
                </a:cxn>
                <a:cxn ang="0">
                  <a:pos x="2956" y="181"/>
                </a:cxn>
                <a:cxn ang="0">
                  <a:pos x="3175" y="294"/>
                </a:cxn>
                <a:cxn ang="0">
                  <a:pos x="3378" y="430"/>
                </a:cxn>
                <a:cxn ang="0">
                  <a:pos x="3562" y="586"/>
                </a:cxn>
                <a:cxn ang="0">
                  <a:pos x="3726" y="764"/>
                </a:cxn>
                <a:cxn ang="0">
                  <a:pos x="3868" y="958"/>
                </a:cxn>
                <a:cxn ang="0">
                  <a:pos x="3985" y="1167"/>
                </a:cxn>
                <a:cxn ang="0">
                  <a:pos x="4076" y="1392"/>
                </a:cxn>
                <a:cxn ang="0">
                  <a:pos x="4139" y="1628"/>
                </a:cxn>
                <a:cxn ang="0">
                  <a:pos x="4172" y="1874"/>
                </a:cxn>
                <a:cxn ang="0">
                  <a:pos x="4172" y="2126"/>
                </a:cxn>
                <a:cxn ang="0">
                  <a:pos x="4139" y="2372"/>
                </a:cxn>
                <a:cxn ang="0">
                  <a:pos x="4076" y="2608"/>
                </a:cxn>
                <a:cxn ang="0">
                  <a:pos x="3985" y="2832"/>
                </a:cxn>
                <a:cxn ang="0">
                  <a:pos x="3868" y="3042"/>
                </a:cxn>
                <a:cxn ang="0">
                  <a:pos x="3726" y="3236"/>
                </a:cxn>
                <a:cxn ang="0">
                  <a:pos x="3562" y="3414"/>
                </a:cxn>
                <a:cxn ang="0">
                  <a:pos x="3378" y="3570"/>
                </a:cxn>
                <a:cxn ang="0">
                  <a:pos x="3175" y="3706"/>
                </a:cxn>
                <a:cxn ang="0">
                  <a:pos x="2956" y="3819"/>
                </a:cxn>
                <a:cxn ang="0">
                  <a:pos x="2722" y="3905"/>
                </a:cxn>
                <a:cxn ang="0">
                  <a:pos x="2476" y="3966"/>
                </a:cxn>
                <a:cxn ang="0">
                  <a:pos x="2220" y="3996"/>
                </a:cxn>
                <a:cxn ang="0">
                  <a:pos x="1956" y="3996"/>
                </a:cxn>
                <a:cxn ang="0">
                  <a:pos x="1699" y="3966"/>
                </a:cxn>
                <a:cxn ang="0">
                  <a:pos x="1453" y="3905"/>
                </a:cxn>
                <a:cxn ang="0">
                  <a:pos x="1220" y="3819"/>
                </a:cxn>
                <a:cxn ang="0">
                  <a:pos x="1000" y="3706"/>
                </a:cxn>
                <a:cxn ang="0">
                  <a:pos x="797" y="3570"/>
                </a:cxn>
                <a:cxn ang="0">
                  <a:pos x="613" y="3414"/>
                </a:cxn>
                <a:cxn ang="0">
                  <a:pos x="449" y="3236"/>
                </a:cxn>
                <a:cxn ang="0">
                  <a:pos x="307" y="3042"/>
                </a:cxn>
                <a:cxn ang="0">
                  <a:pos x="190" y="2832"/>
                </a:cxn>
                <a:cxn ang="0">
                  <a:pos x="99" y="2608"/>
                </a:cxn>
                <a:cxn ang="0">
                  <a:pos x="37" y="2372"/>
                </a:cxn>
                <a:cxn ang="0">
                  <a:pos x="4" y="2126"/>
                </a:cxn>
                <a:cxn ang="0">
                  <a:pos x="4" y="1874"/>
                </a:cxn>
                <a:cxn ang="0">
                  <a:pos x="37" y="1628"/>
                </a:cxn>
                <a:cxn ang="0">
                  <a:pos x="99" y="1392"/>
                </a:cxn>
                <a:cxn ang="0">
                  <a:pos x="190" y="1167"/>
                </a:cxn>
                <a:cxn ang="0">
                  <a:pos x="307" y="958"/>
                </a:cxn>
                <a:cxn ang="0">
                  <a:pos x="449" y="764"/>
                </a:cxn>
                <a:cxn ang="0">
                  <a:pos x="613" y="586"/>
                </a:cxn>
                <a:cxn ang="0">
                  <a:pos x="797" y="430"/>
                </a:cxn>
                <a:cxn ang="0">
                  <a:pos x="1000" y="294"/>
                </a:cxn>
                <a:cxn ang="0">
                  <a:pos x="1220" y="181"/>
                </a:cxn>
                <a:cxn ang="0">
                  <a:pos x="1453" y="95"/>
                </a:cxn>
                <a:cxn ang="0">
                  <a:pos x="1699" y="34"/>
                </a:cxn>
                <a:cxn ang="0">
                  <a:pos x="1956" y="4"/>
                </a:cxn>
              </a:cxnLst>
              <a:rect l="0" t="0" r="r" b="b"/>
              <a:pathLst>
                <a:path w="4175" h="4000">
                  <a:moveTo>
                    <a:pt x="2088" y="0"/>
                  </a:moveTo>
                  <a:lnTo>
                    <a:pt x="2220" y="4"/>
                  </a:lnTo>
                  <a:lnTo>
                    <a:pt x="2349" y="15"/>
                  </a:lnTo>
                  <a:lnTo>
                    <a:pt x="2476" y="34"/>
                  </a:lnTo>
                  <a:lnTo>
                    <a:pt x="2600" y="61"/>
                  </a:lnTo>
                  <a:lnTo>
                    <a:pt x="2722" y="95"/>
                  </a:lnTo>
                  <a:lnTo>
                    <a:pt x="2841" y="134"/>
                  </a:lnTo>
                  <a:lnTo>
                    <a:pt x="2956" y="181"/>
                  </a:lnTo>
                  <a:lnTo>
                    <a:pt x="3067" y="235"/>
                  </a:lnTo>
                  <a:lnTo>
                    <a:pt x="3175" y="294"/>
                  </a:lnTo>
                  <a:lnTo>
                    <a:pt x="3279" y="359"/>
                  </a:lnTo>
                  <a:lnTo>
                    <a:pt x="3378" y="430"/>
                  </a:lnTo>
                  <a:lnTo>
                    <a:pt x="3474" y="506"/>
                  </a:lnTo>
                  <a:lnTo>
                    <a:pt x="3562" y="586"/>
                  </a:lnTo>
                  <a:lnTo>
                    <a:pt x="3647" y="673"/>
                  </a:lnTo>
                  <a:lnTo>
                    <a:pt x="3726" y="764"/>
                  </a:lnTo>
                  <a:lnTo>
                    <a:pt x="3801" y="859"/>
                  </a:lnTo>
                  <a:lnTo>
                    <a:pt x="3868" y="958"/>
                  </a:lnTo>
                  <a:lnTo>
                    <a:pt x="3930" y="1061"/>
                  </a:lnTo>
                  <a:lnTo>
                    <a:pt x="3985" y="1167"/>
                  </a:lnTo>
                  <a:lnTo>
                    <a:pt x="4034" y="1278"/>
                  </a:lnTo>
                  <a:lnTo>
                    <a:pt x="4076" y="1392"/>
                  </a:lnTo>
                  <a:lnTo>
                    <a:pt x="4112" y="1509"/>
                  </a:lnTo>
                  <a:lnTo>
                    <a:pt x="4139" y="1628"/>
                  </a:lnTo>
                  <a:lnTo>
                    <a:pt x="4159" y="1750"/>
                  </a:lnTo>
                  <a:lnTo>
                    <a:pt x="4172" y="1874"/>
                  </a:lnTo>
                  <a:lnTo>
                    <a:pt x="4175" y="2000"/>
                  </a:lnTo>
                  <a:lnTo>
                    <a:pt x="4172" y="2126"/>
                  </a:lnTo>
                  <a:lnTo>
                    <a:pt x="4159" y="2250"/>
                  </a:lnTo>
                  <a:lnTo>
                    <a:pt x="4139" y="2372"/>
                  </a:lnTo>
                  <a:lnTo>
                    <a:pt x="4112" y="2491"/>
                  </a:lnTo>
                  <a:lnTo>
                    <a:pt x="4076" y="2608"/>
                  </a:lnTo>
                  <a:lnTo>
                    <a:pt x="4034" y="2722"/>
                  </a:lnTo>
                  <a:lnTo>
                    <a:pt x="3985" y="2832"/>
                  </a:lnTo>
                  <a:lnTo>
                    <a:pt x="3930" y="2939"/>
                  </a:lnTo>
                  <a:lnTo>
                    <a:pt x="3868" y="3042"/>
                  </a:lnTo>
                  <a:lnTo>
                    <a:pt x="3801" y="3141"/>
                  </a:lnTo>
                  <a:lnTo>
                    <a:pt x="3726" y="3236"/>
                  </a:lnTo>
                  <a:lnTo>
                    <a:pt x="3647" y="3327"/>
                  </a:lnTo>
                  <a:lnTo>
                    <a:pt x="3562" y="3414"/>
                  </a:lnTo>
                  <a:lnTo>
                    <a:pt x="3474" y="3494"/>
                  </a:lnTo>
                  <a:lnTo>
                    <a:pt x="3378" y="3570"/>
                  </a:lnTo>
                  <a:lnTo>
                    <a:pt x="3279" y="3641"/>
                  </a:lnTo>
                  <a:lnTo>
                    <a:pt x="3175" y="3706"/>
                  </a:lnTo>
                  <a:lnTo>
                    <a:pt x="3067" y="3765"/>
                  </a:lnTo>
                  <a:lnTo>
                    <a:pt x="2956" y="3819"/>
                  </a:lnTo>
                  <a:lnTo>
                    <a:pt x="2841" y="3865"/>
                  </a:lnTo>
                  <a:lnTo>
                    <a:pt x="2722" y="3905"/>
                  </a:lnTo>
                  <a:lnTo>
                    <a:pt x="2600" y="3939"/>
                  </a:lnTo>
                  <a:lnTo>
                    <a:pt x="2476" y="3966"/>
                  </a:lnTo>
                  <a:lnTo>
                    <a:pt x="2349" y="3985"/>
                  </a:lnTo>
                  <a:lnTo>
                    <a:pt x="2220" y="3996"/>
                  </a:lnTo>
                  <a:lnTo>
                    <a:pt x="2088" y="4000"/>
                  </a:lnTo>
                  <a:lnTo>
                    <a:pt x="1956" y="3996"/>
                  </a:lnTo>
                  <a:lnTo>
                    <a:pt x="1826" y="3985"/>
                  </a:lnTo>
                  <a:lnTo>
                    <a:pt x="1699" y="3966"/>
                  </a:lnTo>
                  <a:lnTo>
                    <a:pt x="1575" y="3939"/>
                  </a:lnTo>
                  <a:lnTo>
                    <a:pt x="1453" y="3905"/>
                  </a:lnTo>
                  <a:lnTo>
                    <a:pt x="1334" y="3865"/>
                  </a:lnTo>
                  <a:lnTo>
                    <a:pt x="1220" y="3819"/>
                  </a:lnTo>
                  <a:lnTo>
                    <a:pt x="1108" y="3765"/>
                  </a:lnTo>
                  <a:lnTo>
                    <a:pt x="1000" y="3706"/>
                  </a:lnTo>
                  <a:lnTo>
                    <a:pt x="896" y="3641"/>
                  </a:lnTo>
                  <a:lnTo>
                    <a:pt x="797" y="3570"/>
                  </a:lnTo>
                  <a:lnTo>
                    <a:pt x="702" y="3494"/>
                  </a:lnTo>
                  <a:lnTo>
                    <a:pt x="613" y="3414"/>
                  </a:lnTo>
                  <a:lnTo>
                    <a:pt x="528" y="3327"/>
                  </a:lnTo>
                  <a:lnTo>
                    <a:pt x="449" y="3236"/>
                  </a:lnTo>
                  <a:lnTo>
                    <a:pt x="374" y="3141"/>
                  </a:lnTo>
                  <a:lnTo>
                    <a:pt x="307" y="3042"/>
                  </a:lnTo>
                  <a:lnTo>
                    <a:pt x="245" y="2939"/>
                  </a:lnTo>
                  <a:lnTo>
                    <a:pt x="190" y="2832"/>
                  </a:lnTo>
                  <a:lnTo>
                    <a:pt x="141" y="2722"/>
                  </a:lnTo>
                  <a:lnTo>
                    <a:pt x="99" y="2608"/>
                  </a:lnTo>
                  <a:lnTo>
                    <a:pt x="63" y="2491"/>
                  </a:lnTo>
                  <a:lnTo>
                    <a:pt x="37" y="2372"/>
                  </a:lnTo>
                  <a:lnTo>
                    <a:pt x="16" y="2250"/>
                  </a:lnTo>
                  <a:lnTo>
                    <a:pt x="4" y="2126"/>
                  </a:lnTo>
                  <a:lnTo>
                    <a:pt x="0" y="2000"/>
                  </a:lnTo>
                  <a:lnTo>
                    <a:pt x="4" y="1874"/>
                  </a:lnTo>
                  <a:lnTo>
                    <a:pt x="16" y="1750"/>
                  </a:lnTo>
                  <a:lnTo>
                    <a:pt x="37" y="1628"/>
                  </a:lnTo>
                  <a:lnTo>
                    <a:pt x="63" y="1509"/>
                  </a:lnTo>
                  <a:lnTo>
                    <a:pt x="99" y="1392"/>
                  </a:lnTo>
                  <a:lnTo>
                    <a:pt x="141" y="1278"/>
                  </a:lnTo>
                  <a:lnTo>
                    <a:pt x="190" y="1167"/>
                  </a:lnTo>
                  <a:lnTo>
                    <a:pt x="245" y="1061"/>
                  </a:lnTo>
                  <a:lnTo>
                    <a:pt x="307" y="958"/>
                  </a:lnTo>
                  <a:lnTo>
                    <a:pt x="374" y="859"/>
                  </a:lnTo>
                  <a:lnTo>
                    <a:pt x="449" y="764"/>
                  </a:lnTo>
                  <a:lnTo>
                    <a:pt x="528" y="673"/>
                  </a:lnTo>
                  <a:lnTo>
                    <a:pt x="613" y="586"/>
                  </a:lnTo>
                  <a:lnTo>
                    <a:pt x="702" y="506"/>
                  </a:lnTo>
                  <a:lnTo>
                    <a:pt x="797" y="430"/>
                  </a:lnTo>
                  <a:lnTo>
                    <a:pt x="896" y="359"/>
                  </a:lnTo>
                  <a:lnTo>
                    <a:pt x="1000" y="294"/>
                  </a:lnTo>
                  <a:lnTo>
                    <a:pt x="1108" y="235"/>
                  </a:lnTo>
                  <a:lnTo>
                    <a:pt x="1220" y="181"/>
                  </a:lnTo>
                  <a:lnTo>
                    <a:pt x="1334" y="134"/>
                  </a:lnTo>
                  <a:lnTo>
                    <a:pt x="1453" y="95"/>
                  </a:lnTo>
                  <a:lnTo>
                    <a:pt x="1575" y="61"/>
                  </a:lnTo>
                  <a:lnTo>
                    <a:pt x="1699" y="34"/>
                  </a:lnTo>
                  <a:lnTo>
                    <a:pt x="1826" y="15"/>
                  </a:lnTo>
                  <a:lnTo>
                    <a:pt x="1956" y="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2827338" y="2265363"/>
              <a:ext cx="3192463" cy="3057525"/>
            </a:xfrm>
            <a:custGeom>
              <a:avLst/>
              <a:gdLst/>
              <a:ahLst/>
              <a:cxnLst>
                <a:cxn ang="0">
                  <a:pos x="2137" y="4"/>
                </a:cxn>
                <a:cxn ang="0">
                  <a:pos x="2385" y="33"/>
                </a:cxn>
                <a:cxn ang="0">
                  <a:pos x="2622" y="92"/>
                </a:cxn>
                <a:cxn ang="0">
                  <a:pos x="2847" y="176"/>
                </a:cxn>
                <a:cxn ang="0">
                  <a:pos x="3059" y="283"/>
                </a:cxn>
                <a:cxn ang="0">
                  <a:pos x="3254" y="414"/>
                </a:cxn>
                <a:cxn ang="0">
                  <a:pos x="3432" y="565"/>
                </a:cxn>
                <a:cxn ang="0">
                  <a:pos x="3589" y="737"/>
                </a:cxn>
                <a:cxn ang="0">
                  <a:pos x="3726" y="923"/>
                </a:cxn>
                <a:cxn ang="0">
                  <a:pos x="3839" y="1126"/>
                </a:cxn>
                <a:cxn ang="0">
                  <a:pos x="3927" y="1342"/>
                </a:cxn>
                <a:cxn ang="0">
                  <a:pos x="3986" y="1569"/>
                </a:cxn>
                <a:cxn ang="0">
                  <a:pos x="4018" y="1805"/>
                </a:cxn>
                <a:cxn ang="0">
                  <a:pos x="4018" y="2049"/>
                </a:cxn>
                <a:cxn ang="0">
                  <a:pos x="3986" y="2285"/>
                </a:cxn>
                <a:cxn ang="0">
                  <a:pos x="3927" y="2512"/>
                </a:cxn>
                <a:cxn ang="0">
                  <a:pos x="3839" y="2728"/>
                </a:cxn>
                <a:cxn ang="0">
                  <a:pos x="3726" y="2931"/>
                </a:cxn>
                <a:cxn ang="0">
                  <a:pos x="3589" y="3117"/>
                </a:cxn>
                <a:cxn ang="0">
                  <a:pos x="3432" y="3289"/>
                </a:cxn>
                <a:cxn ang="0">
                  <a:pos x="3254" y="3440"/>
                </a:cxn>
                <a:cxn ang="0">
                  <a:pos x="3059" y="3570"/>
                </a:cxn>
                <a:cxn ang="0">
                  <a:pos x="2847" y="3678"/>
                </a:cxn>
                <a:cxn ang="0">
                  <a:pos x="2622" y="3762"/>
                </a:cxn>
                <a:cxn ang="0">
                  <a:pos x="2385" y="3820"/>
                </a:cxn>
                <a:cxn ang="0">
                  <a:pos x="2137" y="3849"/>
                </a:cxn>
                <a:cxn ang="0">
                  <a:pos x="1883" y="3849"/>
                </a:cxn>
                <a:cxn ang="0">
                  <a:pos x="1636" y="3820"/>
                </a:cxn>
                <a:cxn ang="0">
                  <a:pos x="1400" y="3762"/>
                </a:cxn>
                <a:cxn ang="0">
                  <a:pos x="1174" y="3678"/>
                </a:cxn>
                <a:cxn ang="0">
                  <a:pos x="963" y="3570"/>
                </a:cxn>
                <a:cxn ang="0">
                  <a:pos x="768" y="3440"/>
                </a:cxn>
                <a:cxn ang="0">
                  <a:pos x="590" y="3289"/>
                </a:cxn>
                <a:cxn ang="0">
                  <a:pos x="433" y="3117"/>
                </a:cxn>
                <a:cxn ang="0">
                  <a:pos x="296" y="2931"/>
                </a:cxn>
                <a:cxn ang="0">
                  <a:pos x="183" y="2728"/>
                </a:cxn>
                <a:cxn ang="0">
                  <a:pos x="95" y="2512"/>
                </a:cxn>
                <a:cxn ang="0">
                  <a:pos x="36" y="2285"/>
                </a:cxn>
                <a:cxn ang="0">
                  <a:pos x="4" y="2049"/>
                </a:cxn>
                <a:cxn ang="0">
                  <a:pos x="4" y="1805"/>
                </a:cxn>
                <a:cxn ang="0">
                  <a:pos x="36" y="1569"/>
                </a:cxn>
                <a:cxn ang="0">
                  <a:pos x="95" y="1342"/>
                </a:cxn>
                <a:cxn ang="0">
                  <a:pos x="183" y="1126"/>
                </a:cxn>
                <a:cxn ang="0">
                  <a:pos x="296" y="923"/>
                </a:cxn>
                <a:cxn ang="0">
                  <a:pos x="433" y="737"/>
                </a:cxn>
                <a:cxn ang="0">
                  <a:pos x="590" y="565"/>
                </a:cxn>
                <a:cxn ang="0">
                  <a:pos x="768" y="414"/>
                </a:cxn>
                <a:cxn ang="0">
                  <a:pos x="963" y="283"/>
                </a:cxn>
                <a:cxn ang="0">
                  <a:pos x="1174" y="176"/>
                </a:cxn>
                <a:cxn ang="0">
                  <a:pos x="1400" y="92"/>
                </a:cxn>
                <a:cxn ang="0">
                  <a:pos x="1636" y="33"/>
                </a:cxn>
                <a:cxn ang="0">
                  <a:pos x="1883" y="4"/>
                </a:cxn>
              </a:cxnLst>
              <a:rect l="0" t="0" r="r" b="b"/>
              <a:pathLst>
                <a:path w="4022" h="3853">
                  <a:moveTo>
                    <a:pt x="2010" y="0"/>
                  </a:moveTo>
                  <a:lnTo>
                    <a:pt x="2137" y="4"/>
                  </a:lnTo>
                  <a:lnTo>
                    <a:pt x="2262" y="16"/>
                  </a:lnTo>
                  <a:lnTo>
                    <a:pt x="2385" y="33"/>
                  </a:lnTo>
                  <a:lnTo>
                    <a:pt x="2504" y="60"/>
                  </a:lnTo>
                  <a:lnTo>
                    <a:pt x="2622" y="92"/>
                  </a:lnTo>
                  <a:lnTo>
                    <a:pt x="2736" y="130"/>
                  </a:lnTo>
                  <a:lnTo>
                    <a:pt x="2847" y="176"/>
                  </a:lnTo>
                  <a:lnTo>
                    <a:pt x="2954" y="226"/>
                  </a:lnTo>
                  <a:lnTo>
                    <a:pt x="3059" y="283"/>
                  </a:lnTo>
                  <a:lnTo>
                    <a:pt x="3159" y="347"/>
                  </a:lnTo>
                  <a:lnTo>
                    <a:pt x="3254" y="414"/>
                  </a:lnTo>
                  <a:lnTo>
                    <a:pt x="3345" y="488"/>
                  </a:lnTo>
                  <a:lnTo>
                    <a:pt x="3432" y="565"/>
                  </a:lnTo>
                  <a:lnTo>
                    <a:pt x="3513" y="649"/>
                  </a:lnTo>
                  <a:lnTo>
                    <a:pt x="3589" y="737"/>
                  </a:lnTo>
                  <a:lnTo>
                    <a:pt x="3660" y="828"/>
                  </a:lnTo>
                  <a:lnTo>
                    <a:pt x="3726" y="923"/>
                  </a:lnTo>
                  <a:lnTo>
                    <a:pt x="3786" y="1022"/>
                  </a:lnTo>
                  <a:lnTo>
                    <a:pt x="3839" y="1126"/>
                  </a:lnTo>
                  <a:lnTo>
                    <a:pt x="3886" y="1231"/>
                  </a:lnTo>
                  <a:lnTo>
                    <a:pt x="3927" y="1342"/>
                  </a:lnTo>
                  <a:lnTo>
                    <a:pt x="3960" y="1454"/>
                  </a:lnTo>
                  <a:lnTo>
                    <a:pt x="3986" y="1569"/>
                  </a:lnTo>
                  <a:lnTo>
                    <a:pt x="4007" y="1686"/>
                  </a:lnTo>
                  <a:lnTo>
                    <a:pt x="4018" y="1805"/>
                  </a:lnTo>
                  <a:lnTo>
                    <a:pt x="4022" y="1927"/>
                  </a:lnTo>
                  <a:lnTo>
                    <a:pt x="4018" y="2049"/>
                  </a:lnTo>
                  <a:lnTo>
                    <a:pt x="4007" y="2168"/>
                  </a:lnTo>
                  <a:lnTo>
                    <a:pt x="3986" y="2285"/>
                  </a:lnTo>
                  <a:lnTo>
                    <a:pt x="3960" y="2400"/>
                  </a:lnTo>
                  <a:lnTo>
                    <a:pt x="3927" y="2512"/>
                  </a:lnTo>
                  <a:lnTo>
                    <a:pt x="3886" y="2622"/>
                  </a:lnTo>
                  <a:lnTo>
                    <a:pt x="3839" y="2728"/>
                  </a:lnTo>
                  <a:lnTo>
                    <a:pt x="3786" y="2832"/>
                  </a:lnTo>
                  <a:lnTo>
                    <a:pt x="3726" y="2931"/>
                  </a:lnTo>
                  <a:lnTo>
                    <a:pt x="3660" y="3026"/>
                  </a:lnTo>
                  <a:lnTo>
                    <a:pt x="3589" y="3117"/>
                  </a:lnTo>
                  <a:lnTo>
                    <a:pt x="3513" y="3205"/>
                  </a:lnTo>
                  <a:lnTo>
                    <a:pt x="3432" y="3289"/>
                  </a:lnTo>
                  <a:lnTo>
                    <a:pt x="3345" y="3366"/>
                  </a:lnTo>
                  <a:lnTo>
                    <a:pt x="3254" y="3440"/>
                  </a:lnTo>
                  <a:lnTo>
                    <a:pt x="3159" y="3507"/>
                  </a:lnTo>
                  <a:lnTo>
                    <a:pt x="3059" y="3570"/>
                  </a:lnTo>
                  <a:lnTo>
                    <a:pt x="2954" y="3627"/>
                  </a:lnTo>
                  <a:lnTo>
                    <a:pt x="2847" y="3678"/>
                  </a:lnTo>
                  <a:lnTo>
                    <a:pt x="2736" y="3724"/>
                  </a:lnTo>
                  <a:lnTo>
                    <a:pt x="2622" y="3762"/>
                  </a:lnTo>
                  <a:lnTo>
                    <a:pt x="2504" y="3794"/>
                  </a:lnTo>
                  <a:lnTo>
                    <a:pt x="2385" y="3820"/>
                  </a:lnTo>
                  <a:lnTo>
                    <a:pt x="2262" y="3838"/>
                  </a:lnTo>
                  <a:lnTo>
                    <a:pt x="2137" y="3849"/>
                  </a:lnTo>
                  <a:lnTo>
                    <a:pt x="2010" y="3853"/>
                  </a:lnTo>
                  <a:lnTo>
                    <a:pt x="1883" y="3849"/>
                  </a:lnTo>
                  <a:lnTo>
                    <a:pt x="1759" y="3838"/>
                  </a:lnTo>
                  <a:lnTo>
                    <a:pt x="1636" y="3820"/>
                  </a:lnTo>
                  <a:lnTo>
                    <a:pt x="1517" y="3794"/>
                  </a:lnTo>
                  <a:lnTo>
                    <a:pt x="1400" y="3762"/>
                  </a:lnTo>
                  <a:lnTo>
                    <a:pt x="1286" y="3724"/>
                  </a:lnTo>
                  <a:lnTo>
                    <a:pt x="1174" y="3678"/>
                  </a:lnTo>
                  <a:lnTo>
                    <a:pt x="1067" y="3627"/>
                  </a:lnTo>
                  <a:lnTo>
                    <a:pt x="963" y="3570"/>
                  </a:lnTo>
                  <a:lnTo>
                    <a:pt x="863" y="3507"/>
                  </a:lnTo>
                  <a:lnTo>
                    <a:pt x="768" y="3440"/>
                  </a:lnTo>
                  <a:lnTo>
                    <a:pt x="676" y="3366"/>
                  </a:lnTo>
                  <a:lnTo>
                    <a:pt x="590" y="3289"/>
                  </a:lnTo>
                  <a:lnTo>
                    <a:pt x="509" y="3205"/>
                  </a:lnTo>
                  <a:lnTo>
                    <a:pt x="433" y="3117"/>
                  </a:lnTo>
                  <a:lnTo>
                    <a:pt x="362" y="3026"/>
                  </a:lnTo>
                  <a:lnTo>
                    <a:pt x="296" y="2931"/>
                  </a:lnTo>
                  <a:lnTo>
                    <a:pt x="236" y="2832"/>
                  </a:lnTo>
                  <a:lnTo>
                    <a:pt x="183" y="2728"/>
                  </a:lnTo>
                  <a:lnTo>
                    <a:pt x="136" y="2622"/>
                  </a:lnTo>
                  <a:lnTo>
                    <a:pt x="95" y="2512"/>
                  </a:lnTo>
                  <a:lnTo>
                    <a:pt x="62" y="2400"/>
                  </a:lnTo>
                  <a:lnTo>
                    <a:pt x="36" y="2285"/>
                  </a:lnTo>
                  <a:lnTo>
                    <a:pt x="15" y="2168"/>
                  </a:lnTo>
                  <a:lnTo>
                    <a:pt x="4" y="2049"/>
                  </a:lnTo>
                  <a:lnTo>
                    <a:pt x="0" y="1927"/>
                  </a:lnTo>
                  <a:lnTo>
                    <a:pt x="4" y="1805"/>
                  </a:lnTo>
                  <a:lnTo>
                    <a:pt x="15" y="1686"/>
                  </a:lnTo>
                  <a:lnTo>
                    <a:pt x="36" y="1569"/>
                  </a:lnTo>
                  <a:lnTo>
                    <a:pt x="62" y="1454"/>
                  </a:lnTo>
                  <a:lnTo>
                    <a:pt x="95" y="1342"/>
                  </a:lnTo>
                  <a:lnTo>
                    <a:pt x="136" y="1231"/>
                  </a:lnTo>
                  <a:lnTo>
                    <a:pt x="183" y="1126"/>
                  </a:lnTo>
                  <a:lnTo>
                    <a:pt x="236" y="1022"/>
                  </a:lnTo>
                  <a:lnTo>
                    <a:pt x="296" y="923"/>
                  </a:lnTo>
                  <a:lnTo>
                    <a:pt x="362" y="828"/>
                  </a:lnTo>
                  <a:lnTo>
                    <a:pt x="433" y="737"/>
                  </a:lnTo>
                  <a:lnTo>
                    <a:pt x="509" y="649"/>
                  </a:lnTo>
                  <a:lnTo>
                    <a:pt x="590" y="565"/>
                  </a:lnTo>
                  <a:lnTo>
                    <a:pt x="676" y="488"/>
                  </a:lnTo>
                  <a:lnTo>
                    <a:pt x="768" y="414"/>
                  </a:lnTo>
                  <a:lnTo>
                    <a:pt x="863" y="347"/>
                  </a:lnTo>
                  <a:lnTo>
                    <a:pt x="963" y="283"/>
                  </a:lnTo>
                  <a:lnTo>
                    <a:pt x="1067" y="226"/>
                  </a:lnTo>
                  <a:lnTo>
                    <a:pt x="1174" y="176"/>
                  </a:lnTo>
                  <a:lnTo>
                    <a:pt x="1286" y="130"/>
                  </a:lnTo>
                  <a:lnTo>
                    <a:pt x="1400" y="92"/>
                  </a:lnTo>
                  <a:lnTo>
                    <a:pt x="1517" y="60"/>
                  </a:lnTo>
                  <a:lnTo>
                    <a:pt x="1636" y="33"/>
                  </a:lnTo>
                  <a:lnTo>
                    <a:pt x="1759" y="16"/>
                  </a:lnTo>
                  <a:lnTo>
                    <a:pt x="1883" y="4"/>
                  </a:lnTo>
                  <a:lnTo>
                    <a:pt x="201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3043238" y="2376488"/>
              <a:ext cx="2976563" cy="2946400"/>
            </a:xfrm>
            <a:custGeom>
              <a:avLst/>
              <a:gdLst/>
              <a:ahLst/>
              <a:cxnLst>
                <a:cxn ang="0">
                  <a:pos x="2703" y="98"/>
                </a:cxn>
                <a:cxn ang="0">
                  <a:pos x="2997" y="286"/>
                </a:cxn>
                <a:cxn ang="0">
                  <a:pos x="3251" y="520"/>
                </a:cxn>
                <a:cxn ang="0">
                  <a:pos x="3460" y="793"/>
                </a:cxn>
                <a:cxn ang="0">
                  <a:pos x="3617" y="1099"/>
                </a:cxn>
                <a:cxn ang="0">
                  <a:pos x="3716" y="1433"/>
                </a:cxn>
                <a:cxn ang="0">
                  <a:pos x="3750" y="1787"/>
                </a:cxn>
                <a:cxn ang="0">
                  <a:pos x="3714" y="2145"/>
                </a:cxn>
                <a:cxn ang="0">
                  <a:pos x="3614" y="2482"/>
                </a:cxn>
                <a:cxn ang="0">
                  <a:pos x="3454" y="2791"/>
                </a:cxn>
                <a:cxn ang="0">
                  <a:pos x="3241" y="3065"/>
                </a:cxn>
                <a:cxn ang="0">
                  <a:pos x="2982" y="3300"/>
                </a:cxn>
                <a:cxn ang="0">
                  <a:pos x="2682" y="3487"/>
                </a:cxn>
                <a:cxn ang="0">
                  <a:pos x="2350" y="3622"/>
                </a:cxn>
                <a:cxn ang="0">
                  <a:pos x="1990" y="3698"/>
                </a:cxn>
                <a:cxn ang="0">
                  <a:pos x="1609" y="3709"/>
                </a:cxn>
                <a:cxn ang="0">
                  <a:pos x="1233" y="3651"/>
                </a:cxn>
                <a:cxn ang="0">
                  <a:pos x="885" y="3531"/>
                </a:cxn>
                <a:cxn ang="0">
                  <a:pos x="569" y="3353"/>
                </a:cxn>
                <a:cxn ang="0">
                  <a:pos x="293" y="3124"/>
                </a:cxn>
                <a:cxn ang="0">
                  <a:pos x="64" y="2852"/>
                </a:cxn>
                <a:cxn ang="0">
                  <a:pos x="191" y="2878"/>
                </a:cxn>
                <a:cxn ang="0">
                  <a:pos x="483" y="3047"/>
                </a:cxn>
                <a:cxn ang="0">
                  <a:pos x="776" y="3189"/>
                </a:cxn>
                <a:cxn ang="0">
                  <a:pos x="1066" y="3300"/>
                </a:cxn>
                <a:cxn ang="0">
                  <a:pos x="1347" y="3378"/>
                </a:cxn>
                <a:cxn ang="0">
                  <a:pos x="1618" y="3420"/>
                </a:cxn>
                <a:cxn ang="0">
                  <a:pos x="1872" y="3423"/>
                </a:cxn>
                <a:cxn ang="0">
                  <a:pos x="2106" y="3383"/>
                </a:cxn>
                <a:cxn ang="0">
                  <a:pos x="2318" y="3297"/>
                </a:cxn>
                <a:cxn ang="0">
                  <a:pos x="2501" y="3164"/>
                </a:cxn>
                <a:cxn ang="0">
                  <a:pos x="2633" y="3011"/>
                </a:cxn>
                <a:cxn ang="0">
                  <a:pos x="2681" y="2928"/>
                </a:cxn>
                <a:cxn ang="0">
                  <a:pos x="2689" y="2876"/>
                </a:cxn>
                <a:cxn ang="0">
                  <a:pos x="2665" y="2848"/>
                </a:cxn>
                <a:cxn ang="0">
                  <a:pos x="2614" y="2836"/>
                </a:cxn>
                <a:cxn ang="0">
                  <a:pos x="2435" y="2833"/>
                </a:cxn>
                <a:cxn ang="0">
                  <a:pos x="2321" y="2817"/>
                </a:cxn>
                <a:cxn ang="0">
                  <a:pos x="2242" y="2787"/>
                </a:cxn>
                <a:cxn ang="0">
                  <a:pos x="2177" y="2731"/>
                </a:cxn>
                <a:cxn ang="0">
                  <a:pos x="2133" y="2642"/>
                </a:cxn>
                <a:cxn ang="0">
                  <a:pos x="2116" y="2514"/>
                </a:cxn>
                <a:cxn ang="0">
                  <a:pos x="2242" y="2385"/>
                </a:cxn>
                <a:cxn ang="0">
                  <a:pos x="2402" y="2227"/>
                </a:cxn>
                <a:cxn ang="0">
                  <a:pos x="2535" y="2033"/>
                </a:cxn>
                <a:cxn ang="0">
                  <a:pos x="2641" y="1814"/>
                </a:cxn>
                <a:cxn ang="0">
                  <a:pos x="2722" y="1585"/>
                </a:cxn>
                <a:cxn ang="0">
                  <a:pos x="2780" y="1359"/>
                </a:cxn>
                <a:cxn ang="0">
                  <a:pos x="2817" y="1150"/>
                </a:cxn>
                <a:cxn ang="0">
                  <a:pos x="2832" y="968"/>
                </a:cxn>
                <a:cxn ang="0">
                  <a:pos x="2818" y="727"/>
                </a:cxn>
                <a:cxn ang="0">
                  <a:pos x="2741" y="439"/>
                </a:cxn>
                <a:cxn ang="0">
                  <a:pos x="2605" y="166"/>
                </a:cxn>
              </a:cxnLst>
              <a:rect l="0" t="0" r="r" b="b"/>
              <a:pathLst>
                <a:path w="3750" h="3713">
                  <a:moveTo>
                    <a:pt x="2488" y="0"/>
                  </a:moveTo>
                  <a:lnTo>
                    <a:pt x="2597" y="46"/>
                  </a:lnTo>
                  <a:lnTo>
                    <a:pt x="2703" y="98"/>
                  </a:lnTo>
                  <a:lnTo>
                    <a:pt x="2806" y="155"/>
                  </a:lnTo>
                  <a:lnTo>
                    <a:pt x="2903" y="218"/>
                  </a:lnTo>
                  <a:lnTo>
                    <a:pt x="2997" y="286"/>
                  </a:lnTo>
                  <a:lnTo>
                    <a:pt x="3086" y="359"/>
                  </a:lnTo>
                  <a:lnTo>
                    <a:pt x="3171" y="438"/>
                  </a:lnTo>
                  <a:lnTo>
                    <a:pt x="3251" y="520"/>
                  </a:lnTo>
                  <a:lnTo>
                    <a:pt x="3326" y="607"/>
                  </a:lnTo>
                  <a:lnTo>
                    <a:pt x="3396" y="698"/>
                  </a:lnTo>
                  <a:lnTo>
                    <a:pt x="3460" y="793"/>
                  </a:lnTo>
                  <a:lnTo>
                    <a:pt x="3519" y="891"/>
                  </a:lnTo>
                  <a:lnTo>
                    <a:pt x="3571" y="994"/>
                  </a:lnTo>
                  <a:lnTo>
                    <a:pt x="3617" y="1099"/>
                  </a:lnTo>
                  <a:lnTo>
                    <a:pt x="3657" y="1207"/>
                  </a:lnTo>
                  <a:lnTo>
                    <a:pt x="3689" y="1319"/>
                  </a:lnTo>
                  <a:lnTo>
                    <a:pt x="3716" y="1433"/>
                  </a:lnTo>
                  <a:lnTo>
                    <a:pt x="3735" y="1548"/>
                  </a:lnTo>
                  <a:lnTo>
                    <a:pt x="3746" y="1666"/>
                  </a:lnTo>
                  <a:lnTo>
                    <a:pt x="3750" y="1787"/>
                  </a:lnTo>
                  <a:lnTo>
                    <a:pt x="3746" y="1909"/>
                  </a:lnTo>
                  <a:lnTo>
                    <a:pt x="3735" y="2028"/>
                  </a:lnTo>
                  <a:lnTo>
                    <a:pt x="3714" y="2145"/>
                  </a:lnTo>
                  <a:lnTo>
                    <a:pt x="3688" y="2260"/>
                  </a:lnTo>
                  <a:lnTo>
                    <a:pt x="3655" y="2372"/>
                  </a:lnTo>
                  <a:lnTo>
                    <a:pt x="3614" y="2482"/>
                  </a:lnTo>
                  <a:lnTo>
                    <a:pt x="3567" y="2588"/>
                  </a:lnTo>
                  <a:lnTo>
                    <a:pt x="3514" y="2692"/>
                  </a:lnTo>
                  <a:lnTo>
                    <a:pt x="3454" y="2791"/>
                  </a:lnTo>
                  <a:lnTo>
                    <a:pt x="3388" y="2886"/>
                  </a:lnTo>
                  <a:lnTo>
                    <a:pt x="3317" y="2977"/>
                  </a:lnTo>
                  <a:lnTo>
                    <a:pt x="3241" y="3065"/>
                  </a:lnTo>
                  <a:lnTo>
                    <a:pt x="3160" y="3149"/>
                  </a:lnTo>
                  <a:lnTo>
                    <a:pt x="3073" y="3226"/>
                  </a:lnTo>
                  <a:lnTo>
                    <a:pt x="2982" y="3300"/>
                  </a:lnTo>
                  <a:lnTo>
                    <a:pt x="2887" y="3367"/>
                  </a:lnTo>
                  <a:lnTo>
                    <a:pt x="2787" y="3430"/>
                  </a:lnTo>
                  <a:lnTo>
                    <a:pt x="2682" y="3487"/>
                  </a:lnTo>
                  <a:lnTo>
                    <a:pt x="2575" y="3538"/>
                  </a:lnTo>
                  <a:lnTo>
                    <a:pt x="2464" y="3584"/>
                  </a:lnTo>
                  <a:lnTo>
                    <a:pt x="2350" y="3622"/>
                  </a:lnTo>
                  <a:lnTo>
                    <a:pt x="2232" y="3654"/>
                  </a:lnTo>
                  <a:lnTo>
                    <a:pt x="2113" y="3680"/>
                  </a:lnTo>
                  <a:lnTo>
                    <a:pt x="1990" y="3698"/>
                  </a:lnTo>
                  <a:lnTo>
                    <a:pt x="1865" y="3709"/>
                  </a:lnTo>
                  <a:lnTo>
                    <a:pt x="1738" y="3713"/>
                  </a:lnTo>
                  <a:lnTo>
                    <a:pt x="1609" y="3709"/>
                  </a:lnTo>
                  <a:lnTo>
                    <a:pt x="1481" y="3698"/>
                  </a:lnTo>
                  <a:lnTo>
                    <a:pt x="1356" y="3678"/>
                  </a:lnTo>
                  <a:lnTo>
                    <a:pt x="1233" y="3651"/>
                  </a:lnTo>
                  <a:lnTo>
                    <a:pt x="1114" y="3618"/>
                  </a:lnTo>
                  <a:lnTo>
                    <a:pt x="998" y="3577"/>
                  </a:lnTo>
                  <a:lnTo>
                    <a:pt x="885" y="3531"/>
                  </a:lnTo>
                  <a:lnTo>
                    <a:pt x="775" y="3477"/>
                  </a:lnTo>
                  <a:lnTo>
                    <a:pt x="670" y="3418"/>
                  </a:lnTo>
                  <a:lnTo>
                    <a:pt x="569" y="3353"/>
                  </a:lnTo>
                  <a:lnTo>
                    <a:pt x="472" y="3282"/>
                  </a:lnTo>
                  <a:lnTo>
                    <a:pt x="380" y="3206"/>
                  </a:lnTo>
                  <a:lnTo>
                    <a:pt x="293" y="3124"/>
                  </a:lnTo>
                  <a:lnTo>
                    <a:pt x="212" y="3038"/>
                  </a:lnTo>
                  <a:lnTo>
                    <a:pt x="135" y="2947"/>
                  </a:lnTo>
                  <a:lnTo>
                    <a:pt x="64" y="2852"/>
                  </a:lnTo>
                  <a:lnTo>
                    <a:pt x="0" y="2753"/>
                  </a:lnTo>
                  <a:lnTo>
                    <a:pt x="95" y="2817"/>
                  </a:lnTo>
                  <a:lnTo>
                    <a:pt x="191" y="2878"/>
                  </a:lnTo>
                  <a:lnTo>
                    <a:pt x="289" y="2938"/>
                  </a:lnTo>
                  <a:lnTo>
                    <a:pt x="385" y="2994"/>
                  </a:lnTo>
                  <a:lnTo>
                    <a:pt x="483" y="3047"/>
                  </a:lnTo>
                  <a:lnTo>
                    <a:pt x="581" y="3098"/>
                  </a:lnTo>
                  <a:lnTo>
                    <a:pt x="679" y="3145"/>
                  </a:lnTo>
                  <a:lnTo>
                    <a:pt x="776" y="3189"/>
                  </a:lnTo>
                  <a:lnTo>
                    <a:pt x="873" y="3230"/>
                  </a:lnTo>
                  <a:lnTo>
                    <a:pt x="969" y="3267"/>
                  </a:lnTo>
                  <a:lnTo>
                    <a:pt x="1066" y="3300"/>
                  </a:lnTo>
                  <a:lnTo>
                    <a:pt x="1160" y="3330"/>
                  </a:lnTo>
                  <a:lnTo>
                    <a:pt x="1255" y="3357"/>
                  </a:lnTo>
                  <a:lnTo>
                    <a:pt x="1347" y="3378"/>
                  </a:lnTo>
                  <a:lnTo>
                    <a:pt x="1439" y="3396"/>
                  </a:lnTo>
                  <a:lnTo>
                    <a:pt x="1529" y="3410"/>
                  </a:lnTo>
                  <a:lnTo>
                    <a:pt x="1618" y="3420"/>
                  </a:lnTo>
                  <a:lnTo>
                    <a:pt x="1704" y="3425"/>
                  </a:lnTo>
                  <a:lnTo>
                    <a:pt x="1789" y="3426"/>
                  </a:lnTo>
                  <a:lnTo>
                    <a:pt x="1872" y="3423"/>
                  </a:lnTo>
                  <a:lnTo>
                    <a:pt x="1953" y="3414"/>
                  </a:lnTo>
                  <a:lnTo>
                    <a:pt x="2031" y="3401"/>
                  </a:lnTo>
                  <a:lnTo>
                    <a:pt x="2106" y="3383"/>
                  </a:lnTo>
                  <a:lnTo>
                    <a:pt x="2180" y="3359"/>
                  </a:lnTo>
                  <a:lnTo>
                    <a:pt x="2251" y="3331"/>
                  </a:lnTo>
                  <a:lnTo>
                    <a:pt x="2318" y="3297"/>
                  </a:lnTo>
                  <a:lnTo>
                    <a:pt x="2383" y="3259"/>
                  </a:lnTo>
                  <a:lnTo>
                    <a:pt x="2444" y="3215"/>
                  </a:lnTo>
                  <a:lnTo>
                    <a:pt x="2501" y="3164"/>
                  </a:lnTo>
                  <a:lnTo>
                    <a:pt x="2556" y="3108"/>
                  </a:lnTo>
                  <a:lnTo>
                    <a:pt x="2606" y="3047"/>
                  </a:lnTo>
                  <a:lnTo>
                    <a:pt x="2633" y="3011"/>
                  </a:lnTo>
                  <a:lnTo>
                    <a:pt x="2653" y="2980"/>
                  </a:lnTo>
                  <a:lnTo>
                    <a:pt x="2670" y="2952"/>
                  </a:lnTo>
                  <a:lnTo>
                    <a:pt x="2681" y="2928"/>
                  </a:lnTo>
                  <a:lnTo>
                    <a:pt x="2688" y="2907"/>
                  </a:lnTo>
                  <a:lnTo>
                    <a:pt x="2690" y="2890"/>
                  </a:lnTo>
                  <a:lnTo>
                    <a:pt x="2689" y="2876"/>
                  </a:lnTo>
                  <a:lnTo>
                    <a:pt x="2684" y="2864"/>
                  </a:lnTo>
                  <a:lnTo>
                    <a:pt x="2676" y="2854"/>
                  </a:lnTo>
                  <a:lnTo>
                    <a:pt x="2665" y="2848"/>
                  </a:lnTo>
                  <a:lnTo>
                    <a:pt x="2649" y="2841"/>
                  </a:lnTo>
                  <a:lnTo>
                    <a:pt x="2633" y="2838"/>
                  </a:lnTo>
                  <a:lnTo>
                    <a:pt x="2614" y="2836"/>
                  </a:lnTo>
                  <a:lnTo>
                    <a:pt x="2592" y="2834"/>
                  </a:lnTo>
                  <a:lnTo>
                    <a:pt x="2463" y="2834"/>
                  </a:lnTo>
                  <a:lnTo>
                    <a:pt x="2435" y="2833"/>
                  </a:lnTo>
                  <a:lnTo>
                    <a:pt x="2377" y="2827"/>
                  </a:lnTo>
                  <a:lnTo>
                    <a:pt x="2349" y="2824"/>
                  </a:lnTo>
                  <a:lnTo>
                    <a:pt x="2321" y="2817"/>
                  </a:lnTo>
                  <a:lnTo>
                    <a:pt x="2293" y="2810"/>
                  </a:lnTo>
                  <a:lnTo>
                    <a:pt x="2267" y="2800"/>
                  </a:lnTo>
                  <a:lnTo>
                    <a:pt x="2242" y="2787"/>
                  </a:lnTo>
                  <a:lnTo>
                    <a:pt x="2218" y="2770"/>
                  </a:lnTo>
                  <a:lnTo>
                    <a:pt x="2196" y="2753"/>
                  </a:lnTo>
                  <a:lnTo>
                    <a:pt x="2177" y="2731"/>
                  </a:lnTo>
                  <a:lnTo>
                    <a:pt x="2160" y="2706"/>
                  </a:lnTo>
                  <a:lnTo>
                    <a:pt x="2146" y="2675"/>
                  </a:lnTo>
                  <a:lnTo>
                    <a:pt x="2133" y="2642"/>
                  </a:lnTo>
                  <a:lnTo>
                    <a:pt x="2124" y="2604"/>
                  </a:lnTo>
                  <a:lnTo>
                    <a:pt x="2119" y="2562"/>
                  </a:lnTo>
                  <a:lnTo>
                    <a:pt x="2116" y="2514"/>
                  </a:lnTo>
                  <a:lnTo>
                    <a:pt x="2119" y="2462"/>
                  </a:lnTo>
                  <a:lnTo>
                    <a:pt x="2182" y="2426"/>
                  </a:lnTo>
                  <a:lnTo>
                    <a:pt x="2242" y="2385"/>
                  </a:lnTo>
                  <a:lnTo>
                    <a:pt x="2299" y="2336"/>
                  </a:lnTo>
                  <a:lnTo>
                    <a:pt x="2353" y="2284"/>
                  </a:lnTo>
                  <a:lnTo>
                    <a:pt x="2402" y="2227"/>
                  </a:lnTo>
                  <a:lnTo>
                    <a:pt x="2450" y="2166"/>
                  </a:lnTo>
                  <a:lnTo>
                    <a:pt x="2493" y="2100"/>
                  </a:lnTo>
                  <a:lnTo>
                    <a:pt x="2535" y="2033"/>
                  </a:lnTo>
                  <a:lnTo>
                    <a:pt x="2573" y="1962"/>
                  </a:lnTo>
                  <a:lnTo>
                    <a:pt x="2609" y="1888"/>
                  </a:lnTo>
                  <a:lnTo>
                    <a:pt x="2641" y="1814"/>
                  </a:lnTo>
                  <a:lnTo>
                    <a:pt x="2671" y="1739"/>
                  </a:lnTo>
                  <a:lnTo>
                    <a:pt x="2698" y="1661"/>
                  </a:lnTo>
                  <a:lnTo>
                    <a:pt x="2722" y="1585"/>
                  </a:lnTo>
                  <a:lnTo>
                    <a:pt x="2745" y="1509"/>
                  </a:lnTo>
                  <a:lnTo>
                    <a:pt x="2764" y="1433"/>
                  </a:lnTo>
                  <a:lnTo>
                    <a:pt x="2780" y="1359"/>
                  </a:lnTo>
                  <a:lnTo>
                    <a:pt x="2795" y="1287"/>
                  </a:lnTo>
                  <a:lnTo>
                    <a:pt x="2807" y="1217"/>
                  </a:lnTo>
                  <a:lnTo>
                    <a:pt x="2817" y="1150"/>
                  </a:lnTo>
                  <a:lnTo>
                    <a:pt x="2825" y="1085"/>
                  </a:lnTo>
                  <a:lnTo>
                    <a:pt x="2830" y="1025"/>
                  </a:lnTo>
                  <a:lnTo>
                    <a:pt x="2832" y="968"/>
                  </a:lnTo>
                  <a:lnTo>
                    <a:pt x="2833" y="918"/>
                  </a:lnTo>
                  <a:lnTo>
                    <a:pt x="2830" y="822"/>
                  </a:lnTo>
                  <a:lnTo>
                    <a:pt x="2818" y="727"/>
                  </a:lnTo>
                  <a:lnTo>
                    <a:pt x="2799" y="631"/>
                  </a:lnTo>
                  <a:lnTo>
                    <a:pt x="2773" y="534"/>
                  </a:lnTo>
                  <a:lnTo>
                    <a:pt x="2741" y="439"/>
                  </a:lnTo>
                  <a:lnTo>
                    <a:pt x="2702" y="346"/>
                  </a:lnTo>
                  <a:lnTo>
                    <a:pt x="2656" y="255"/>
                  </a:lnTo>
                  <a:lnTo>
                    <a:pt x="2605" y="166"/>
                  </a:lnTo>
                  <a:lnTo>
                    <a:pt x="2549" y="81"/>
                  </a:lnTo>
                  <a:lnTo>
                    <a:pt x="2488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/>
            <p:cNvSpPr>
              <a:spLocks noEditPoints="1"/>
            </p:cNvSpPr>
            <p:nvPr/>
          </p:nvSpPr>
          <p:spPr bwMode="auto">
            <a:xfrm>
              <a:off x="2830513" y="2265363"/>
              <a:ext cx="3117850" cy="3051175"/>
            </a:xfrm>
            <a:custGeom>
              <a:avLst/>
              <a:gdLst/>
              <a:ahLst/>
              <a:cxnLst>
                <a:cxn ang="0">
                  <a:pos x="547" y="3118"/>
                </a:cxn>
                <a:cxn ang="0">
                  <a:pos x="2487" y="2608"/>
                </a:cxn>
                <a:cxn ang="0">
                  <a:pos x="2595" y="2778"/>
                </a:cxn>
                <a:cxn ang="0">
                  <a:pos x="2475" y="3084"/>
                </a:cxn>
                <a:cxn ang="0">
                  <a:pos x="2316" y="3313"/>
                </a:cxn>
                <a:cxn ang="0">
                  <a:pos x="1807" y="3842"/>
                </a:cxn>
                <a:cxn ang="0">
                  <a:pos x="2222" y="3388"/>
                </a:cxn>
                <a:cxn ang="0">
                  <a:pos x="2388" y="3149"/>
                </a:cxn>
                <a:cxn ang="0">
                  <a:pos x="2544" y="2816"/>
                </a:cxn>
                <a:cxn ang="0">
                  <a:pos x="2472" y="2637"/>
                </a:cxn>
                <a:cxn ang="0">
                  <a:pos x="3006" y="2696"/>
                </a:cxn>
                <a:cxn ang="0">
                  <a:pos x="3126" y="3525"/>
                </a:cxn>
                <a:cxn ang="0">
                  <a:pos x="2992" y="2844"/>
                </a:cxn>
                <a:cxn ang="0">
                  <a:pos x="3190" y="2059"/>
                </a:cxn>
                <a:cxn ang="0">
                  <a:pos x="3471" y="2393"/>
                </a:cxn>
                <a:cxn ang="0">
                  <a:pos x="3730" y="2486"/>
                </a:cxn>
                <a:cxn ang="0">
                  <a:pos x="3860" y="2504"/>
                </a:cxn>
                <a:cxn ang="0">
                  <a:pos x="3598" y="2482"/>
                </a:cxn>
                <a:cxn ang="0">
                  <a:pos x="3280" y="2280"/>
                </a:cxn>
                <a:cxn ang="0">
                  <a:pos x="98" y="1666"/>
                </a:cxn>
                <a:cxn ang="0">
                  <a:pos x="711" y="1826"/>
                </a:cxn>
                <a:cxn ang="0">
                  <a:pos x="1377" y="1917"/>
                </a:cxn>
                <a:cxn ang="0">
                  <a:pos x="2002" y="2077"/>
                </a:cxn>
                <a:cxn ang="0">
                  <a:pos x="2322" y="2260"/>
                </a:cxn>
                <a:cxn ang="0">
                  <a:pos x="2222" y="2571"/>
                </a:cxn>
                <a:cxn ang="0">
                  <a:pos x="1139" y="2920"/>
                </a:cxn>
                <a:cxn ang="0">
                  <a:pos x="1561" y="2807"/>
                </a:cxn>
                <a:cxn ang="0">
                  <a:pos x="2363" y="2487"/>
                </a:cxn>
                <a:cxn ang="0">
                  <a:pos x="2222" y="2215"/>
                </a:cxn>
                <a:cxn ang="0">
                  <a:pos x="1831" y="2052"/>
                </a:cxn>
                <a:cxn ang="0">
                  <a:pos x="1359" y="1935"/>
                </a:cxn>
                <a:cxn ang="0">
                  <a:pos x="905" y="1911"/>
                </a:cxn>
                <a:cxn ang="0">
                  <a:pos x="261" y="1795"/>
                </a:cxn>
                <a:cxn ang="0">
                  <a:pos x="15" y="1643"/>
                </a:cxn>
                <a:cxn ang="0">
                  <a:pos x="3519" y="869"/>
                </a:cxn>
                <a:cxn ang="0">
                  <a:pos x="3462" y="1457"/>
                </a:cxn>
                <a:cxn ang="0">
                  <a:pos x="3199" y="1841"/>
                </a:cxn>
                <a:cxn ang="0">
                  <a:pos x="3458" y="1311"/>
                </a:cxn>
                <a:cxn ang="0">
                  <a:pos x="3435" y="704"/>
                </a:cxn>
                <a:cxn ang="0">
                  <a:pos x="1254" y="586"/>
                </a:cxn>
                <a:cxn ang="0">
                  <a:pos x="1971" y="1035"/>
                </a:cxn>
                <a:cxn ang="0">
                  <a:pos x="2575" y="1729"/>
                </a:cxn>
                <a:cxn ang="0">
                  <a:pos x="2615" y="2366"/>
                </a:cxn>
                <a:cxn ang="0">
                  <a:pos x="2788" y="2228"/>
                </a:cxn>
                <a:cxn ang="0">
                  <a:pos x="2311" y="1460"/>
                </a:cxn>
                <a:cxn ang="0">
                  <a:pos x="1665" y="886"/>
                </a:cxn>
                <a:cxn ang="0">
                  <a:pos x="831" y="497"/>
                </a:cxn>
                <a:cxn ang="0">
                  <a:pos x="751" y="422"/>
                </a:cxn>
                <a:cxn ang="0">
                  <a:pos x="2129" y="2"/>
                </a:cxn>
                <a:cxn ang="0">
                  <a:pos x="2459" y="256"/>
                </a:cxn>
                <a:cxn ang="0">
                  <a:pos x="2698" y="675"/>
                </a:cxn>
                <a:cxn ang="0">
                  <a:pos x="2923" y="1580"/>
                </a:cxn>
                <a:cxn ang="0">
                  <a:pos x="2989" y="1806"/>
                </a:cxn>
                <a:cxn ang="0">
                  <a:pos x="3145" y="1940"/>
                </a:cxn>
                <a:cxn ang="0">
                  <a:pos x="2980" y="2075"/>
                </a:cxn>
                <a:cxn ang="0">
                  <a:pos x="2990" y="1892"/>
                </a:cxn>
                <a:cxn ang="0">
                  <a:pos x="2897" y="1686"/>
                </a:cxn>
                <a:cxn ang="0">
                  <a:pos x="2855" y="1523"/>
                </a:cxn>
                <a:cxn ang="0">
                  <a:pos x="2509" y="399"/>
                </a:cxn>
                <a:cxn ang="0">
                  <a:pos x="2222" y="124"/>
                </a:cxn>
              </a:cxnLst>
              <a:rect l="0" t="0" r="r" b="b"/>
              <a:pathLst>
                <a:path w="3928" h="3842">
                  <a:moveTo>
                    <a:pt x="901" y="3072"/>
                  </a:moveTo>
                  <a:lnTo>
                    <a:pt x="780" y="3091"/>
                  </a:lnTo>
                  <a:lnTo>
                    <a:pt x="664" y="3108"/>
                  </a:lnTo>
                  <a:lnTo>
                    <a:pt x="549" y="3122"/>
                  </a:lnTo>
                  <a:lnTo>
                    <a:pt x="440" y="3130"/>
                  </a:lnTo>
                  <a:lnTo>
                    <a:pt x="436" y="3127"/>
                  </a:lnTo>
                  <a:lnTo>
                    <a:pt x="547" y="3118"/>
                  </a:lnTo>
                  <a:lnTo>
                    <a:pt x="661" y="3105"/>
                  </a:lnTo>
                  <a:lnTo>
                    <a:pt x="779" y="3090"/>
                  </a:lnTo>
                  <a:lnTo>
                    <a:pt x="901" y="3072"/>
                  </a:lnTo>
                  <a:close/>
                  <a:moveTo>
                    <a:pt x="2440" y="2585"/>
                  </a:moveTo>
                  <a:lnTo>
                    <a:pt x="2443" y="2587"/>
                  </a:lnTo>
                  <a:lnTo>
                    <a:pt x="2450" y="2591"/>
                  </a:lnTo>
                  <a:lnTo>
                    <a:pt x="2487" y="2608"/>
                  </a:lnTo>
                  <a:lnTo>
                    <a:pt x="2518" y="2627"/>
                  </a:lnTo>
                  <a:lnTo>
                    <a:pt x="2543" y="2647"/>
                  </a:lnTo>
                  <a:lnTo>
                    <a:pt x="2563" y="2670"/>
                  </a:lnTo>
                  <a:lnTo>
                    <a:pt x="2577" y="2695"/>
                  </a:lnTo>
                  <a:lnTo>
                    <a:pt x="2588" y="2722"/>
                  </a:lnTo>
                  <a:lnTo>
                    <a:pt x="2593" y="2748"/>
                  </a:lnTo>
                  <a:lnTo>
                    <a:pt x="2595" y="2778"/>
                  </a:lnTo>
                  <a:lnTo>
                    <a:pt x="2593" y="2807"/>
                  </a:lnTo>
                  <a:lnTo>
                    <a:pt x="2588" y="2839"/>
                  </a:lnTo>
                  <a:lnTo>
                    <a:pt x="2580" y="2869"/>
                  </a:lnTo>
                  <a:lnTo>
                    <a:pt x="2568" y="2901"/>
                  </a:lnTo>
                  <a:lnTo>
                    <a:pt x="2542" y="2962"/>
                  </a:lnTo>
                  <a:lnTo>
                    <a:pt x="2510" y="3023"/>
                  </a:lnTo>
                  <a:lnTo>
                    <a:pt x="2475" y="3084"/>
                  </a:lnTo>
                  <a:lnTo>
                    <a:pt x="2436" y="3142"/>
                  </a:lnTo>
                  <a:lnTo>
                    <a:pt x="2398" y="3198"/>
                  </a:lnTo>
                  <a:lnTo>
                    <a:pt x="2362" y="3248"/>
                  </a:lnTo>
                  <a:lnTo>
                    <a:pt x="2345" y="3271"/>
                  </a:lnTo>
                  <a:lnTo>
                    <a:pt x="2330" y="3293"/>
                  </a:lnTo>
                  <a:lnTo>
                    <a:pt x="2317" y="3313"/>
                  </a:lnTo>
                  <a:lnTo>
                    <a:pt x="2316" y="3313"/>
                  </a:lnTo>
                  <a:lnTo>
                    <a:pt x="2270" y="3380"/>
                  </a:lnTo>
                  <a:lnTo>
                    <a:pt x="2222" y="3444"/>
                  </a:lnTo>
                  <a:lnTo>
                    <a:pt x="2148" y="3531"/>
                  </a:lnTo>
                  <a:lnTo>
                    <a:pt x="2068" y="3615"/>
                  </a:lnTo>
                  <a:lnTo>
                    <a:pt x="1985" y="3694"/>
                  </a:lnTo>
                  <a:lnTo>
                    <a:pt x="1897" y="3770"/>
                  </a:lnTo>
                  <a:lnTo>
                    <a:pt x="1807" y="3842"/>
                  </a:lnTo>
                  <a:lnTo>
                    <a:pt x="1773" y="3839"/>
                  </a:lnTo>
                  <a:lnTo>
                    <a:pt x="1857" y="3771"/>
                  </a:lnTo>
                  <a:lnTo>
                    <a:pt x="1938" y="3702"/>
                  </a:lnTo>
                  <a:lnTo>
                    <a:pt x="2014" y="3629"/>
                  </a:lnTo>
                  <a:lnTo>
                    <a:pt x="2087" y="3552"/>
                  </a:lnTo>
                  <a:lnTo>
                    <a:pt x="2157" y="3472"/>
                  </a:lnTo>
                  <a:lnTo>
                    <a:pt x="2222" y="3388"/>
                  </a:lnTo>
                  <a:lnTo>
                    <a:pt x="2268" y="3322"/>
                  </a:lnTo>
                  <a:lnTo>
                    <a:pt x="2268" y="3321"/>
                  </a:lnTo>
                  <a:lnTo>
                    <a:pt x="2282" y="3302"/>
                  </a:lnTo>
                  <a:lnTo>
                    <a:pt x="2297" y="3280"/>
                  </a:lnTo>
                  <a:lnTo>
                    <a:pt x="2313" y="3256"/>
                  </a:lnTo>
                  <a:lnTo>
                    <a:pt x="2350" y="3205"/>
                  </a:lnTo>
                  <a:lnTo>
                    <a:pt x="2388" y="3149"/>
                  </a:lnTo>
                  <a:lnTo>
                    <a:pt x="2426" y="3091"/>
                  </a:lnTo>
                  <a:lnTo>
                    <a:pt x="2462" y="3031"/>
                  </a:lnTo>
                  <a:lnTo>
                    <a:pt x="2494" y="2969"/>
                  </a:lnTo>
                  <a:lnTo>
                    <a:pt x="2520" y="2908"/>
                  </a:lnTo>
                  <a:lnTo>
                    <a:pt x="2530" y="2877"/>
                  </a:lnTo>
                  <a:lnTo>
                    <a:pt x="2539" y="2846"/>
                  </a:lnTo>
                  <a:lnTo>
                    <a:pt x="2544" y="2816"/>
                  </a:lnTo>
                  <a:lnTo>
                    <a:pt x="2546" y="2787"/>
                  </a:lnTo>
                  <a:lnTo>
                    <a:pt x="2544" y="2759"/>
                  </a:lnTo>
                  <a:lnTo>
                    <a:pt x="2539" y="2731"/>
                  </a:lnTo>
                  <a:lnTo>
                    <a:pt x="2529" y="2705"/>
                  </a:lnTo>
                  <a:lnTo>
                    <a:pt x="2515" y="2681"/>
                  </a:lnTo>
                  <a:lnTo>
                    <a:pt x="2496" y="2658"/>
                  </a:lnTo>
                  <a:lnTo>
                    <a:pt x="2472" y="2637"/>
                  </a:lnTo>
                  <a:lnTo>
                    <a:pt x="2442" y="2618"/>
                  </a:lnTo>
                  <a:lnTo>
                    <a:pt x="2406" y="2601"/>
                  </a:lnTo>
                  <a:lnTo>
                    <a:pt x="2440" y="2585"/>
                  </a:lnTo>
                  <a:close/>
                  <a:moveTo>
                    <a:pt x="2879" y="2321"/>
                  </a:moveTo>
                  <a:lnTo>
                    <a:pt x="2916" y="2416"/>
                  </a:lnTo>
                  <a:lnTo>
                    <a:pt x="2964" y="2557"/>
                  </a:lnTo>
                  <a:lnTo>
                    <a:pt x="3006" y="2696"/>
                  </a:lnTo>
                  <a:lnTo>
                    <a:pt x="3042" y="2835"/>
                  </a:lnTo>
                  <a:lnTo>
                    <a:pt x="3071" y="2972"/>
                  </a:lnTo>
                  <a:lnTo>
                    <a:pt x="3094" y="3106"/>
                  </a:lnTo>
                  <a:lnTo>
                    <a:pt x="3110" y="3238"/>
                  </a:lnTo>
                  <a:lnTo>
                    <a:pt x="3121" y="3367"/>
                  </a:lnTo>
                  <a:lnTo>
                    <a:pt x="3123" y="3446"/>
                  </a:lnTo>
                  <a:lnTo>
                    <a:pt x="3126" y="3525"/>
                  </a:lnTo>
                  <a:lnTo>
                    <a:pt x="3076" y="3556"/>
                  </a:lnTo>
                  <a:lnTo>
                    <a:pt x="3075" y="3467"/>
                  </a:lnTo>
                  <a:lnTo>
                    <a:pt x="3071" y="3375"/>
                  </a:lnTo>
                  <a:lnTo>
                    <a:pt x="3061" y="3247"/>
                  </a:lnTo>
                  <a:lnTo>
                    <a:pt x="3044" y="3115"/>
                  </a:lnTo>
                  <a:lnTo>
                    <a:pt x="3022" y="2981"/>
                  </a:lnTo>
                  <a:lnTo>
                    <a:pt x="2992" y="2844"/>
                  </a:lnTo>
                  <a:lnTo>
                    <a:pt x="2957" y="2704"/>
                  </a:lnTo>
                  <a:lnTo>
                    <a:pt x="2915" y="2564"/>
                  </a:lnTo>
                  <a:lnTo>
                    <a:pt x="2867" y="2424"/>
                  </a:lnTo>
                  <a:lnTo>
                    <a:pt x="2839" y="2350"/>
                  </a:lnTo>
                  <a:lnTo>
                    <a:pt x="2859" y="2336"/>
                  </a:lnTo>
                  <a:lnTo>
                    <a:pt x="2879" y="2321"/>
                  </a:lnTo>
                  <a:close/>
                  <a:moveTo>
                    <a:pt x="3190" y="2059"/>
                  </a:moveTo>
                  <a:lnTo>
                    <a:pt x="3221" y="2116"/>
                  </a:lnTo>
                  <a:lnTo>
                    <a:pt x="3254" y="2171"/>
                  </a:lnTo>
                  <a:lnTo>
                    <a:pt x="3289" y="2223"/>
                  </a:lnTo>
                  <a:lnTo>
                    <a:pt x="3330" y="2271"/>
                  </a:lnTo>
                  <a:lnTo>
                    <a:pt x="3373" y="2316"/>
                  </a:lnTo>
                  <a:lnTo>
                    <a:pt x="3420" y="2356"/>
                  </a:lnTo>
                  <a:lnTo>
                    <a:pt x="3471" y="2393"/>
                  </a:lnTo>
                  <a:lnTo>
                    <a:pt x="3525" y="2425"/>
                  </a:lnTo>
                  <a:lnTo>
                    <a:pt x="3584" y="2452"/>
                  </a:lnTo>
                  <a:lnTo>
                    <a:pt x="3646" y="2474"/>
                  </a:lnTo>
                  <a:lnTo>
                    <a:pt x="3647" y="2474"/>
                  </a:lnTo>
                  <a:lnTo>
                    <a:pt x="3669" y="2479"/>
                  </a:lnTo>
                  <a:lnTo>
                    <a:pt x="3697" y="2483"/>
                  </a:lnTo>
                  <a:lnTo>
                    <a:pt x="3730" y="2486"/>
                  </a:lnTo>
                  <a:lnTo>
                    <a:pt x="3765" y="2488"/>
                  </a:lnTo>
                  <a:lnTo>
                    <a:pt x="3806" y="2490"/>
                  </a:lnTo>
                  <a:lnTo>
                    <a:pt x="3849" y="2492"/>
                  </a:lnTo>
                  <a:lnTo>
                    <a:pt x="3928" y="2496"/>
                  </a:lnTo>
                  <a:lnTo>
                    <a:pt x="3926" y="2501"/>
                  </a:lnTo>
                  <a:lnTo>
                    <a:pt x="3924" y="2506"/>
                  </a:lnTo>
                  <a:lnTo>
                    <a:pt x="3860" y="2504"/>
                  </a:lnTo>
                  <a:lnTo>
                    <a:pt x="3801" y="2500"/>
                  </a:lnTo>
                  <a:lnTo>
                    <a:pt x="3758" y="2498"/>
                  </a:lnTo>
                  <a:lnTo>
                    <a:pt x="3717" y="2496"/>
                  </a:lnTo>
                  <a:lnTo>
                    <a:pt x="3680" y="2493"/>
                  </a:lnTo>
                  <a:lnTo>
                    <a:pt x="3647" y="2491"/>
                  </a:lnTo>
                  <a:lnTo>
                    <a:pt x="3621" y="2487"/>
                  </a:lnTo>
                  <a:lnTo>
                    <a:pt x="3598" y="2482"/>
                  </a:lnTo>
                  <a:lnTo>
                    <a:pt x="3596" y="2482"/>
                  </a:lnTo>
                  <a:lnTo>
                    <a:pt x="3534" y="2459"/>
                  </a:lnTo>
                  <a:lnTo>
                    <a:pt x="3476" y="2432"/>
                  </a:lnTo>
                  <a:lnTo>
                    <a:pt x="3421" y="2401"/>
                  </a:lnTo>
                  <a:lnTo>
                    <a:pt x="3371" y="2364"/>
                  </a:lnTo>
                  <a:lnTo>
                    <a:pt x="3324" y="2325"/>
                  </a:lnTo>
                  <a:lnTo>
                    <a:pt x="3280" y="2280"/>
                  </a:lnTo>
                  <a:lnTo>
                    <a:pt x="3245" y="2237"/>
                  </a:lnTo>
                  <a:lnTo>
                    <a:pt x="3212" y="2191"/>
                  </a:lnTo>
                  <a:lnTo>
                    <a:pt x="3183" y="2144"/>
                  </a:lnTo>
                  <a:lnTo>
                    <a:pt x="3155" y="2094"/>
                  </a:lnTo>
                  <a:lnTo>
                    <a:pt x="3190" y="2059"/>
                  </a:lnTo>
                  <a:close/>
                  <a:moveTo>
                    <a:pt x="20" y="1624"/>
                  </a:moveTo>
                  <a:lnTo>
                    <a:pt x="98" y="1666"/>
                  </a:lnTo>
                  <a:lnTo>
                    <a:pt x="179" y="1702"/>
                  </a:lnTo>
                  <a:lnTo>
                    <a:pt x="264" y="1732"/>
                  </a:lnTo>
                  <a:lnTo>
                    <a:pt x="350" y="1757"/>
                  </a:lnTo>
                  <a:lnTo>
                    <a:pt x="438" y="1779"/>
                  </a:lnTo>
                  <a:lnTo>
                    <a:pt x="528" y="1798"/>
                  </a:lnTo>
                  <a:lnTo>
                    <a:pt x="619" y="1813"/>
                  </a:lnTo>
                  <a:lnTo>
                    <a:pt x="711" y="1826"/>
                  </a:lnTo>
                  <a:lnTo>
                    <a:pt x="803" y="1839"/>
                  </a:lnTo>
                  <a:lnTo>
                    <a:pt x="895" y="1849"/>
                  </a:lnTo>
                  <a:lnTo>
                    <a:pt x="995" y="1860"/>
                  </a:lnTo>
                  <a:lnTo>
                    <a:pt x="1094" y="1870"/>
                  </a:lnTo>
                  <a:lnTo>
                    <a:pt x="1190" y="1883"/>
                  </a:lnTo>
                  <a:lnTo>
                    <a:pt x="1285" y="1898"/>
                  </a:lnTo>
                  <a:lnTo>
                    <a:pt x="1377" y="1917"/>
                  </a:lnTo>
                  <a:lnTo>
                    <a:pt x="1467" y="1943"/>
                  </a:lnTo>
                  <a:lnTo>
                    <a:pt x="1560" y="1969"/>
                  </a:lnTo>
                  <a:lnTo>
                    <a:pt x="1655" y="1993"/>
                  </a:lnTo>
                  <a:lnTo>
                    <a:pt x="1751" y="2015"/>
                  </a:lnTo>
                  <a:lnTo>
                    <a:pt x="1878" y="2043"/>
                  </a:lnTo>
                  <a:lnTo>
                    <a:pt x="1942" y="2059"/>
                  </a:lnTo>
                  <a:lnTo>
                    <a:pt x="2002" y="2077"/>
                  </a:lnTo>
                  <a:lnTo>
                    <a:pt x="2062" y="2096"/>
                  </a:lnTo>
                  <a:lnTo>
                    <a:pt x="2119" y="2118"/>
                  </a:lnTo>
                  <a:lnTo>
                    <a:pt x="2173" y="2143"/>
                  </a:lnTo>
                  <a:lnTo>
                    <a:pt x="2222" y="2172"/>
                  </a:lnTo>
                  <a:lnTo>
                    <a:pt x="2259" y="2199"/>
                  </a:lnTo>
                  <a:lnTo>
                    <a:pt x="2292" y="2228"/>
                  </a:lnTo>
                  <a:lnTo>
                    <a:pt x="2322" y="2260"/>
                  </a:lnTo>
                  <a:lnTo>
                    <a:pt x="2349" y="2295"/>
                  </a:lnTo>
                  <a:lnTo>
                    <a:pt x="2372" y="2336"/>
                  </a:lnTo>
                  <a:lnTo>
                    <a:pt x="2390" y="2379"/>
                  </a:lnTo>
                  <a:lnTo>
                    <a:pt x="2403" y="2427"/>
                  </a:lnTo>
                  <a:lnTo>
                    <a:pt x="2412" y="2479"/>
                  </a:lnTo>
                  <a:lnTo>
                    <a:pt x="2318" y="2526"/>
                  </a:lnTo>
                  <a:lnTo>
                    <a:pt x="2222" y="2571"/>
                  </a:lnTo>
                  <a:lnTo>
                    <a:pt x="2072" y="2636"/>
                  </a:lnTo>
                  <a:lnTo>
                    <a:pt x="1920" y="2694"/>
                  </a:lnTo>
                  <a:lnTo>
                    <a:pt x="1765" y="2748"/>
                  </a:lnTo>
                  <a:lnTo>
                    <a:pt x="1610" y="2798"/>
                  </a:lnTo>
                  <a:lnTo>
                    <a:pt x="1452" y="2844"/>
                  </a:lnTo>
                  <a:lnTo>
                    <a:pt x="1294" y="2884"/>
                  </a:lnTo>
                  <a:lnTo>
                    <a:pt x="1139" y="2920"/>
                  </a:lnTo>
                  <a:lnTo>
                    <a:pt x="988" y="2950"/>
                  </a:lnTo>
                  <a:lnTo>
                    <a:pt x="840" y="2977"/>
                  </a:lnTo>
                  <a:lnTo>
                    <a:pt x="980" y="2952"/>
                  </a:lnTo>
                  <a:lnTo>
                    <a:pt x="1122" y="2921"/>
                  </a:lnTo>
                  <a:lnTo>
                    <a:pt x="1266" y="2888"/>
                  </a:lnTo>
                  <a:lnTo>
                    <a:pt x="1414" y="2850"/>
                  </a:lnTo>
                  <a:lnTo>
                    <a:pt x="1561" y="2807"/>
                  </a:lnTo>
                  <a:lnTo>
                    <a:pt x="1695" y="2764"/>
                  </a:lnTo>
                  <a:lnTo>
                    <a:pt x="1830" y="2718"/>
                  </a:lnTo>
                  <a:lnTo>
                    <a:pt x="1962" y="2667"/>
                  </a:lnTo>
                  <a:lnTo>
                    <a:pt x="2094" y="2614"/>
                  </a:lnTo>
                  <a:lnTo>
                    <a:pt x="2222" y="2557"/>
                  </a:lnTo>
                  <a:lnTo>
                    <a:pt x="2293" y="2523"/>
                  </a:lnTo>
                  <a:lnTo>
                    <a:pt x="2363" y="2487"/>
                  </a:lnTo>
                  <a:lnTo>
                    <a:pt x="2355" y="2438"/>
                  </a:lnTo>
                  <a:lnTo>
                    <a:pt x="2343" y="2391"/>
                  </a:lnTo>
                  <a:lnTo>
                    <a:pt x="2326" y="2349"/>
                  </a:lnTo>
                  <a:lnTo>
                    <a:pt x="2306" y="2311"/>
                  </a:lnTo>
                  <a:lnTo>
                    <a:pt x="2280" y="2275"/>
                  </a:lnTo>
                  <a:lnTo>
                    <a:pt x="2254" y="2245"/>
                  </a:lnTo>
                  <a:lnTo>
                    <a:pt x="2222" y="2215"/>
                  </a:lnTo>
                  <a:lnTo>
                    <a:pt x="2176" y="2182"/>
                  </a:lnTo>
                  <a:lnTo>
                    <a:pt x="2127" y="2153"/>
                  </a:lnTo>
                  <a:lnTo>
                    <a:pt x="2072" y="2128"/>
                  </a:lnTo>
                  <a:lnTo>
                    <a:pt x="2016" y="2105"/>
                  </a:lnTo>
                  <a:lnTo>
                    <a:pt x="1957" y="2086"/>
                  </a:lnTo>
                  <a:lnTo>
                    <a:pt x="1895" y="2068"/>
                  </a:lnTo>
                  <a:lnTo>
                    <a:pt x="1831" y="2052"/>
                  </a:lnTo>
                  <a:lnTo>
                    <a:pt x="1768" y="2037"/>
                  </a:lnTo>
                  <a:lnTo>
                    <a:pt x="1703" y="2023"/>
                  </a:lnTo>
                  <a:lnTo>
                    <a:pt x="1629" y="2006"/>
                  </a:lnTo>
                  <a:lnTo>
                    <a:pt x="1558" y="1990"/>
                  </a:lnTo>
                  <a:lnTo>
                    <a:pt x="1487" y="1972"/>
                  </a:lnTo>
                  <a:lnTo>
                    <a:pt x="1419" y="1950"/>
                  </a:lnTo>
                  <a:lnTo>
                    <a:pt x="1359" y="1935"/>
                  </a:lnTo>
                  <a:lnTo>
                    <a:pt x="1298" y="1925"/>
                  </a:lnTo>
                  <a:lnTo>
                    <a:pt x="1235" y="1919"/>
                  </a:lnTo>
                  <a:lnTo>
                    <a:pt x="1170" y="1916"/>
                  </a:lnTo>
                  <a:lnTo>
                    <a:pt x="1105" y="1916"/>
                  </a:lnTo>
                  <a:lnTo>
                    <a:pt x="1039" y="1915"/>
                  </a:lnTo>
                  <a:lnTo>
                    <a:pt x="972" y="1915"/>
                  </a:lnTo>
                  <a:lnTo>
                    <a:pt x="905" y="1911"/>
                  </a:lnTo>
                  <a:lnTo>
                    <a:pt x="837" y="1906"/>
                  </a:lnTo>
                  <a:lnTo>
                    <a:pt x="741" y="1894"/>
                  </a:lnTo>
                  <a:lnTo>
                    <a:pt x="645" y="1880"/>
                  </a:lnTo>
                  <a:lnTo>
                    <a:pt x="547" y="1864"/>
                  </a:lnTo>
                  <a:lnTo>
                    <a:pt x="450" y="1845"/>
                  </a:lnTo>
                  <a:lnTo>
                    <a:pt x="355" y="1822"/>
                  </a:lnTo>
                  <a:lnTo>
                    <a:pt x="261" y="1795"/>
                  </a:lnTo>
                  <a:lnTo>
                    <a:pt x="171" y="1764"/>
                  </a:lnTo>
                  <a:lnTo>
                    <a:pt x="84" y="1729"/>
                  </a:lnTo>
                  <a:lnTo>
                    <a:pt x="0" y="1689"/>
                  </a:lnTo>
                  <a:lnTo>
                    <a:pt x="1" y="1681"/>
                  </a:lnTo>
                  <a:lnTo>
                    <a:pt x="5" y="1670"/>
                  </a:lnTo>
                  <a:lnTo>
                    <a:pt x="10" y="1657"/>
                  </a:lnTo>
                  <a:lnTo>
                    <a:pt x="15" y="1643"/>
                  </a:lnTo>
                  <a:lnTo>
                    <a:pt x="19" y="1632"/>
                  </a:lnTo>
                  <a:lnTo>
                    <a:pt x="20" y="1624"/>
                  </a:lnTo>
                  <a:close/>
                  <a:moveTo>
                    <a:pt x="3371" y="512"/>
                  </a:moveTo>
                  <a:lnTo>
                    <a:pt x="3449" y="586"/>
                  </a:lnTo>
                  <a:lnTo>
                    <a:pt x="3480" y="682"/>
                  </a:lnTo>
                  <a:lnTo>
                    <a:pt x="3503" y="776"/>
                  </a:lnTo>
                  <a:lnTo>
                    <a:pt x="3519" y="869"/>
                  </a:lnTo>
                  <a:lnTo>
                    <a:pt x="3529" y="959"/>
                  </a:lnTo>
                  <a:lnTo>
                    <a:pt x="3533" y="1048"/>
                  </a:lnTo>
                  <a:lnTo>
                    <a:pt x="3530" y="1133"/>
                  </a:lnTo>
                  <a:lnTo>
                    <a:pt x="3522" y="1217"/>
                  </a:lnTo>
                  <a:lnTo>
                    <a:pt x="3508" y="1299"/>
                  </a:lnTo>
                  <a:lnTo>
                    <a:pt x="3487" y="1378"/>
                  </a:lnTo>
                  <a:lnTo>
                    <a:pt x="3462" y="1457"/>
                  </a:lnTo>
                  <a:lnTo>
                    <a:pt x="3431" y="1531"/>
                  </a:lnTo>
                  <a:lnTo>
                    <a:pt x="3390" y="1618"/>
                  </a:lnTo>
                  <a:lnTo>
                    <a:pt x="3341" y="1702"/>
                  </a:lnTo>
                  <a:lnTo>
                    <a:pt x="3287" y="1781"/>
                  </a:lnTo>
                  <a:lnTo>
                    <a:pt x="3226" y="1860"/>
                  </a:lnTo>
                  <a:lnTo>
                    <a:pt x="3214" y="1849"/>
                  </a:lnTo>
                  <a:lnTo>
                    <a:pt x="3199" y="1841"/>
                  </a:lnTo>
                  <a:lnTo>
                    <a:pt x="3253" y="1769"/>
                  </a:lnTo>
                  <a:lnTo>
                    <a:pt x="3302" y="1695"/>
                  </a:lnTo>
                  <a:lnTo>
                    <a:pt x="3345" y="1619"/>
                  </a:lnTo>
                  <a:lnTo>
                    <a:pt x="3383" y="1540"/>
                  </a:lnTo>
                  <a:lnTo>
                    <a:pt x="3414" y="1465"/>
                  </a:lnTo>
                  <a:lnTo>
                    <a:pt x="3438" y="1389"/>
                  </a:lnTo>
                  <a:lnTo>
                    <a:pt x="3458" y="1311"/>
                  </a:lnTo>
                  <a:lnTo>
                    <a:pt x="3472" y="1231"/>
                  </a:lnTo>
                  <a:lnTo>
                    <a:pt x="3481" y="1148"/>
                  </a:lnTo>
                  <a:lnTo>
                    <a:pt x="3483" y="1063"/>
                  </a:lnTo>
                  <a:lnTo>
                    <a:pt x="3481" y="977"/>
                  </a:lnTo>
                  <a:lnTo>
                    <a:pt x="3472" y="888"/>
                  </a:lnTo>
                  <a:lnTo>
                    <a:pt x="3457" y="797"/>
                  </a:lnTo>
                  <a:lnTo>
                    <a:pt x="3435" y="704"/>
                  </a:lnTo>
                  <a:lnTo>
                    <a:pt x="3406" y="609"/>
                  </a:lnTo>
                  <a:lnTo>
                    <a:pt x="3371" y="512"/>
                  </a:lnTo>
                  <a:close/>
                  <a:moveTo>
                    <a:pt x="756" y="419"/>
                  </a:moveTo>
                  <a:lnTo>
                    <a:pt x="887" y="454"/>
                  </a:lnTo>
                  <a:lnTo>
                    <a:pt x="1013" y="493"/>
                  </a:lnTo>
                  <a:lnTo>
                    <a:pt x="1136" y="538"/>
                  </a:lnTo>
                  <a:lnTo>
                    <a:pt x="1254" y="586"/>
                  </a:lnTo>
                  <a:lnTo>
                    <a:pt x="1368" y="639"/>
                  </a:lnTo>
                  <a:lnTo>
                    <a:pt x="1478" y="696"/>
                  </a:lnTo>
                  <a:lnTo>
                    <a:pt x="1584" y="757"/>
                  </a:lnTo>
                  <a:lnTo>
                    <a:pt x="1686" y="822"/>
                  </a:lnTo>
                  <a:lnTo>
                    <a:pt x="1785" y="889"/>
                  </a:lnTo>
                  <a:lnTo>
                    <a:pt x="1881" y="960"/>
                  </a:lnTo>
                  <a:lnTo>
                    <a:pt x="1971" y="1035"/>
                  </a:lnTo>
                  <a:lnTo>
                    <a:pt x="2058" y="1111"/>
                  </a:lnTo>
                  <a:lnTo>
                    <a:pt x="2142" y="1191"/>
                  </a:lnTo>
                  <a:lnTo>
                    <a:pt x="2222" y="1274"/>
                  </a:lnTo>
                  <a:lnTo>
                    <a:pt x="2318" y="1383"/>
                  </a:lnTo>
                  <a:lnTo>
                    <a:pt x="2410" y="1496"/>
                  </a:lnTo>
                  <a:lnTo>
                    <a:pt x="2495" y="1611"/>
                  </a:lnTo>
                  <a:lnTo>
                    <a:pt x="2575" y="1729"/>
                  </a:lnTo>
                  <a:lnTo>
                    <a:pt x="2648" y="1850"/>
                  </a:lnTo>
                  <a:lnTo>
                    <a:pt x="2717" y="1972"/>
                  </a:lnTo>
                  <a:lnTo>
                    <a:pt x="2780" y="2095"/>
                  </a:lnTo>
                  <a:lnTo>
                    <a:pt x="2838" y="2219"/>
                  </a:lnTo>
                  <a:lnTo>
                    <a:pt x="2777" y="2262"/>
                  </a:lnTo>
                  <a:lnTo>
                    <a:pt x="2714" y="2304"/>
                  </a:lnTo>
                  <a:lnTo>
                    <a:pt x="2615" y="2366"/>
                  </a:lnTo>
                  <a:lnTo>
                    <a:pt x="2514" y="2425"/>
                  </a:lnTo>
                  <a:lnTo>
                    <a:pt x="2513" y="2416"/>
                  </a:lnTo>
                  <a:lnTo>
                    <a:pt x="2510" y="2407"/>
                  </a:lnTo>
                  <a:lnTo>
                    <a:pt x="2589" y="2360"/>
                  </a:lnTo>
                  <a:lnTo>
                    <a:pt x="2666" y="2312"/>
                  </a:lnTo>
                  <a:lnTo>
                    <a:pt x="2728" y="2271"/>
                  </a:lnTo>
                  <a:lnTo>
                    <a:pt x="2788" y="2228"/>
                  </a:lnTo>
                  <a:lnTo>
                    <a:pt x="2736" y="2114"/>
                  </a:lnTo>
                  <a:lnTo>
                    <a:pt x="2678" y="2000"/>
                  </a:lnTo>
                  <a:lnTo>
                    <a:pt x="2614" y="1888"/>
                  </a:lnTo>
                  <a:lnTo>
                    <a:pt x="2547" y="1778"/>
                  </a:lnTo>
                  <a:lnTo>
                    <a:pt x="2473" y="1670"/>
                  </a:lnTo>
                  <a:lnTo>
                    <a:pt x="2395" y="1564"/>
                  </a:lnTo>
                  <a:lnTo>
                    <a:pt x="2311" y="1460"/>
                  </a:lnTo>
                  <a:lnTo>
                    <a:pt x="2222" y="1360"/>
                  </a:lnTo>
                  <a:lnTo>
                    <a:pt x="2140" y="1274"/>
                  </a:lnTo>
                  <a:lnTo>
                    <a:pt x="2052" y="1190"/>
                  </a:lnTo>
                  <a:lnTo>
                    <a:pt x="1962" y="1109"/>
                  </a:lnTo>
                  <a:lnTo>
                    <a:pt x="1867" y="1031"/>
                  </a:lnTo>
                  <a:lnTo>
                    <a:pt x="1768" y="957"/>
                  </a:lnTo>
                  <a:lnTo>
                    <a:pt x="1665" y="886"/>
                  </a:lnTo>
                  <a:lnTo>
                    <a:pt x="1557" y="818"/>
                  </a:lnTo>
                  <a:lnTo>
                    <a:pt x="1447" y="754"/>
                  </a:lnTo>
                  <a:lnTo>
                    <a:pt x="1331" y="694"/>
                  </a:lnTo>
                  <a:lnTo>
                    <a:pt x="1212" y="638"/>
                  </a:lnTo>
                  <a:lnTo>
                    <a:pt x="1089" y="586"/>
                  </a:lnTo>
                  <a:lnTo>
                    <a:pt x="962" y="539"/>
                  </a:lnTo>
                  <a:lnTo>
                    <a:pt x="831" y="497"/>
                  </a:lnTo>
                  <a:lnTo>
                    <a:pt x="695" y="459"/>
                  </a:lnTo>
                  <a:lnTo>
                    <a:pt x="700" y="455"/>
                  </a:lnTo>
                  <a:lnTo>
                    <a:pt x="709" y="449"/>
                  </a:lnTo>
                  <a:lnTo>
                    <a:pt x="719" y="443"/>
                  </a:lnTo>
                  <a:lnTo>
                    <a:pt x="732" y="435"/>
                  </a:lnTo>
                  <a:lnTo>
                    <a:pt x="742" y="427"/>
                  </a:lnTo>
                  <a:lnTo>
                    <a:pt x="751" y="422"/>
                  </a:lnTo>
                  <a:lnTo>
                    <a:pt x="756" y="419"/>
                  </a:lnTo>
                  <a:close/>
                  <a:moveTo>
                    <a:pt x="2032" y="0"/>
                  </a:moveTo>
                  <a:lnTo>
                    <a:pt x="2048" y="0"/>
                  </a:lnTo>
                  <a:lnTo>
                    <a:pt x="2070" y="1"/>
                  </a:lnTo>
                  <a:lnTo>
                    <a:pt x="2091" y="1"/>
                  </a:lnTo>
                  <a:lnTo>
                    <a:pt x="2113" y="2"/>
                  </a:lnTo>
                  <a:lnTo>
                    <a:pt x="2129" y="2"/>
                  </a:lnTo>
                  <a:lnTo>
                    <a:pt x="2176" y="31"/>
                  </a:lnTo>
                  <a:lnTo>
                    <a:pt x="2222" y="62"/>
                  </a:lnTo>
                  <a:lnTo>
                    <a:pt x="2273" y="97"/>
                  </a:lnTo>
                  <a:lnTo>
                    <a:pt x="2322" y="134"/>
                  </a:lnTo>
                  <a:lnTo>
                    <a:pt x="2369" y="172"/>
                  </a:lnTo>
                  <a:lnTo>
                    <a:pt x="2415" y="213"/>
                  </a:lnTo>
                  <a:lnTo>
                    <a:pt x="2459" y="256"/>
                  </a:lnTo>
                  <a:lnTo>
                    <a:pt x="2501" y="303"/>
                  </a:lnTo>
                  <a:lnTo>
                    <a:pt x="2541" y="354"/>
                  </a:lnTo>
                  <a:lnTo>
                    <a:pt x="2579" y="408"/>
                  </a:lnTo>
                  <a:lnTo>
                    <a:pt x="2613" y="467"/>
                  </a:lnTo>
                  <a:lnTo>
                    <a:pt x="2645" y="531"/>
                  </a:lnTo>
                  <a:lnTo>
                    <a:pt x="2673" y="600"/>
                  </a:lnTo>
                  <a:lnTo>
                    <a:pt x="2698" y="675"/>
                  </a:lnTo>
                  <a:lnTo>
                    <a:pt x="2721" y="756"/>
                  </a:lnTo>
                  <a:lnTo>
                    <a:pt x="2905" y="1514"/>
                  </a:lnTo>
                  <a:lnTo>
                    <a:pt x="2905" y="1515"/>
                  </a:lnTo>
                  <a:lnTo>
                    <a:pt x="2906" y="1516"/>
                  </a:lnTo>
                  <a:lnTo>
                    <a:pt x="2906" y="1519"/>
                  </a:lnTo>
                  <a:lnTo>
                    <a:pt x="2915" y="1548"/>
                  </a:lnTo>
                  <a:lnTo>
                    <a:pt x="2923" y="1580"/>
                  </a:lnTo>
                  <a:lnTo>
                    <a:pt x="2930" y="1614"/>
                  </a:lnTo>
                  <a:lnTo>
                    <a:pt x="2938" y="1646"/>
                  </a:lnTo>
                  <a:lnTo>
                    <a:pt x="2945" y="1679"/>
                  </a:lnTo>
                  <a:lnTo>
                    <a:pt x="2954" y="1712"/>
                  </a:lnTo>
                  <a:lnTo>
                    <a:pt x="2964" y="1745"/>
                  </a:lnTo>
                  <a:lnTo>
                    <a:pt x="2976" y="1775"/>
                  </a:lnTo>
                  <a:lnTo>
                    <a:pt x="2989" y="1806"/>
                  </a:lnTo>
                  <a:lnTo>
                    <a:pt x="3003" y="1833"/>
                  </a:lnTo>
                  <a:lnTo>
                    <a:pt x="3019" y="1860"/>
                  </a:lnTo>
                  <a:lnTo>
                    <a:pt x="3038" y="1883"/>
                  </a:lnTo>
                  <a:lnTo>
                    <a:pt x="3061" y="1903"/>
                  </a:lnTo>
                  <a:lnTo>
                    <a:pt x="3085" y="1920"/>
                  </a:lnTo>
                  <a:lnTo>
                    <a:pt x="3113" y="1934"/>
                  </a:lnTo>
                  <a:lnTo>
                    <a:pt x="3145" y="1940"/>
                  </a:lnTo>
                  <a:lnTo>
                    <a:pt x="3145" y="1945"/>
                  </a:lnTo>
                  <a:lnTo>
                    <a:pt x="3147" y="1950"/>
                  </a:lnTo>
                  <a:lnTo>
                    <a:pt x="3077" y="2020"/>
                  </a:lnTo>
                  <a:lnTo>
                    <a:pt x="3004" y="2087"/>
                  </a:lnTo>
                  <a:lnTo>
                    <a:pt x="2925" y="2153"/>
                  </a:lnTo>
                  <a:lnTo>
                    <a:pt x="2915" y="2130"/>
                  </a:lnTo>
                  <a:lnTo>
                    <a:pt x="2980" y="2075"/>
                  </a:lnTo>
                  <a:lnTo>
                    <a:pt x="3041" y="2018"/>
                  </a:lnTo>
                  <a:lnTo>
                    <a:pt x="3098" y="1958"/>
                  </a:lnTo>
                  <a:lnTo>
                    <a:pt x="3095" y="1950"/>
                  </a:lnTo>
                  <a:lnTo>
                    <a:pt x="3063" y="1940"/>
                  </a:lnTo>
                  <a:lnTo>
                    <a:pt x="3036" y="1929"/>
                  </a:lnTo>
                  <a:lnTo>
                    <a:pt x="3011" y="1912"/>
                  </a:lnTo>
                  <a:lnTo>
                    <a:pt x="2990" y="1892"/>
                  </a:lnTo>
                  <a:lnTo>
                    <a:pt x="2971" y="1869"/>
                  </a:lnTo>
                  <a:lnTo>
                    <a:pt x="2954" y="1842"/>
                  </a:lnTo>
                  <a:lnTo>
                    <a:pt x="2939" y="1813"/>
                  </a:lnTo>
                  <a:lnTo>
                    <a:pt x="2926" y="1784"/>
                  </a:lnTo>
                  <a:lnTo>
                    <a:pt x="2916" y="1752"/>
                  </a:lnTo>
                  <a:lnTo>
                    <a:pt x="2906" y="1719"/>
                  </a:lnTo>
                  <a:lnTo>
                    <a:pt x="2897" y="1686"/>
                  </a:lnTo>
                  <a:lnTo>
                    <a:pt x="2890" y="1653"/>
                  </a:lnTo>
                  <a:lnTo>
                    <a:pt x="2882" y="1622"/>
                  </a:lnTo>
                  <a:lnTo>
                    <a:pt x="2873" y="1587"/>
                  </a:lnTo>
                  <a:lnTo>
                    <a:pt x="2865" y="1556"/>
                  </a:lnTo>
                  <a:lnTo>
                    <a:pt x="2857" y="1526"/>
                  </a:lnTo>
                  <a:lnTo>
                    <a:pt x="2857" y="1524"/>
                  </a:lnTo>
                  <a:lnTo>
                    <a:pt x="2855" y="1523"/>
                  </a:lnTo>
                  <a:lnTo>
                    <a:pt x="2671" y="764"/>
                  </a:lnTo>
                  <a:lnTo>
                    <a:pt x="2652" y="691"/>
                  </a:lnTo>
                  <a:lnTo>
                    <a:pt x="2629" y="625"/>
                  </a:lnTo>
                  <a:lnTo>
                    <a:pt x="2603" y="562"/>
                  </a:lnTo>
                  <a:lnTo>
                    <a:pt x="2575" y="505"/>
                  </a:lnTo>
                  <a:lnTo>
                    <a:pt x="2543" y="450"/>
                  </a:lnTo>
                  <a:lnTo>
                    <a:pt x="2509" y="399"/>
                  </a:lnTo>
                  <a:lnTo>
                    <a:pt x="2473" y="353"/>
                  </a:lnTo>
                  <a:lnTo>
                    <a:pt x="2435" y="308"/>
                  </a:lnTo>
                  <a:lnTo>
                    <a:pt x="2396" y="267"/>
                  </a:lnTo>
                  <a:lnTo>
                    <a:pt x="2354" y="228"/>
                  </a:lnTo>
                  <a:lnTo>
                    <a:pt x="2311" y="193"/>
                  </a:lnTo>
                  <a:lnTo>
                    <a:pt x="2266" y="157"/>
                  </a:lnTo>
                  <a:lnTo>
                    <a:pt x="2222" y="124"/>
                  </a:lnTo>
                  <a:lnTo>
                    <a:pt x="2159" y="81"/>
                  </a:lnTo>
                  <a:lnTo>
                    <a:pt x="203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2846388" y="2268538"/>
              <a:ext cx="3103563" cy="3054350"/>
            </a:xfrm>
            <a:custGeom>
              <a:avLst/>
              <a:gdLst/>
              <a:ahLst/>
              <a:cxnLst>
                <a:cxn ang="0">
                  <a:pos x="2438" y="161"/>
                </a:cxn>
                <a:cxn ang="0">
                  <a:pos x="2694" y="505"/>
                </a:cxn>
                <a:cxn ang="0">
                  <a:pos x="3014" y="1588"/>
                </a:cxn>
                <a:cxn ang="0">
                  <a:pos x="3085" y="1790"/>
                </a:cxn>
                <a:cxn ang="0">
                  <a:pos x="3206" y="1858"/>
                </a:cxn>
                <a:cxn ang="0">
                  <a:pos x="3488" y="1297"/>
                </a:cxn>
                <a:cxn ang="0">
                  <a:pos x="3460" y="680"/>
                </a:cxn>
                <a:cxn ang="0">
                  <a:pos x="3498" y="683"/>
                </a:cxn>
                <a:cxn ang="0">
                  <a:pos x="3576" y="1186"/>
                </a:cxn>
                <a:cxn ang="0">
                  <a:pos x="3420" y="1741"/>
                </a:cxn>
                <a:cxn ang="0">
                  <a:pos x="3340" y="2201"/>
                </a:cxn>
                <a:cxn ang="0">
                  <a:pos x="3609" y="2404"/>
                </a:cxn>
                <a:cxn ang="0">
                  <a:pos x="3898" y="2462"/>
                </a:cxn>
                <a:cxn ang="0">
                  <a:pos x="3839" y="2490"/>
                </a:cxn>
                <a:cxn ang="0">
                  <a:pos x="3450" y="2394"/>
                </a:cxn>
                <a:cxn ang="0">
                  <a:pos x="3170" y="2057"/>
                </a:cxn>
                <a:cxn ang="0">
                  <a:pos x="3101" y="2785"/>
                </a:cxn>
                <a:cxn ang="0">
                  <a:pos x="3142" y="3490"/>
                </a:cxn>
                <a:cxn ang="0">
                  <a:pos x="3088" y="3215"/>
                </a:cxn>
                <a:cxn ang="0">
                  <a:pos x="2807" y="2356"/>
                </a:cxn>
                <a:cxn ang="0">
                  <a:pos x="2650" y="2637"/>
                </a:cxn>
                <a:cxn ang="0">
                  <a:pos x="2645" y="2925"/>
                </a:cxn>
                <a:cxn ang="0">
                  <a:pos x="2469" y="3263"/>
                </a:cxn>
                <a:cxn ang="0">
                  <a:pos x="2217" y="3580"/>
                </a:cxn>
                <a:cxn ang="0">
                  <a:pos x="1994" y="3810"/>
                </a:cxn>
                <a:cxn ang="0">
                  <a:pos x="1914" y="3845"/>
                </a:cxn>
                <a:cxn ang="0">
                  <a:pos x="1956" y="3776"/>
                </a:cxn>
                <a:cxn ang="0">
                  <a:pos x="2197" y="3512"/>
                </a:cxn>
                <a:cxn ang="0">
                  <a:pos x="2453" y="3154"/>
                </a:cxn>
                <a:cxn ang="0">
                  <a:pos x="2575" y="2849"/>
                </a:cxn>
                <a:cxn ang="0">
                  <a:pos x="2502" y="2627"/>
                </a:cxn>
                <a:cxn ang="0">
                  <a:pos x="1947" y="2788"/>
                </a:cxn>
                <a:cxn ang="0">
                  <a:pos x="923" y="3064"/>
                </a:cxn>
                <a:cxn ang="0">
                  <a:pos x="390" y="3093"/>
                </a:cxn>
                <a:cxn ang="0">
                  <a:pos x="981" y="2986"/>
                </a:cxn>
                <a:cxn ang="0">
                  <a:pos x="1972" y="2677"/>
                </a:cxn>
                <a:cxn ang="0">
                  <a:pos x="2330" y="2295"/>
                </a:cxn>
                <a:cxn ang="0">
                  <a:pos x="2078" y="2108"/>
                </a:cxn>
                <a:cxn ang="0">
                  <a:pos x="1647" y="1995"/>
                </a:cxn>
                <a:cxn ang="0">
                  <a:pos x="979" y="1891"/>
                </a:cxn>
                <a:cxn ang="0">
                  <a:pos x="310" y="1752"/>
                </a:cxn>
                <a:cxn ang="0">
                  <a:pos x="10" y="1585"/>
                </a:cxn>
                <a:cxn ang="0">
                  <a:pos x="284" y="1675"/>
                </a:cxn>
                <a:cxn ang="0">
                  <a:pos x="889" y="1810"/>
                </a:cxn>
                <a:cxn ang="0">
                  <a:pos x="1521" y="1881"/>
                </a:cxn>
                <a:cxn ang="0">
                  <a:pos x="2015" y="1971"/>
                </a:cxn>
                <a:cxn ang="0">
                  <a:pos x="2326" y="2122"/>
                </a:cxn>
                <a:cxn ang="0">
                  <a:pos x="2494" y="2423"/>
                </a:cxn>
                <a:cxn ang="0">
                  <a:pos x="2667" y="1913"/>
                </a:cxn>
                <a:cxn ang="0">
                  <a:pos x="2180" y="1249"/>
                </a:cxn>
                <a:cxn ang="0">
                  <a:pos x="1494" y="715"/>
                </a:cxn>
                <a:cxn ang="0">
                  <a:pos x="748" y="409"/>
                </a:cxn>
                <a:cxn ang="0">
                  <a:pos x="948" y="437"/>
                </a:cxn>
                <a:cxn ang="0">
                  <a:pos x="1849" y="878"/>
                </a:cxn>
                <a:cxn ang="0">
                  <a:pos x="2519" y="1510"/>
                </a:cxn>
                <a:cxn ang="0">
                  <a:pos x="2984" y="2085"/>
                </a:cxn>
                <a:cxn ang="0">
                  <a:pos x="3041" y="1901"/>
                </a:cxn>
                <a:cxn ang="0">
                  <a:pos x="2934" y="1710"/>
                </a:cxn>
                <a:cxn ang="0">
                  <a:pos x="2886" y="1514"/>
                </a:cxn>
                <a:cxn ang="0">
                  <a:pos x="2595" y="469"/>
                </a:cxn>
                <a:cxn ang="0">
                  <a:pos x="2310" y="139"/>
                </a:cxn>
              </a:cxnLst>
              <a:rect l="0" t="0" r="r" b="b"/>
              <a:pathLst>
                <a:path w="3910" h="3849">
                  <a:moveTo>
                    <a:pt x="2109" y="0"/>
                  </a:moveTo>
                  <a:lnTo>
                    <a:pt x="2173" y="15"/>
                  </a:lnTo>
                  <a:lnTo>
                    <a:pt x="2232" y="35"/>
                  </a:lnTo>
                  <a:lnTo>
                    <a:pt x="2290" y="60"/>
                  </a:lnTo>
                  <a:lnTo>
                    <a:pt x="2342" y="90"/>
                  </a:lnTo>
                  <a:lnTo>
                    <a:pt x="2391" y="123"/>
                  </a:lnTo>
                  <a:lnTo>
                    <a:pt x="2438" y="161"/>
                  </a:lnTo>
                  <a:lnTo>
                    <a:pt x="2481" y="203"/>
                  </a:lnTo>
                  <a:lnTo>
                    <a:pt x="2522" y="248"/>
                  </a:lnTo>
                  <a:lnTo>
                    <a:pt x="2561" y="295"/>
                  </a:lnTo>
                  <a:lnTo>
                    <a:pt x="2597" y="345"/>
                  </a:lnTo>
                  <a:lnTo>
                    <a:pt x="2631" y="396"/>
                  </a:lnTo>
                  <a:lnTo>
                    <a:pt x="2664" y="450"/>
                  </a:lnTo>
                  <a:lnTo>
                    <a:pt x="2694" y="505"/>
                  </a:lnTo>
                  <a:lnTo>
                    <a:pt x="2724" y="560"/>
                  </a:lnTo>
                  <a:lnTo>
                    <a:pt x="2752" y="617"/>
                  </a:lnTo>
                  <a:lnTo>
                    <a:pt x="2805" y="729"/>
                  </a:lnTo>
                  <a:lnTo>
                    <a:pt x="2988" y="1483"/>
                  </a:lnTo>
                  <a:lnTo>
                    <a:pt x="2996" y="1516"/>
                  </a:lnTo>
                  <a:lnTo>
                    <a:pt x="3005" y="1550"/>
                  </a:lnTo>
                  <a:lnTo>
                    <a:pt x="3014" y="1588"/>
                  </a:lnTo>
                  <a:lnTo>
                    <a:pt x="3022" y="1618"/>
                  </a:lnTo>
                  <a:lnTo>
                    <a:pt x="3029" y="1650"/>
                  </a:lnTo>
                  <a:lnTo>
                    <a:pt x="3038" y="1682"/>
                  </a:lnTo>
                  <a:lnTo>
                    <a:pt x="3047" y="1711"/>
                  </a:lnTo>
                  <a:lnTo>
                    <a:pt x="3059" y="1740"/>
                  </a:lnTo>
                  <a:lnTo>
                    <a:pt x="3071" y="1767"/>
                  </a:lnTo>
                  <a:lnTo>
                    <a:pt x="3085" y="1790"/>
                  </a:lnTo>
                  <a:lnTo>
                    <a:pt x="3101" y="1809"/>
                  </a:lnTo>
                  <a:lnTo>
                    <a:pt x="3120" y="1823"/>
                  </a:lnTo>
                  <a:lnTo>
                    <a:pt x="3140" y="1831"/>
                  </a:lnTo>
                  <a:lnTo>
                    <a:pt x="3164" y="1835"/>
                  </a:lnTo>
                  <a:lnTo>
                    <a:pt x="3179" y="1838"/>
                  </a:lnTo>
                  <a:lnTo>
                    <a:pt x="3193" y="1847"/>
                  </a:lnTo>
                  <a:lnTo>
                    <a:pt x="3206" y="1858"/>
                  </a:lnTo>
                  <a:lnTo>
                    <a:pt x="3267" y="1779"/>
                  </a:lnTo>
                  <a:lnTo>
                    <a:pt x="3321" y="1700"/>
                  </a:lnTo>
                  <a:lnTo>
                    <a:pt x="3370" y="1616"/>
                  </a:lnTo>
                  <a:lnTo>
                    <a:pt x="3411" y="1529"/>
                  </a:lnTo>
                  <a:lnTo>
                    <a:pt x="3442" y="1455"/>
                  </a:lnTo>
                  <a:lnTo>
                    <a:pt x="3467" y="1376"/>
                  </a:lnTo>
                  <a:lnTo>
                    <a:pt x="3488" y="1297"/>
                  </a:lnTo>
                  <a:lnTo>
                    <a:pt x="3502" y="1215"/>
                  </a:lnTo>
                  <a:lnTo>
                    <a:pt x="3510" y="1131"/>
                  </a:lnTo>
                  <a:lnTo>
                    <a:pt x="3513" y="1046"/>
                  </a:lnTo>
                  <a:lnTo>
                    <a:pt x="3509" y="957"/>
                  </a:lnTo>
                  <a:lnTo>
                    <a:pt x="3499" y="867"/>
                  </a:lnTo>
                  <a:lnTo>
                    <a:pt x="3483" y="774"/>
                  </a:lnTo>
                  <a:lnTo>
                    <a:pt x="3460" y="680"/>
                  </a:lnTo>
                  <a:lnTo>
                    <a:pt x="3429" y="584"/>
                  </a:lnTo>
                  <a:lnTo>
                    <a:pt x="3448" y="604"/>
                  </a:lnTo>
                  <a:lnTo>
                    <a:pt x="3462" y="621"/>
                  </a:lnTo>
                  <a:lnTo>
                    <a:pt x="3472" y="636"/>
                  </a:lnTo>
                  <a:lnTo>
                    <a:pt x="3481" y="651"/>
                  </a:lnTo>
                  <a:lnTo>
                    <a:pt x="3489" y="667"/>
                  </a:lnTo>
                  <a:lnTo>
                    <a:pt x="3498" y="683"/>
                  </a:lnTo>
                  <a:lnTo>
                    <a:pt x="3509" y="702"/>
                  </a:lnTo>
                  <a:lnTo>
                    <a:pt x="3526" y="724"/>
                  </a:lnTo>
                  <a:lnTo>
                    <a:pt x="3545" y="823"/>
                  </a:lnTo>
                  <a:lnTo>
                    <a:pt x="3560" y="918"/>
                  </a:lnTo>
                  <a:lnTo>
                    <a:pt x="3570" y="1010"/>
                  </a:lnTo>
                  <a:lnTo>
                    <a:pt x="3575" y="1099"/>
                  </a:lnTo>
                  <a:lnTo>
                    <a:pt x="3576" y="1186"/>
                  </a:lnTo>
                  <a:lnTo>
                    <a:pt x="3573" y="1269"/>
                  </a:lnTo>
                  <a:lnTo>
                    <a:pt x="3562" y="1352"/>
                  </a:lnTo>
                  <a:lnTo>
                    <a:pt x="3547" y="1432"/>
                  </a:lnTo>
                  <a:lnTo>
                    <a:pt x="3526" y="1510"/>
                  </a:lnTo>
                  <a:lnTo>
                    <a:pt x="3496" y="1588"/>
                  </a:lnTo>
                  <a:lnTo>
                    <a:pt x="3462" y="1664"/>
                  </a:lnTo>
                  <a:lnTo>
                    <a:pt x="3420" y="1741"/>
                  </a:lnTo>
                  <a:lnTo>
                    <a:pt x="3371" y="1818"/>
                  </a:lnTo>
                  <a:lnTo>
                    <a:pt x="3315" y="1894"/>
                  </a:lnTo>
                  <a:lnTo>
                    <a:pt x="3250" y="1971"/>
                  </a:lnTo>
                  <a:lnTo>
                    <a:pt x="3269" y="2038"/>
                  </a:lnTo>
                  <a:lnTo>
                    <a:pt x="3290" y="2098"/>
                  </a:lnTo>
                  <a:lnTo>
                    <a:pt x="3314" y="2153"/>
                  </a:lnTo>
                  <a:lnTo>
                    <a:pt x="3340" y="2201"/>
                  </a:lnTo>
                  <a:lnTo>
                    <a:pt x="3370" y="2244"/>
                  </a:lnTo>
                  <a:lnTo>
                    <a:pt x="3401" y="2282"/>
                  </a:lnTo>
                  <a:lnTo>
                    <a:pt x="3437" y="2315"/>
                  </a:lnTo>
                  <a:lnTo>
                    <a:pt x="3475" y="2343"/>
                  </a:lnTo>
                  <a:lnTo>
                    <a:pt x="3517" y="2367"/>
                  </a:lnTo>
                  <a:lnTo>
                    <a:pt x="3561" y="2387"/>
                  </a:lnTo>
                  <a:lnTo>
                    <a:pt x="3609" y="2404"/>
                  </a:lnTo>
                  <a:lnTo>
                    <a:pt x="3660" y="2418"/>
                  </a:lnTo>
                  <a:lnTo>
                    <a:pt x="3715" y="2428"/>
                  </a:lnTo>
                  <a:lnTo>
                    <a:pt x="3772" y="2436"/>
                  </a:lnTo>
                  <a:lnTo>
                    <a:pt x="3833" y="2441"/>
                  </a:lnTo>
                  <a:lnTo>
                    <a:pt x="3898" y="2444"/>
                  </a:lnTo>
                  <a:lnTo>
                    <a:pt x="3896" y="2456"/>
                  </a:lnTo>
                  <a:lnTo>
                    <a:pt x="3898" y="2462"/>
                  </a:lnTo>
                  <a:lnTo>
                    <a:pt x="3900" y="2466"/>
                  </a:lnTo>
                  <a:lnTo>
                    <a:pt x="3904" y="2470"/>
                  </a:lnTo>
                  <a:lnTo>
                    <a:pt x="3908" y="2472"/>
                  </a:lnTo>
                  <a:lnTo>
                    <a:pt x="3910" y="2476"/>
                  </a:lnTo>
                  <a:lnTo>
                    <a:pt x="3910" y="2483"/>
                  </a:lnTo>
                  <a:lnTo>
                    <a:pt x="3908" y="2494"/>
                  </a:lnTo>
                  <a:lnTo>
                    <a:pt x="3839" y="2490"/>
                  </a:lnTo>
                  <a:lnTo>
                    <a:pt x="3774" y="2484"/>
                  </a:lnTo>
                  <a:lnTo>
                    <a:pt x="3714" y="2477"/>
                  </a:lnTo>
                  <a:lnTo>
                    <a:pt x="3655" y="2467"/>
                  </a:lnTo>
                  <a:lnTo>
                    <a:pt x="3601" y="2455"/>
                  </a:lnTo>
                  <a:lnTo>
                    <a:pt x="3547" y="2438"/>
                  </a:lnTo>
                  <a:lnTo>
                    <a:pt x="3498" y="2418"/>
                  </a:lnTo>
                  <a:lnTo>
                    <a:pt x="3450" y="2394"/>
                  </a:lnTo>
                  <a:lnTo>
                    <a:pt x="3404" y="2364"/>
                  </a:lnTo>
                  <a:lnTo>
                    <a:pt x="3361" y="2330"/>
                  </a:lnTo>
                  <a:lnTo>
                    <a:pt x="3320" y="2288"/>
                  </a:lnTo>
                  <a:lnTo>
                    <a:pt x="3281" y="2241"/>
                  </a:lnTo>
                  <a:lnTo>
                    <a:pt x="3243" y="2188"/>
                  </a:lnTo>
                  <a:lnTo>
                    <a:pt x="3206" y="2127"/>
                  </a:lnTo>
                  <a:lnTo>
                    <a:pt x="3170" y="2057"/>
                  </a:lnTo>
                  <a:lnTo>
                    <a:pt x="3101" y="2125"/>
                  </a:lnTo>
                  <a:lnTo>
                    <a:pt x="3027" y="2189"/>
                  </a:lnTo>
                  <a:lnTo>
                    <a:pt x="2948" y="2253"/>
                  </a:lnTo>
                  <a:lnTo>
                    <a:pt x="2998" y="2385"/>
                  </a:lnTo>
                  <a:lnTo>
                    <a:pt x="3040" y="2517"/>
                  </a:lnTo>
                  <a:lnTo>
                    <a:pt x="3073" y="2650"/>
                  </a:lnTo>
                  <a:lnTo>
                    <a:pt x="3101" y="2785"/>
                  </a:lnTo>
                  <a:lnTo>
                    <a:pt x="3122" y="2920"/>
                  </a:lnTo>
                  <a:lnTo>
                    <a:pt x="3137" y="3056"/>
                  </a:lnTo>
                  <a:lnTo>
                    <a:pt x="3150" y="3194"/>
                  </a:lnTo>
                  <a:lnTo>
                    <a:pt x="3158" y="3334"/>
                  </a:lnTo>
                  <a:lnTo>
                    <a:pt x="3163" y="3474"/>
                  </a:lnTo>
                  <a:lnTo>
                    <a:pt x="3150" y="3483"/>
                  </a:lnTo>
                  <a:lnTo>
                    <a:pt x="3142" y="3490"/>
                  </a:lnTo>
                  <a:lnTo>
                    <a:pt x="3137" y="3496"/>
                  </a:lnTo>
                  <a:lnTo>
                    <a:pt x="3132" y="3502"/>
                  </a:lnTo>
                  <a:lnTo>
                    <a:pt x="3126" y="3507"/>
                  </a:lnTo>
                  <a:lnTo>
                    <a:pt x="3118" y="3514"/>
                  </a:lnTo>
                  <a:lnTo>
                    <a:pt x="3106" y="3523"/>
                  </a:lnTo>
                  <a:lnTo>
                    <a:pt x="3101" y="3370"/>
                  </a:lnTo>
                  <a:lnTo>
                    <a:pt x="3088" y="3215"/>
                  </a:lnTo>
                  <a:lnTo>
                    <a:pt x="3068" y="3061"/>
                  </a:lnTo>
                  <a:lnTo>
                    <a:pt x="3040" y="2910"/>
                  </a:lnTo>
                  <a:lnTo>
                    <a:pt x="3004" y="2759"/>
                  </a:lnTo>
                  <a:lnTo>
                    <a:pt x="2962" y="2609"/>
                  </a:lnTo>
                  <a:lnTo>
                    <a:pt x="2914" y="2463"/>
                  </a:lnTo>
                  <a:lnTo>
                    <a:pt x="2859" y="2319"/>
                  </a:lnTo>
                  <a:lnTo>
                    <a:pt x="2807" y="2356"/>
                  </a:lnTo>
                  <a:lnTo>
                    <a:pt x="2753" y="2392"/>
                  </a:lnTo>
                  <a:lnTo>
                    <a:pt x="2646" y="2458"/>
                  </a:lnTo>
                  <a:lnTo>
                    <a:pt x="2537" y="2522"/>
                  </a:lnTo>
                  <a:lnTo>
                    <a:pt x="2575" y="2546"/>
                  </a:lnTo>
                  <a:lnTo>
                    <a:pt x="2606" y="2574"/>
                  </a:lnTo>
                  <a:lnTo>
                    <a:pt x="2631" y="2604"/>
                  </a:lnTo>
                  <a:lnTo>
                    <a:pt x="2650" y="2637"/>
                  </a:lnTo>
                  <a:lnTo>
                    <a:pt x="2664" y="2673"/>
                  </a:lnTo>
                  <a:lnTo>
                    <a:pt x="2673" y="2711"/>
                  </a:lnTo>
                  <a:lnTo>
                    <a:pt x="2675" y="2750"/>
                  </a:lnTo>
                  <a:lnTo>
                    <a:pt x="2674" y="2792"/>
                  </a:lnTo>
                  <a:lnTo>
                    <a:pt x="2669" y="2835"/>
                  </a:lnTo>
                  <a:lnTo>
                    <a:pt x="2659" y="2880"/>
                  </a:lnTo>
                  <a:lnTo>
                    <a:pt x="2645" y="2925"/>
                  </a:lnTo>
                  <a:lnTo>
                    <a:pt x="2628" y="2972"/>
                  </a:lnTo>
                  <a:lnTo>
                    <a:pt x="2608" y="3019"/>
                  </a:lnTo>
                  <a:lnTo>
                    <a:pt x="2585" y="3068"/>
                  </a:lnTo>
                  <a:lnTo>
                    <a:pt x="2559" y="3117"/>
                  </a:lnTo>
                  <a:lnTo>
                    <a:pt x="2531" y="3165"/>
                  </a:lnTo>
                  <a:lnTo>
                    <a:pt x="2500" y="3215"/>
                  </a:lnTo>
                  <a:lnTo>
                    <a:pt x="2469" y="3263"/>
                  </a:lnTo>
                  <a:lnTo>
                    <a:pt x="2434" y="3311"/>
                  </a:lnTo>
                  <a:lnTo>
                    <a:pt x="2400" y="3358"/>
                  </a:lnTo>
                  <a:lnTo>
                    <a:pt x="2363" y="3405"/>
                  </a:lnTo>
                  <a:lnTo>
                    <a:pt x="2328" y="3451"/>
                  </a:lnTo>
                  <a:lnTo>
                    <a:pt x="2291" y="3496"/>
                  </a:lnTo>
                  <a:lnTo>
                    <a:pt x="2254" y="3540"/>
                  </a:lnTo>
                  <a:lnTo>
                    <a:pt x="2217" y="3580"/>
                  </a:lnTo>
                  <a:lnTo>
                    <a:pt x="2182" y="3621"/>
                  </a:lnTo>
                  <a:lnTo>
                    <a:pt x="2146" y="3658"/>
                  </a:lnTo>
                  <a:lnTo>
                    <a:pt x="2112" y="3693"/>
                  </a:lnTo>
                  <a:lnTo>
                    <a:pt x="2080" y="3727"/>
                  </a:lnTo>
                  <a:lnTo>
                    <a:pt x="2048" y="3758"/>
                  </a:lnTo>
                  <a:lnTo>
                    <a:pt x="2021" y="3785"/>
                  </a:lnTo>
                  <a:lnTo>
                    <a:pt x="1994" y="3810"/>
                  </a:lnTo>
                  <a:lnTo>
                    <a:pt x="1970" y="3832"/>
                  </a:lnTo>
                  <a:lnTo>
                    <a:pt x="1948" y="3849"/>
                  </a:lnTo>
                  <a:lnTo>
                    <a:pt x="1932" y="3849"/>
                  </a:lnTo>
                  <a:lnTo>
                    <a:pt x="1923" y="3848"/>
                  </a:lnTo>
                  <a:lnTo>
                    <a:pt x="1918" y="3847"/>
                  </a:lnTo>
                  <a:lnTo>
                    <a:pt x="1916" y="3847"/>
                  </a:lnTo>
                  <a:lnTo>
                    <a:pt x="1914" y="3845"/>
                  </a:lnTo>
                  <a:lnTo>
                    <a:pt x="1909" y="3844"/>
                  </a:lnTo>
                  <a:lnTo>
                    <a:pt x="1900" y="3842"/>
                  </a:lnTo>
                  <a:lnTo>
                    <a:pt x="1885" y="3840"/>
                  </a:lnTo>
                  <a:lnTo>
                    <a:pt x="1897" y="3830"/>
                  </a:lnTo>
                  <a:lnTo>
                    <a:pt x="1914" y="3815"/>
                  </a:lnTo>
                  <a:lnTo>
                    <a:pt x="1933" y="3797"/>
                  </a:lnTo>
                  <a:lnTo>
                    <a:pt x="1956" y="3776"/>
                  </a:lnTo>
                  <a:lnTo>
                    <a:pt x="2007" y="3725"/>
                  </a:lnTo>
                  <a:lnTo>
                    <a:pt x="2036" y="3694"/>
                  </a:lnTo>
                  <a:lnTo>
                    <a:pt x="2066" y="3663"/>
                  </a:lnTo>
                  <a:lnTo>
                    <a:pt x="2098" y="3627"/>
                  </a:lnTo>
                  <a:lnTo>
                    <a:pt x="2130" y="3590"/>
                  </a:lnTo>
                  <a:lnTo>
                    <a:pt x="2164" y="3552"/>
                  </a:lnTo>
                  <a:lnTo>
                    <a:pt x="2197" y="3512"/>
                  </a:lnTo>
                  <a:lnTo>
                    <a:pt x="2231" y="3470"/>
                  </a:lnTo>
                  <a:lnTo>
                    <a:pt x="2265" y="3427"/>
                  </a:lnTo>
                  <a:lnTo>
                    <a:pt x="2300" y="3382"/>
                  </a:lnTo>
                  <a:lnTo>
                    <a:pt x="2333" y="3338"/>
                  </a:lnTo>
                  <a:lnTo>
                    <a:pt x="2396" y="3246"/>
                  </a:lnTo>
                  <a:lnTo>
                    <a:pt x="2425" y="3201"/>
                  </a:lnTo>
                  <a:lnTo>
                    <a:pt x="2453" y="3154"/>
                  </a:lnTo>
                  <a:lnTo>
                    <a:pt x="2479" y="3108"/>
                  </a:lnTo>
                  <a:lnTo>
                    <a:pt x="2502" y="3064"/>
                  </a:lnTo>
                  <a:lnTo>
                    <a:pt x="2523" y="3018"/>
                  </a:lnTo>
                  <a:lnTo>
                    <a:pt x="2541" y="2975"/>
                  </a:lnTo>
                  <a:lnTo>
                    <a:pt x="2556" y="2932"/>
                  </a:lnTo>
                  <a:lnTo>
                    <a:pt x="2568" y="2890"/>
                  </a:lnTo>
                  <a:lnTo>
                    <a:pt x="2575" y="2849"/>
                  </a:lnTo>
                  <a:lnTo>
                    <a:pt x="2579" y="2811"/>
                  </a:lnTo>
                  <a:lnTo>
                    <a:pt x="2578" y="2774"/>
                  </a:lnTo>
                  <a:lnTo>
                    <a:pt x="2573" y="2740"/>
                  </a:lnTo>
                  <a:lnTo>
                    <a:pt x="2562" y="2708"/>
                  </a:lnTo>
                  <a:lnTo>
                    <a:pt x="2547" y="2678"/>
                  </a:lnTo>
                  <a:lnTo>
                    <a:pt x="2527" y="2651"/>
                  </a:lnTo>
                  <a:lnTo>
                    <a:pt x="2502" y="2627"/>
                  </a:lnTo>
                  <a:lnTo>
                    <a:pt x="2469" y="2607"/>
                  </a:lnTo>
                  <a:lnTo>
                    <a:pt x="2430" y="2589"/>
                  </a:lnTo>
                  <a:lnTo>
                    <a:pt x="2423" y="2585"/>
                  </a:lnTo>
                  <a:lnTo>
                    <a:pt x="2420" y="2583"/>
                  </a:lnTo>
                  <a:lnTo>
                    <a:pt x="2265" y="2656"/>
                  </a:lnTo>
                  <a:lnTo>
                    <a:pt x="2108" y="2726"/>
                  </a:lnTo>
                  <a:lnTo>
                    <a:pt x="1947" y="2788"/>
                  </a:lnTo>
                  <a:lnTo>
                    <a:pt x="1784" y="2847"/>
                  </a:lnTo>
                  <a:lnTo>
                    <a:pt x="1621" y="2899"/>
                  </a:lnTo>
                  <a:lnTo>
                    <a:pt x="1479" y="2939"/>
                  </a:lnTo>
                  <a:lnTo>
                    <a:pt x="1338" y="2977"/>
                  </a:lnTo>
                  <a:lnTo>
                    <a:pt x="1197" y="3009"/>
                  </a:lnTo>
                  <a:lnTo>
                    <a:pt x="1059" y="3038"/>
                  </a:lnTo>
                  <a:lnTo>
                    <a:pt x="923" y="3064"/>
                  </a:lnTo>
                  <a:lnTo>
                    <a:pt x="790" y="3085"/>
                  </a:lnTo>
                  <a:lnTo>
                    <a:pt x="660" y="3102"/>
                  </a:lnTo>
                  <a:lnTo>
                    <a:pt x="536" y="3116"/>
                  </a:lnTo>
                  <a:lnTo>
                    <a:pt x="416" y="3125"/>
                  </a:lnTo>
                  <a:lnTo>
                    <a:pt x="405" y="3111"/>
                  </a:lnTo>
                  <a:lnTo>
                    <a:pt x="397" y="3101"/>
                  </a:lnTo>
                  <a:lnTo>
                    <a:pt x="390" y="3093"/>
                  </a:lnTo>
                  <a:lnTo>
                    <a:pt x="383" y="3084"/>
                  </a:lnTo>
                  <a:lnTo>
                    <a:pt x="376" y="3074"/>
                  </a:lnTo>
                  <a:lnTo>
                    <a:pt x="366" y="3060"/>
                  </a:lnTo>
                  <a:lnTo>
                    <a:pt x="524" y="3049"/>
                  </a:lnTo>
                  <a:lnTo>
                    <a:pt x="680" y="3033"/>
                  </a:lnTo>
                  <a:lnTo>
                    <a:pt x="831" y="3012"/>
                  </a:lnTo>
                  <a:lnTo>
                    <a:pt x="981" y="2986"/>
                  </a:lnTo>
                  <a:lnTo>
                    <a:pt x="1127" y="2956"/>
                  </a:lnTo>
                  <a:lnTo>
                    <a:pt x="1271" y="2920"/>
                  </a:lnTo>
                  <a:lnTo>
                    <a:pt x="1413" y="2881"/>
                  </a:lnTo>
                  <a:lnTo>
                    <a:pt x="1555" y="2837"/>
                  </a:lnTo>
                  <a:lnTo>
                    <a:pt x="1694" y="2787"/>
                  </a:lnTo>
                  <a:lnTo>
                    <a:pt x="1834" y="2734"/>
                  </a:lnTo>
                  <a:lnTo>
                    <a:pt x="1972" y="2677"/>
                  </a:lnTo>
                  <a:lnTo>
                    <a:pt x="2112" y="2614"/>
                  </a:lnTo>
                  <a:lnTo>
                    <a:pt x="2252" y="2549"/>
                  </a:lnTo>
                  <a:lnTo>
                    <a:pt x="2392" y="2477"/>
                  </a:lnTo>
                  <a:lnTo>
                    <a:pt x="2383" y="2425"/>
                  </a:lnTo>
                  <a:lnTo>
                    <a:pt x="2371" y="2377"/>
                  </a:lnTo>
                  <a:lnTo>
                    <a:pt x="2353" y="2334"/>
                  </a:lnTo>
                  <a:lnTo>
                    <a:pt x="2330" y="2295"/>
                  </a:lnTo>
                  <a:lnTo>
                    <a:pt x="2304" y="2259"/>
                  </a:lnTo>
                  <a:lnTo>
                    <a:pt x="2273" y="2226"/>
                  </a:lnTo>
                  <a:lnTo>
                    <a:pt x="2240" y="2197"/>
                  </a:lnTo>
                  <a:lnTo>
                    <a:pt x="2203" y="2172"/>
                  </a:lnTo>
                  <a:lnTo>
                    <a:pt x="2164" y="2147"/>
                  </a:lnTo>
                  <a:lnTo>
                    <a:pt x="2122" y="2126"/>
                  </a:lnTo>
                  <a:lnTo>
                    <a:pt x="2078" y="2108"/>
                  </a:lnTo>
                  <a:lnTo>
                    <a:pt x="2032" y="2090"/>
                  </a:lnTo>
                  <a:lnTo>
                    <a:pt x="1984" y="2075"/>
                  </a:lnTo>
                  <a:lnTo>
                    <a:pt x="1936" y="2061"/>
                  </a:lnTo>
                  <a:lnTo>
                    <a:pt x="1834" y="2036"/>
                  </a:lnTo>
                  <a:lnTo>
                    <a:pt x="1783" y="2024"/>
                  </a:lnTo>
                  <a:lnTo>
                    <a:pt x="1731" y="2013"/>
                  </a:lnTo>
                  <a:lnTo>
                    <a:pt x="1647" y="1995"/>
                  </a:lnTo>
                  <a:lnTo>
                    <a:pt x="1559" y="1979"/>
                  </a:lnTo>
                  <a:lnTo>
                    <a:pt x="1467" y="1963"/>
                  </a:lnTo>
                  <a:lnTo>
                    <a:pt x="1373" y="1950"/>
                  </a:lnTo>
                  <a:lnTo>
                    <a:pt x="1276" y="1934"/>
                  </a:lnTo>
                  <a:lnTo>
                    <a:pt x="1178" y="1920"/>
                  </a:lnTo>
                  <a:lnTo>
                    <a:pt x="1079" y="1906"/>
                  </a:lnTo>
                  <a:lnTo>
                    <a:pt x="979" y="1891"/>
                  </a:lnTo>
                  <a:lnTo>
                    <a:pt x="878" y="1875"/>
                  </a:lnTo>
                  <a:lnTo>
                    <a:pt x="779" y="1858"/>
                  </a:lnTo>
                  <a:lnTo>
                    <a:pt x="680" y="1840"/>
                  </a:lnTo>
                  <a:lnTo>
                    <a:pt x="584" y="1821"/>
                  </a:lnTo>
                  <a:lnTo>
                    <a:pt x="489" y="1800"/>
                  </a:lnTo>
                  <a:lnTo>
                    <a:pt x="397" y="1777"/>
                  </a:lnTo>
                  <a:lnTo>
                    <a:pt x="310" y="1752"/>
                  </a:lnTo>
                  <a:lnTo>
                    <a:pt x="225" y="1724"/>
                  </a:lnTo>
                  <a:lnTo>
                    <a:pt x="145" y="1693"/>
                  </a:lnTo>
                  <a:lnTo>
                    <a:pt x="70" y="1659"/>
                  </a:lnTo>
                  <a:lnTo>
                    <a:pt x="0" y="1622"/>
                  </a:lnTo>
                  <a:lnTo>
                    <a:pt x="4" y="1606"/>
                  </a:lnTo>
                  <a:lnTo>
                    <a:pt x="6" y="1595"/>
                  </a:lnTo>
                  <a:lnTo>
                    <a:pt x="10" y="1585"/>
                  </a:lnTo>
                  <a:lnTo>
                    <a:pt x="14" y="1576"/>
                  </a:lnTo>
                  <a:lnTo>
                    <a:pt x="19" y="1566"/>
                  </a:lnTo>
                  <a:lnTo>
                    <a:pt x="23" y="1550"/>
                  </a:lnTo>
                  <a:lnTo>
                    <a:pt x="80" y="1585"/>
                  </a:lnTo>
                  <a:lnTo>
                    <a:pt x="144" y="1618"/>
                  </a:lnTo>
                  <a:lnTo>
                    <a:pt x="211" y="1649"/>
                  </a:lnTo>
                  <a:lnTo>
                    <a:pt x="284" y="1675"/>
                  </a:lnTo>
                  <a:lnTo>
                    <a:pt x="362" y="1701"/>
                  </a:lnTo>
                  <a:lnTo>
                    <a:pt x="443" y="1724"/>
                  </a:lnTo>
                  <a:lnTo>
                    <a:pt x="528" y="1744"/>
                  </a:lnTo>
                  <a:lnTo>
                    <a:pt x="616" y="1763"/>
                  </a:lnTo>
                  <a:lnTo>
                    <a:pt x="704" y="1779"/>
                  </a:lnTo>
                  <a:lnTo>
                    <a:pt x="796" y="1795"/>
                  </a:lnTo>
                  <a:lnTo>
                    <a:pt x="889" y="1810"/>
                  </a:lnTo>
                  <a:lnTo>
                    <a:pt x="981" y="1823"/>
                  </a:lnTo>
                  <a:lnTo>
                    <a:pt x="1074" y="1834"/>
                  </a:lnTo>
                  <a:lnTo>
                    <a:pt x="1166" y="1844"/>
                  </a:lnTo>
                  <a:lnTo>
                    <a:pt x="1258" y="1854"/>
                  </a:lnTo>
                  <a:lnTo>
                    <a:pt x="1348" y="1863"/>
                  </a:lnTo>
                  <a:lnTo>
                    <a:pt x="1435" y="1873"/>
                  </a:lnTo>
                  <a:lnTo>
                    <a:pt x="1521" y="1881"/>
                  </a:lnTo>
                  <a:lnTo>
                    <a:pt x="1602" y="1890"/>
                  </a:lnTo>
                  <a:lnTo>
                    <a:pt x="1680" y="1899"/>
                  </a:lnTo>
                  <a:lnTo>
                    <a:pt x="1754" y="1908"/>
                  </a:lnTo>
                  <a:lnTo>
                    <a:pt x="1807" y="1919"/>
                  </a:lnTo>
                  <a:lnTo>
                    <a:pt x="1861" y="1932"/>
                  </a:lnTo>
                  <a:lnTo>
                    <a:pt x="1965" y="1957"/>
                  </a:lnTo>
                  <a:lnTo>
                    <a:pt x="2015" y="1971"/>
                  </a:lnTo>
                  <a:lnTo>
                    <a:pt x="2066" y="1988"/>
                  </a:lnTo>
                  <a:lnTo>
                    <a:pt x="2114" y="2004"/>
                  </a:lnTo>
                  <a:lnTo>
                    <a:pt x="2161" y="2023"/>
                  </a:lnTo>
                  <a:lnTo>
                    <a:pt x="2206" y="2045"/>
                  </a:lnTo>
                  <a:lnTo>
                    <a:pt x="2249" y="2068"/>
                  </a:lnTo>
                  <a:lnTo>
                    <a:pt x="2290" y="2094"/>
                  </a:lnTo>
                  <a:lnTo>
                    <a:pt x="2326" y="2122"/>
                  </a:lnTo>
                  <a:lnTo>
                    <a:pt x="2362" y="2154"/>
                  </a:lnTo>
                  <a:lnTo>
                    <a:pt x="2394" y="2189"/>
                  </a:lnTo>
                  <a:lnTo>
                    <a:pt x="2422" y="2227"/>
                  </a:lnTo>
                  <a:lnTo>
                    <a:pt x="2446" y="2271"/>
                  </a:lnTo>
                  <a:lnTo>
                    <a:pt x="2466" y="2316"/>
                  </a:lnTo>
                  <a:lnTo>
                    <a:pt x="2482" y="2367"/>
                  </a:lnTo>
                  <a:lnTo>
                    <a:pt x="2494" y="2423"/>
                  </a:lnTo>
                  <a:lnTo>
                    <a:pt x="2595" y="2364"/>
                  </a:lnTo>
                  <a:lnTo>
                    <a:pt x="2694" y="2302"/>
                  </a:lnTo>
                  <a:lnTo>
                    <a:pt x="2757" y="2260"/>
                  </a:lnTo>
                  <a:lnTo>
                    <a:pt x="2818" y="2217"/>
                  </a:lnTo>
                  <a:lnTo>
                    <a:pt x="2771" y="2114"/>
                  </a:lnTo>
                  <a:lnTo>
                    <a:pt x="2721" y="2013"/>
                  </a:lnTo>
                  <a:lnTo>
                    <a:pt x="2667" y="1913"/>
                  </a:lnTo>
                  <a:lnTo>
                    <a:pt x="2609" y="1812"/>
                  </a:lnTo>
                  <a:lnTo>
                    <a:pt x="2547" y="1715"/>
                  </a:lnTo>
                  <a:lnTo>
                    <a:pt x="2481" y="1617"/>
                  </a:lnTo>
                  <a:lnTo>
                    <a:pt x="2413" y="1522"/>
                  </a:lnTo>
                  <a:lnTo>
                    <a:pt x="2339" y="1429"/>
                  </a:lnTo>
                  <a:lnTo>
                    <a:pt x="2262" y="1338"/>
                  </a:lnTo>
                  <a:lnTo>
                    <a:pt x="2180" y="1249"/>
                  </a:lnTo>
                  <a:lnTo>
                    <a:pt x="2095" y="1163"/>
                  </a:lnTo>
                  <a:lnTo>
                    <a:pt x="2005" y="1080"/>
                  </a:lnTo>
                  <a:lnTo>
                    <a:pt x="1911" y="1000"/>
                  </a:lnTo>
                  <a:lnTo>
                    <a:pt x="1814" y="923"/>
                  </a:lnTo>
                  <a:lnTo>
                    <a:pt x="1711" y="849"/>
                  </a:lnTo>
                  <a:lnTo>
                    <a:pt x="1604" y="781"/>
                  </a:lnTo>
                  <a:lnTo>
                    <a:pt x="1494" y="715"/>
                  </a:lnTo>
                  <a:lnTo>
                    <a:pt x="1378" y="653"/>
                  </a:lnTo>
                  <a:lnTo>
                    <a:pt x="1259" y="595"/>
                  </a:lnTo>
                  <a:lnTo>
                    <a:pt x="1135" y="543"/>
                  </a:lnTo>
                  <a:lnTo>
                    <a:pt x="1007" y="496"/>
                  </a:lnTo>
                  <a:lnTo>
                    <a:pt x="873" y="453"/>
                  </a:lnTo>
                  <a:lnTo>
                    <a:pt x="736" y="417"/>
                  </a:lnTo>
                  <a:lnTo>
                    <a:pt x="748" y="409"/>
                  </a:lnTo>
                  <a:lnTo>
                    <a:pt x="757" y="405"/>
                  </a:lnTo>
                  <a:lnTo>
                    <a:pt x="763" y="404"/>
                  </a:lnTo>
                  <a:lnTo>
                    <a:pt x="773" y="404"/>
                  </a:lnTo>
                  <a:lnTo>
                    <a:pt x="779" y="403"/>
                  </a:lnTo>
                  <a:lnTo>
                    <a:pt x="788" y="400"/>
                  </a:lnTo>
                  <a:lnTo>
                    <a:pt x="801" y="392"/>
                  </a:lnTo>
                  <a:lnTo>
                    <a:pt x="948" y="437"/>
                  </a:lnTo>
                  <a:lnTo>
                    <a:pt x="1092" y="485"/>
                  </a:lnTo>
                  <a:lnTo>
                    <a:pt x="1230" y="540"/>
                  </a:lnTo>
                  <a:lnTo>
                    <a:pt x="1363" y="598"/>
                  </a:lnTo>
                  <a:lnTo>
                    <a:pt x="1491" y="661"/>
                  </a:lnTo>
                  <a:lnTo>
                    <a:pt x="1616" y="730"/>
                  </a:lnTo>
                  <a:lnTo>
                    <a:pt x="1735" y="802"/>
                  </a:lnTo>
                  <a:lnTo>
                    <a:pt x="1849" y="878"/>
                  </a:lnTo>
                  <a:lnTo>
                    <a:pt x="1960" y="960"/>
                  </a:lnTo>
                  <a:lnTo>
                    <a:pt x="2065" y="1043"/>
                  </a:lnTo>
                  <a:lnTo>
                    <a:pt x="2165" y="1131"/>
                  </a:lnTo>
                  <a:lnTo>
                    <a:pt x="2260" y="1221"/>
                  </a:lnTo>
                  <a:lnTo>
                    <a:pt x="2352" y="1315"/>
                  </a:lnTo>
                  <a:lnTo>
                    <a:pt x="2438" y="1411"/>
                  </a:lnTo>
                  <a:lnTo>
                    <a:pt x="2519" y="1510"/>
                  </a:lnTo>
                  <a:lnTo>
                    <a:pt x="2595" y="1612"/>
                  </a:lnTo>
                  <a:lnTo>
                    <a:pt x="2668" y="1716"/>
                  </a:lnTo>
                  <a:lnTo>
                    <a:pt x="2734" y="1823"/>
                  </a:lnTo>
                  <a:lnTo>
                    <a:pt x="2796" y="1930"/>
                  </a:lnTo>
                  <a:lnTo>
                    <a:pt x="2853" y="2040"/>
                  </a:lnTo>
                  <a:lnTo>
                    <a:pt x="2905" y="2151"/>
                  </a:lnTo>
                  <a:lnTo>
                    <a:pt x="2984" y="2085"/>
                  </a:lnTo>
                  <a:lnTo>
                    <a:pt x="3057" y="2018"/>
                  </a:lnTo>
                  <a:lnTo>
                    <a:pt x="3127" y="1948"/>
                  </a:lnTo>
                  <a:lnTo>
                    <a:pt x="3125" y="1943"/>
                  </a:lnTo>
                  <a:lnTo>
                    <a:pt x="3125" y="1938"/>
                  </a:lnTo>
                  <a:lnTo>
                    <a:pt x="3093" y="1932"/>
                  </a:lnTo>
                  <a:lnTo>
                    <a:pt x="3065" y="1918"/>
                  </a:lnTo>
                  <a:lnTo>
                    <a:pt x="3041" y="1901"/>
                  </a:lnTo>
                  <a:lnTo>
                    <a:pt x="3018" y="1881"/>
                  </a:lnTo>
                  <a:lnTo>
                    <a:pt x="2999" y="1858"/>
                  </a:lnTo>
                  <a:lnTo>
                    <a:pt x="2983" y="1831"/>
                  </a:lnTo>
                  <a:lnTo>
                    <a:pt x="2969" y="1804"/>
                  </a:lnTo>
                  <a:lnTo>
                    <a:pt x="2956" y="1773"/>
                  </a:lnTo>
                  <a:lnTo>
                    <a:pt x="2944" y="1743"/>
                  </a:lnTo>
                  <a:lnTo>
                    <a:pt x="2934" y="1710"/>
                  </a:lnTo>
                  <a:lnTo>
                    <a:pt x="2925" y="1677"/>
                  </a:lnTo>
                  <a:lnTo>
                    <a:pt x="2918" y="1644"/>
                  </a:lnTo>
                  <a:lnTo>
                    <a:pt x="2910" y="1612"/>
                  </a:lnTo>
                  <a:lnTo>
                    <a:pt x="2903" y="1578"/>
                  </a:lnTo>
                  <a:lnTo>
                    <a:pt x="2895" y="1546"/>
                  </a:lnTo>
                  <a:lnTo>
                    <a:pt x="2886" y="1517"/>
                  </a:lnTo>
                  <a:lnTo>
                    <a:pt x="2886" y="1514"/>
                  </a:lnTo>
                  <a:lnTo>
                    <a:pt x="2885" y="1513"/>
                  </a:lnTo>
                  <a:lnTo>
                    <a:pt x="2885" y="1512"/>
                  </a:lnTo>
                  <a:lnTo>
                    <a:pt x="2701" y="754"/>
                  </a:lnTo>
                  <a:lnTo>
                    <a:pt x="2679" y="674"/>
                  </a:lnTo>
                  <a:lnTo>
                    <a:pt x="2654" y="601"/>
                  </a:lnTo>
                  <a:lnTo>
                    <a:pt x="2626" y="532"/>
                  </a:lnTo>
                  <a:lnTo>
                    <a:pt x="2595" y="469"/>
                  </a:lnTo>
                  <a:lnTo>
                    <a:pt x="2561" y="411"/>
                  </a:lnTo>
                  <a:lnTo>
                    <a:pt x="2524" y="357"/>
                  </a:lnTo>
                  <a:lnTo>
                    <a:pt x="2486" y="307"/>
                  </a:lnTo>
                  <a:lnTo>
                    <a:pt x="2446" y="260"/>
                  </a:lnTo>
                  <a:lnTo>
                    <a:pt x="2403" y="217"/>
                  </a:lnTo>
                  <a:lnTo>
                    <a:pt x="2357" y="177"/>
                  </a:lnTo>
                  <a:lnTo>
                    <a:pt x="2310" y="139"/>
                  </a:lnTo>
                  <a:lnTo>
                    <a:pt x="2262" y="102"/>
                  </a:lnTo>
                  <a:lnTo>
                    <a:pt x="2212" y="68"/>
                  </a:lnTo>
                  <a:lnTo>
                    <a:pt x="2161" y="33"/>
                  </a:lnTo>
                  <a:lnTo>
                    <a:pt x="2109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3751263" y="2992438"/>
              <a:ext cx="469900" cy="587375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388" y="4"/>
                </a:cxn>
                <a:cxn ang="0">
                  <a:pos x="429" y="14"/>
                </a:cxn>
                <a:cxn ang="0">
                  <a:pos x="464" y="30"/>
                </a:cxn>
                <a:cxn ang="0">
                  <a:pos x="495" y="53"/>
                </a:cxn>
                <a:cxn ang="0">
                  <a:pos x="521" y="80"/>
                </a:cxn>
                <a:cxn ang="0">
                  <a:pos x="544" y="113"/>
                </a:cxn>
                <a:cxn ang="0">
                  <a:pos x="563" y="148"/>
                </a:cxn>
                <a:cxn ang="0">
                  <a:pos x="577" y="188"/>
                </a:cxn>
                <a:cxn ang="0">
                  <a:pos x="587" y="231"/>
                </a:cxn>
                <a:cxn ang="0">
                  <a:pos x="592" y="277"/>
                </a:cxn>
                <a:cxn ang="0">
                  <a:pos x="592" y="324"/>
                </a:cxn>
                <a:cxn ang="0">
                  <a:pos x="586" y="372"/>
                </a:cxn>
                <a:cxn ang="0">
                  <a:pos x="576" y="420"/>
                </a:cxn>
                <a:cxn ang="0">
                  <a:pos x="561" y="470"/>
                </a:cxn>
                <a:cxn ang="0">
                  <a:pos x="538" y="522"/>
                </a:cxn>
                <a:cxn ang="0">
                  <a:pos x="511" y="569"/>
                </a:cxn>
                <a:cxn ang="0">
                  <a:pos x="480" y="610"/>
                </a:cxn>
                <a:cxn ang="0">
                  <a:pos x="445" y="647"/>
                </a:cxn>
                <a:cxn ang="0">
                  <a:pos x="408" y="679"/>
                </a:cxn>
                <a:cxn ang="0">
                  <a:pos x="369" y="704"/>
                </a:cxn>
                <a:cxn ang="0">
                  <a:pos x="328" y="722"/>
                </a:cxn>
                <a:cxn ang="0">
                  <a:pos x="287" y="735"/>
                </a:cxn>
                <a:cxn ang="0">
                  <a:pos x="245" y="740"/>
                </a:cxn>
                <a:cxn ang="0">
                  <a:pos x="203" y="736"/>
                </a:cxn>
                <a:cxn ang="0">
                  <a:pos x="162" y="726"/>
                </a:cxn>
                <a:cxn ang="0">
                  <a:pos x="128" y="709"/>
                </a:cxn>
                <a:cxn ang="0">
                  <a:pos x="96" y="687"/>
                </a:cxn>
                <a:cxn ang="0">
                  <a:pos x="70" y="660"/>
                </a:cxn>
                <a:cxn ang="0">
                  <a:pos x="47" y="627"/>
                </a:cxn>
                <a:cxn ang="0">
                  <a:pos x="29" y="591"/>
                </a:cxn>
                <a:cxn ang="0">
                  <a:pos x="15" y="551"/>
                </a:cxn>
                <a:cxn ang="0">
                  <a:pos x="5" y="509"/>
                </a:cxn>
                <a:cxn ang="0">
                  <a:pos x="0" y="463"/>
                </a:cxn>
                <a:cxn ang="0">
                  <a:pos x="0" y="416"/>
                </a:cxn>
                <a:cxn ang="0">
                  <a:pos x="6" y="368"/>
                </a:cxn>
                <a:cxn ang="0">
                  <a:pos x="16" y="320"/>
                </a:cxn>
                <a:cxn ang="0">
                  <a:pos x="32" y="270"/>
                </a:cxn>
                <a:cxn ang="0">
                  <a:pos x="54" y="218"/>
                </a:cxn>
                <a:cxn ang="0">
                  <a:pos x="81" y="171"/>
                </a:cxn>
                <a:cxn ang="0">
                  <a:pos x="113" y="129"/>
                </a:cxn>
                <a:cxn ang="0">
                  <a:pos x="147" y="93"/>
                </a:cxn>
                <a:cxn ang="0">
                  <a:pos x="184" y="61"/>
                </a:cxn>
                <a:cxn ang="0">
                  <a:pos x="223" y="36"/>
                </a:cxn>
                <a:cxn ang="0">
                  <a:pos x="264" y="18"/>
                </a:cxn>
                <a:cxn ang="0">
                  <a:pos x="306" y="5"/>
                </a:cxn>
                <a:cxn ang="0">
                  <a:pos x="346" y="0"/>
                </a:cxn>
              </a:cxnLst>
              <a:rect l="0" t="0" r="r" b="b"/>
              <a:pathLst>
                <a:path w="592" h="740">
                  <a:moveTo>
                    <a:pt x="346" y="0"/>
                  </a:moveTo>
                  <a:lnTo>
                    <a:pt x="388" y="4"/>
                  </a:lnTo>
                  <a:lnTo>
                    <a:pt x="429" y="14"/>
                  </a:lnTo>
                  <a:lnTo>
                    <a:pt x="464" y="30"/>
                  </a:lnTo>
                  <a:lnTo>
                    <a:pt x="495" y="53"/>
                  </a:lnTo>
                  <a:lnTo>
                    <a:pt x="521" y="80"/>
                  </a:lnTo>
                  <a:lnTo>
                    <a:pt x="544" y="113"/>
                  </a:lnTo>
                  <a:lnTo>
                    <a:pt x="563" y="148"/>
                  </a:lnTo>
                  <a:lnTo>
                    <a:pt x="577" y="188"/>
                  </a:lnTo>
                  <a:lnTo>
                    <a:pt x="587" y="231"/>
                  </a:lnTo>
                  <a:lnTo>
                    <a:pt x="592" y="277"/>
                  </a:lnTo>
                  <a:lnTo>
                    <a:pt x="592" y="324"/>
                  </a:lnTo>
                  <a:lnTo>
                    <a:pt x="586" y="372"/>
                  </a:lnTo>
                  <a:lnTo>
                    <a:pt x="576" y="420"/>
                  </a:lnTo>
                  <a:lnTo>
                    <a:pt x="561" y="470"/>
                  </a:lnTo>
                  <a:lnTo>
                    <a:pt x="538" y="522"/>
                  </a:lnTo>
                  <a:lnTo>
                    <a:pt x="511" y="569"/>
                  </a:lnTo>
                  <a:lnTo>
                    <a:pt x="480" y="610"/>
                  </a:lnTo>
                  <a:lnTo>
                    <a:pt x="445" y="647"/>
                  </a:lnTo>
                  <a:lnTo>
                    <a:pt x="408" y="679"/>
                  </a:lnTo>
                  <a:lnTo>
                    <a:pt x="369" y="704"/>
                  </a:lnTo>
                  <a:lnTo>
                    <a:pt x="328" y="722"/>
                  </a:lnTo>
                  <a:lnTo>
                    <a:pt x="287" y="735"/>
                  </a:lnTo>
                  <a:lnTo>
                    <a:pt x="245" y="740"/>
                  </a:lnTo>
                  <a:lnTo>
                    <a:pt x="203" y="736"/>
                  </a:lnTo>
                  <a:lnTo>
                    <a:pt x="162" y="726"/>
                  </a:lnTo>
                  <a:lnTo>
                    <a:pt x="128" y="709"/>
                  </a:lnTo>
                  <a:lnTo>
                    <a:pt x="96" y="687"/>
                  </a:lnTo>
                  <a:lnTo>
                    <a:pt x="70" y="660"/>
                  </a:lnTo>
                  <a:lnTo>
                    <a:pt x="47" y="627"/>
                  </a:lnTo>
                  <a:lnTo>
                    <a:pt x="29" y="591"/>
                  </a:lnTo>
                  <a:lnTo>
                    <a:pt x="15" y="551"/>
                  </a:lnTo>
                  <a:lnTo>
                    <a:pt x="5" y="509"/>
                  </a:lnTo>
                  <a:lnTo>
                    <a:pt x="0" y="463"/>
                  </a:lnTo>
                  <a:lnTo>
                    <a:pt x="0" y="416"/>
                  </a:lnTo>
                  <a:lnTo>
                    <a:pt x="6" y="368"/>
                  </a:lnTo>
                  <a:lnTo>
                    <a:pt x="16" y="320"/>
                  </a:lnTo>
                  <a:lnTo>
                    <a:pt x="32" y="270"/>
                  </a:lnTo>
                  <a:lnTo>
                    <a:pt x="54" y="218"/>
                  </a:lnTo>
                  <a:lnTo>
                    <a:pt x="81" y="171"/>
                  </a:lnTo>
                  <a:lnTo>
                    <a:pt x="113" y="129"/>
                  </a:lnTo>
                  <a:lnTo>
                    <a:pt x="147" y="93"/>
                  </a:lnTo>
                  <a:lnTo>
                    <a:pt x="184" y="61"/>
                  </a:lnTo>
                  <a:lnTo>
                    <a:pt x="223" y="36"/>
                  </a:lnTo>
                  <a:lnTo>
                    <a:pt x="264" y="18"/>
                  </a:lnTo>
                  <a:lnTo>
                    <a:pt x="306" y="5"/>
                  </a:lnTo>
                  <a:lnTo>
                    <a:pt x="34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accent6"/>
                </a:gs>
              </a:gsLst>
              <a:path path="circle">
                <a:fillToRect r="100000" b="100000"/>
              </a:path>
              <a:tileRect l="-100000" t="-10000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3751263" y="3355975"/>
              <a:ext cx="179388" cy="223837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165" y="5"/>
                </a:cxn>
                <a:cxn ang="0">
                  <a:pos x="184" y="15"/>
                </a:cxn>
                <a:cxn ang="0">
                  <a:pos x="200" y="30"/>
                </a:cxn>
                <a:cxn ang="0">
                  <a:pos x="213" y="49"/>
                </a:cxn>
                <a:cxn ang="0">
                  <a:pos x="222" y="71"/>
                </a:cxn>
                <a:cxn ang="0">
                  <a:pos x="226" y="96"/>
                </a:cxn>
                <a:cxn ang="0">
                  <a:pos x="227" y="123"/>
                </a:cxn>
                <a:cxn ang="0">
                  <a:pos x="223" y="151"/>
                </a:cxn>
                <a:cxn ang="0">
                  <a:pos x="214" y="179"/>
                </a:cxn>
                <a:cxn ang="0">
                  <a:pos x="200" y="209"/>
                </a:cxn>
                <a:cxn ang="0">
                  <a:pos x="181" y="236"/>
                </a:cxn>
                <a:cxn ang="0">
                  <a:pos x="160" y="256"/>
                </a:cxn>
                <a:cxn ang="0">
                  <a:pos x="137" y="271"/>
                </a:cxn>
                <a:cxn ang="0">
                  <a:pos x="111" y="280"/>
                </a:cxn>
                <a:cxn ang="0">
                  <a:pos x="86" y="283"/>
                </a:cxn>
                <a:cxn ang="0">
                  <a:pos x="62" y="278"/>
                </a:cxn>
                <a:cxn ang="0">
                  <a:pos x="43" y="268"/>
                </a:cxn>
                <a:cxn ang="0">
                  <a:pos x="26" y="252"/>
                </a:cxn>
                <a:cxn ang="0">
                  <a:pos x="14" y="233"/>
                </a:cxn>
                <a:cxn ang="0">
                  <a:pos x="5" y="210"/>
                </a:cxn>
                <a:cxn ang="0">
                  <a:pos x="0" y="186"/>
                </a:cxn>
                <a:cxn ang="0">
                  <a:pos x="0" y="158"/>
                </a:cxn>
                <a:cxn ang="0">
                  <a:pos x="4" y="131"/>
                </a:cxn>
                <a:cxn ang="0">
                  <a:pos x="11" y="103"/>
                </a:cxn>
                <a:cxn ang="0">
                  <a:pos x="26" y="72"/>
                </a:cxn>
                <a:cxn ang="0">
                  <a:pos x="44" y="47"/>
                </a:cxn>
                <a:cxn ang="0">
                  <a:pos x="66" y="26"/>
                </a:cxn>
                <a:cxn ang="0">
                  <a:pos x="90" y="11"/>
                </a:cxn>
                <a:cxn ang="0">
                  <a:pos x="114" y="2"/>
                </a:cxn>
                <a:cxn ang="0">
                  <a:pos x="139" y="0"/>
                </a:cxn>
              </a:cxnLst>
              <a:rect l="0" t="0" r="r" b="b"/>
              <a:pathLst>
                <a:path w="227" h="283">
                  <a:moveTo>
                    <a:pt x="139" y="0"/>
                  </a:moveTo>
                  <a:lnTo>
                    <a:pt x="165" y="5"/>
                  </a:lnTo>
                  <a:lnTo>
                    <a:pt x="184" y="15"/>
                  </a:lnTo>
                  <a:lnTo>
                    <a:pt x="200" y="30"/>
                  </a:lnTo>
                  <a:lnTo>
                    <a:pt x="213" y="49"/>
                  </a:lnTo>
                  <a:lnTo>
                    <a:pt x="222" y="71"/>
                  </a:lnTo>
                  <a:lnTo>
                    <a:pt x="226" y="96"/>
                  </a:lnTo>
                  <a:lnTo>
                    <a:pt x="227" y="123"/>
                  </a:lnTo>
                  <a:lnTo>
                    <a:pt x="223" y="151"/>
                  </a:lnTo>
                  <a:lnTo>
                    <a:pt x="214" y="179"/>
                  </a:lnTo>
                  <a:lnTo>
                    <a:pt x="200" y="209"/>
                  </a:lnTo>
                  <a:lnTo>
                    <a:pt x="181" y="236"/>
                  </a:lnTo>
                  <a:lnTo>
                    <a:pt x="160" y="256"/>
                  </a:lnTo>
                  <a:lnTo>
                    <a:pt x="137" y="271"/>
                  </a:lnTo>
                  <a:lnTo>
                    <a:pt x="111" y="280"/>
                  </a:lnTo>
                  <a:lnTo>
                    <a:pt x="86" y="283"/>
                  </a:lnTo>
                  <a:lnTo>
                    <a:pt x="62" y="278"/>
                  </a:lnTo>
                  <a:lnTo>
                    <a:pt x="43" y="268"/>
                  </a:lnTo>
                  <a:lnTo>
                    <a:pt x="26" y="252"/>
                  </a:lnTo>
                  <a:lnTo>
                    <a:pt x="14" y="233"/>
                  </a:lnTo>
                  <a:lnTo>
                    <a:pt x="5" y="210"/>
                  </a:lnTo>
                  <a:lnTo>
                    <a:pt x="0" y="186"/>
                  </a:lnTo>
                  <a:lnTo>
                    <a:pt x="0" y="158"/>
                  </a:lnTo>
                  <a:lnTo>
                    <a:pt x="4" y="131"/>
                  </a:lnTo>
                  <a:lnTo>
                    <a:pt x="11" y="103"/>
                  </a:lnTo>
                  <a:lnTo>
                    <a:pt x="26" y="72"/>
                  </a:lnTo>
                  <a:lnTo>
                    <a:pt x="44" y="47"/>
                  </a:lnTo>
                  <a:lnTo>
                    <a:pt x="66" y="26"/>
                  </a:lnTo>
                  <a:lnTo>
                    <a:pt x="90" y="11"/>
                  </a:lnTo>
                  <a:lnTo>
                    <a:pt x="114" y="2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6072198" y="1275966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Прямоугольник 121"/>
          <p:cNvSpPr/>
          <p:nvPr/>
        </p:nvSpPr>
        <p:spPr>
          <a:xfrm>
            <a:off x="6160780" y="1321685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00100" y="1275966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accent3"/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Прямоугольник 121"/>
          <p:cNvSpPr/>
          <p:nvPr/>
        </p:nvSpPr>
        <p:spPr>
          <a:xfrm>
            <a:off x="1088682" y="1321685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