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8"/>
          <p:cNvSpPr>
            <a:spLocks noEditPoints="1"/>
          </p:cNvSpPr>
          <p:nvPr/>
        </p:nvSpPr>
        <p:spPr bwMode="auto">
          <a:xfrm>
            <a:off x="2549491" y="2252273"/>
            <a:ext cx="4165650" cy="3790134"/>
          </a:xfrm>
          <a:custGeom>
            <a:avLst/>
            <a:gdLst/>
            <a:ahLst/>
            <a:cxnLst>
              <a:cxn ang="0">
                <a:pos x="1052" y="427"/>
              </a:cxn>
              <a:cxn ang="0">
                <a:pos x="907" y="515"/>
              </a:cxn>
              <a:cxn ang="0">
                <a:pos x="484" y="1010"/>
              </a:cxn>
              <a:cxn ang="0">
                <a:pos x="371" y="1629"/>
              </a:cxn>
              <a:cxn ang="0">
                <a:pos x="581" y="2259"/>
              </a:cxn>
              <a:cxn ang="0">
                <a:pos x="1085" y="2730"/>
              </a:cxn>
              <a:cxn ang="0">
                <a:pos x="1726" y="2916"/>
              </a:cxn>
              <a:cxn ang="0">
                <a:pos x="2404" y="2812"/>
              </a:cxn>
              <a:cxn ang="0">
                <a:pos x="3031" y="2387"/>
              </a:cxn>
              <a:cxn ang="0">
                <a:pos x="3410" y="1750"/>
              </a:cxn>
              <a:cxn ang="0">
                <a:pos x="3521" y="1147"/>
              </a:cxn>
              <a:cxn ang="0">
                <a:pos x="3532" y="1091"/>
              </a:cxn>
              <a:cxn ang="0">
                <a:pos x="3458" y="1781"/>
              </a:cxn>
              <a:cxn ang="0">
                <a:pos x="3071" y="2450"/>
              </a:cxn>
              <a:cxn ang="0">
                <a:pos x="2461" y="2882"/>
              </a:cxn>
              <a:cxn ang="0">
                <a:pos x="1747" y="3016"/>
              </a:cxn>
              <a:cxn ang="0">
                <a:pos x="1036" y="2818"/>
              </a:cxn>
              <a:cxn ang="0">
                <a:pos x="500" y="2320"/>
              </a:cxn>
              <a:cxn ang="0">
                <a:pos x="276" y="1678"/>
              </a:cxn>
              <a:cxn ang="0">
                <a:pos x="390" y="1007"/>
              </a:cxn>
              <a:cxn ang="0">
                <a:pos x="773" y="542"/>
              </a:cxn>
              <a:cxn ang="0">
                <a:pos x="1516" y="2"/>
              </a:cxn>
              <a:cxn ang="0">
                <a:pos x="2105" y="163"/>
              </a:cxn>
              <a:cxn ang="0">
                <a:pos x="2550" y="588"/>
              </a:cxn>
              <a:cxn ang="0">
                <a:pos x="2721" y="1156"/>
              </a:cxn>
              <a:cxn ang="0">
                <a:pos x="2607" y="1674"/>
              </a:cxn>
              <a:cxn ang="0">
                <a:pos x="2251" y="2057"/>
              </a:cxn>
              <a:cxn ang="0">
                <a:pos x="1752" y="2177"/>
              </a:cxn>
              <a:cxn ang="0">
                <a:pos x="1335" y="2021"/>
              </a:cxn>
              <a:cxn ang="0">
                <a:pos x="1105" y="1632"/>
              </a:cxn>
              <a:cxn ang="0">
                <a:pos x="1167" y="1298"/>
              </a:cxn>
              <a:cxn ang="0">
                <a:pos x="1382" y="1146"/>
              </a:cxn>
              <a:cxn ang="0">
                <a:pos x="1489" y="1175"/>
              </a:cxn>
              <a:cxn ang="0">
                <a:pos x="1396" y="1394"/>
              </a:cxn>
              <a:cxn ang="0">
                <a:pos x="1484" y="1709"/>
              </a:cxn>
              <a:cxn ang="0">
                <a:pos x="1881" y="1830"/>
              </a:cxn>
              <a:cxn ang="0">
                <a:pos x="2262" y="1581"/>
              </a:cxn>
              <a:cxn ang="0">
                <a:pos x="2380" y="1043"/>
              </a:cxn>
              <a:cxn ang="0">
                <a:pos x="2115" y="566"/>
              </a:cxn>
              <a:cxn ang="0">
                <a:pos x="1550" y="304"/>
              </a:cxn>
              <a:cxn ang="0">
                <a:pos x="903" y="430"/>
              </a:cxn>
              <a:cxn ang="0">
                <a:pos x="423" y="897"/>
              </a:cxn>
              <a:cxn ang="0">
                <a:pos x="242" y="1640"/>
              </a:cxn>
              <a:cxn ang="0">
                <a:pos x="479" y="2366"/>
              </a:cxn>
              <a:cxn ang="0">
                <a:pos x="1057" y="2894"/>
              </a:cxn>
              <a:cxn ang="0">
                <a:pos x="1899" y="3093"/>
              </a:cxn>
              <a:cxn ang="0">
                <a:pos x="2714" y="2872"/>
              </a:cxn>
              <a:cxn ang="0">
                <a:pos x="3367" y="2298"/>
              </a:cxn>
              <a:cxn ang="0">
                <a:pos x="3568" y="1997"/>
              </a:cxn>
              <a:cxn ang="0">
                <a:pos x="3553" y="2064"/>
              </a:cxn>
              <a:cxn ang="0">
                <a:pos x="3146" y="2683"/>
              </a:cxn>
              <a:cxn ang="0">
                <a:pos x="2516" y="3105"/>
              </a:cxn>
              <a:cxn ang="0">
                <a:pos x="1766" y="3250"/>
              </a:cxn>
              <a:cxn ang="0">
                <a:pos x="1041" y="3096"/>
              </a:cxn>
              <a:cxn ang="0">
                <a:pos x="438" y="2661"/>
              </a:cxn>
              <a:cxn ang="0">
                <a:pos x="60" y="1977"/>
              </a:cxn>
              <a:cxn ang="0">
                <a:pos x="21" y="1269"/>
              </a:cxn>
              <a:cxn ang="0">
                <a:pos x="273" y="635"/>
              </a:cxn>
              <a:cxn ang="0">
                <a:pos x="793" y="168"/>
              </a:cxn>
              <a:cxn ang="0">
                <a:pos x="1437" y="0"/>
              </a:cxn>
            </a:cxnLst>
            <a:rect l="0" t="0" r="r" b="b"/>
            <a:pathLst>
              <a:path w="3570" h="3250">
                <a:moveTo>
                  <a:pt x="1073" y="402"/>
                </a:moveTo>
                <a:lnTo>
                  <a:pt x="1080" y="402"/>
                </a:lnTo>
                <a:lnTo>
                  <a:pt x="1082" y="403"/>
                </a:lnTo>
                <a:lnTo>
                  <a:pt x="1081" y="406"/>
                </a:lnTo>
                <a:lnTo>
                  <a:pt x="1077" y="410"/>
                </a:lnTo>
                <a:lnTo>
                  <a:pt x="1071" y="415"/>
                </a:lnTo>
                <a:lnTo>
                  <a:pt x="1062" y="420"/>
                </a:lnTo>
                <a:lnTo>
                  <a:pt x="1052" y="427"/>
                </a:lnTo>
                <a:lnTo>
                  <a:pt x="1041" y="434"/>
                </a:lnTo>
                <a:lnTo>
                  <a:pt x="1029" y="441"/>
                </a:lnTo>
                <a:lnTo>
                  <a:pt x="1019" y="448"/>
                </a:lnTo>
                <a:lnTo>
                  <a:pt x="1008" y="453"/>
                </a:lnTo>
                <a:lnTo>
                  <a:pt x="997" y="460"/>
                </a:lnTo>
                <a:lnTo>
                  <a:pt x="988" y="464"/>
                </a:lnTo>
                <a:lnTo>
                  <a:pt x="981" y="468"/>
                </a:lnTo>
                <a:lnTo>
                  <a:pt x="907" y="515"/>
                </a:lnTo>
                <a:lnTo>
                  <a:pt x="839" y="567"/>
                </a:lnTo>
                <a:lnTo>
                  <a:pt x="773" y="621"/>
                </a:lnTo>
                <a:lnTo>
                  <a:pt x="713" y="679"/>
                </a:lnTo>
                <a:lnTo>
                  <a:pt x="658" y="740"/>
                </a:lnTo>
                <a:lnTo>
                  <a:pt x="607" y="803"/>
                </a:lnTo>
                <a:lnTo>
                  <a:pt x="562" y="870"/>
                </a:lnTo>
                <a:lnTo>
                  <a:pt x="520" y="939"/>
                </a:lnTo>
                <a:lnTo>
                  <a:pt x="484" y="1010"/>
                </a:lnTo>
                <a:lnTo>
                  <a:pt x="452" y="1083"/>
                </a:lnTo>
                <a:lnTo>
                  <a:pt x="426" y="1158"/>
                </a:lnTo>
                <a:lnTo>
                  <a:pt x="405" y="1234"/>
                </a:lnTo>
                <a:lnTo>
                  <a:pt x="388" y="1312"/>
                </a:lnTo>
                <a:lnTo>
                  <a:pt x="376" y="1389"/>
                </a:lnTo>
                <a:lnTo>
                  <a:pt x="370" y="1469"/>
                </a:lnTo>
                <a:lnTo>
                  <a:pt x="367" y="1548"/>
                </a:lnTo>
                <a:lnTo>
                  <a:pt x="371" y="1629"/>
                </a:lnTo>
                <a:lnTo>
                  <a:pt x="379" y="1710"/>
                </a:lnTo>
                <a:lnTo>
                  <a:pt x="393" y="1791"/>
                </a:lnTo>
                <a:lnTo>
                  <a:pt x="411" y="1870"/>
                </a:lnTo>
                <a:lnTo>
                  <a:pt x="435" y="1950"/>
                </a:lnTo>
                <a:lnTo>
                  <a:pt x="463" y="2028"/>
                </a:lnTo>
                <a:lnTo>
                  <a:pt x="497" y="2107"/>
                </a:lnTo>
                <a:lnTo>
                  <a:pt x="536" y="2183"/>
                </a:lnTo>
                <a:lnTo>
                  <a:pt x="581" y="2259"/>
                </a:lnTo>
                <a:lnTo>
                  <a:pt x="634" y="2333"/>
                </a:lnTo>
                <a:lnTo>
                  <a:pt x="689" y="2403"/>
                </a:lnTo>
                <a:lnTo>
                  <a:pt x="747" y="2468"/>
                </a:lnTo>
                <a:lnTo>
                  <a:pt x="809" y="2529"/>
                </a:lnTo>
                <a:lnTo>
                  <a:pt x="875" y="2586"/>
                </a:lnTo>
                <a:lnTo>
                  <a:pt x="942" y="2638"/>
                </a:lnTo>
                <a:lnTo>
                  <a:pt x="1012" y="2686"/>
                </a:lnTo>
                <a:lnTo>
                  <a:pt x="1085" y="2730"/>
                </a:lnTo>
                <a:lnTo>
                  <a:pt x="1159" y="2769"/>
                </a:lnTo>
                <a:lnTo>
                  <a:pt x="1236" y="2803"/>
                </a:lnTo>
                <a:lnTo>
                  <a:pt x="1314" y="2834"/>
                </a:lnTo>
                <a:lnTo>
                  <a:pt x="1395" y="2859"/>
                </a:lnTo>
                <a:lnTo>
                  <a:pt x="1475" y="2880"/>
                </a:lnTo>
                <a:lnTo>
                  <a:pt x="1558" y="2897"/>
                </a:lnTo>
                <a:lnTo>
                  <a:pt x="1641" y="2909"/>
                </a:lnTo>
                <a:lnTo>
                  <a:pt x="1726" y="2916"/>
                </a:lnTo>
                <a:lnTo>
                  <a:pt x="1810" y="2919"/>
                </a:lnTo>
                <a:lnTo>
                  <a:pt x="1896" y="2918"/>
                </a:lnTo>
                <a:lnTo>
                  <a:pt x="1981" y="2911"/>
                </a:lnTo>
                <a:lnTo>
                  <a:pt x="2067" y="2901"/>
                </a:lnTo>
                <a:lnTo>
                  <a:pt x="2152" y="2885"/>
                </a:lnTo>
                <a:lnTo>
                  <a:pt x="2237" y="2865"/>
                </a:lnTo>
                <a:lnTo>
                  <a:pt x="2321" y="2841"/>
                </a:lnTo>
                <a:lnTo>
                  <a:pt x="2404" y="2812"/>
                </a:lnTo>
                <a:lnTo>
                  <a:pt x="2486" y="2778"/>
                </a:lnTo>
                <a:lnTo>
                  <a:pt x="2576" y="2734"/>
                </a:lnTo>
                <a:lnTo>
                  <a:pt x="2662" y="2685"/>
                </a:lnTo>
                <a:lnTo>
                  <a:pt x="2744" y="2633"/>
                </a:lnTo>
                <a:lnTo>
                  <a:pt x="2821" y="2577"/>
                </a:lnTo>
                <a:lnTo>
                  <a:pt x="2894" y="2517"/>
                </a:lnTo>
                <a:lnTo>
                  <a:pt x="2965" y="2454"/>
                </a:lnTo>
                <a:lnTo>
                  <a:pt x="3031" y="2387"/>
                </a:lnTo>
                <a:lnTo>
                  <a:pt x="3093" y="2318"/>
                </a:lnTo>
                <a:lnTo>
                  <a:pt x="3151" y="2244"/>
                </a:lnTo>
                <a:lnTo>
                  <a:pt x="3204" y="2168"/>
                </a:lnTo>
                <a:lnTo>
                  <a:pt x="3253" y="2090"/>
                </a:lnTo>
                <a:lnTo>
                  <a:pt x="3299" y="2008"/>
                </a:lnTo>
                <a:lnTo>
                  <a:pt x="3340" y="1925"/>
                </a:lnTo>
                <a:lnTo>
                  <a:pt x="3377" y="1839"/>
                </a:lnTo>
                <a:lnTo>
                  <a:pt x="3410" y="1750"/>
                </a:lnTo>
                <a:lnTo>
                  <a:pt x="3440" y="1660"/>
                </a:lnTo>
                <a:lnTo>
                  <a:pt x="3465" y="1568"/>
                </a:lnTo>
                <a:lnTo>
                  <a:pt x="3484" y="1474"/>
                </a:lnTo>
                <a:lnTo>
                  <a:pt x="3501" y="1379"/>
                </a:lnTo>
                <a:lnTo>
                  <a:pt x="3513" y="1283"/>
                </a:lnTo>
                <a:lnTo>
                  <a:pt x="3520" y="1185"/>
                </a:lnTo>
                <a:lnTo>
                  <a:pt x="3520" y="1160"/>
                </a:lnTo>
                <a:lnTo>
                  <a:pt x="3521" y="1147"/>
                </a:lnTo>
                <a:lnTo>
                  <a:pt x="3521" y="1134"/>
                </a:lnTo>
                <a:lnTo>
                  <a:pt x="3524" y="1106"/>
                </a:lnTo>
                <a:lnTo>
                  <a:pt x="3525" y="1095"/>
                </a:lnTo>
                <a:lnTo>
                  <a:pt x="3526" y="1085"/>
                </a:lnTo>
                <a:lnTo>
                  <a:pt x="3527" y="1079"/>
                </a:lnTo>
                <a:lnTo>
                  <a:pt x="3528" y="1078"/>
                </a:lnTo>
                <a:lnTo>
                  <a:pt x="3530" y="1082"/>
                </a:lnTo>
                <a:lnTo>
                  <a:pt x="3532" y="1091"/>
                </a:lnTo>
                <a:lnTo>
                  <a:pt x="3534" y="1108"/>
                </a:lnTo>
                <a:lnTo>
                  <a:pt x="3542" y="1203"/>
                </a:lnTo>
                <a:lnTo>
                  <a:pt x="3543" y="1300"/>
                </a:lnTo>
                <a:lnTo>
                  <a:pt x="3538" y="1397"/>
                </a:lnTo>
                <a:lnTo>
                  <a:pt x="3527" y="1494"/>
                </a:lnTo>
                <a:lnTo>
                  <a:pt x="3509" y="1590"/>
                </a:lnTo>
                <a:lnTo>
                  <a:pt x="3486" y="1686"/>
                </a:lnTo>
                <a:lnTo>
                  <a:pt x="3458" y="1781"/>
                </a:lnTo>
                <a:lnTo>
                  <a:pt x="3424" y="1875"/>
                </a:lnTo>
                <a:lnTo>
                  <a:pt x="3386" y="1965"/>
                </a:lnTo>
                <a:lnTo>
                  <a:pt x="3345" y="2054"/>
                </a:lnTo>
                <a:lnTo>
                  <a:pt x="3298" y="2140"/>
                </a:lnTo>
                <a:lnTo>
                  <a:pt x="3249" y="2222"/>
                </a:lnTo>
                <a:lnTo>
                  <a:pt x="3195" y="2299"/>
                </a:lnTo>
                <a:lnTo>
                  <a:pt x="3135" y="2376"/>
                </a:lnTo>
                <a:lnTo>
                  <a:pt x="3071" y="2450"/>
                </a:lnTo>
                <a:lnTo>
                  <a:pt x="3004" y="2518"/>
                </a:lnTo>
                <a:lnTo>
                  <a:pt x="2935" y="2584"/>
                </a:lnTo>
                <a:lnTo>
                  <a:pt x="2862" y="2644"/>
                </a:lnTo>
                <a:lnTo>
                  <a:pt x="2786" y="2700"/>
                </a:lnTo>
                <a:lnTo>
                  <a:pt x="2708" y="2753"/>
                </a:lnTo>
                <a:lnTo>
                  <a:pt x="2627" y="2800"/>
                </a:lnTo>
                <a:lnTo>
                  <a:pt x="2545" y="2842"/>
                </a:lnTo>
                <a:lnTo>
                  <a:pt x="2461" y="2882"/>
                </a:lnTo>
                <a:lnTo>
                  <a:pt x="2375" y="2915"/>
                </a:lnTo>
                <a:lnTo>
                  <a:pt x="2288" y="2944"/>
                </a:lnTo>
                <a:lnTo>
                  <a:pt x="2200" y="2969"/>
                </a:lnTo>
                <a:lnTo>
                  <a:pt x="2110" y="2987"/>
                </a:lnTo>
                <a:lnTo>
                  <a:pt x="2020" y="3003"/>
                </a:lnTo>
                <a:lnTo>
                  <a:pt x="1929" y="3011"/>
                </a:lnTo>
                <a:lnTo>
                  <a:pt x="1838" y="3017"/>
                </a:lnTo>
                <a:lnTo>
                  <a:pt x="1747" y="3016"/>
                </a:lnTo>
                <a:lnTo>
                  <a:pt x="1655" y="3010"/>
                </a:lnTo>
                <a:lnTo>
                  <a:pt x="1564" y="2999"/>
                </a:lnTo>
                <a:lnTo>
                  <a:pt x="1473" y="2983"/>
                </a:lnTo>
                <a:lnTo>
                  <a:pt x="1384" y="2961"/>
                </a:lnTo>
                <a:lnTo>
                  <a:pt x="1296" y="2934"/>
                </a:lnTo>
                <a:lnTo>
                  <a:pt x="1207" y="2901"/>
                </a:lnTo>
                <a:lnTo>
                  <a:pt x="1121" y="2863"/>
                </a:lnTo>
                <a:lnTo>
                  <a:pt x="1036" y="2818"/>
                </a:lnTo>
                <a:lnTo>
                  <a:pt x="952" y="2769"/>
                </a:lnTo>
                <a:lnTo>
                  <a:pt x="871" y="2714"/>
                </a:lnTo>
                <a:lnTo>
                  <a:pt x="792" y="2652"/>
                </a:lnTo>
                <a:lnTo>
                  <a:pt x="725" y="2592"/>
                </a:lnTo>
                <a:lnTo>
                  <a:pt x="663" y="2528"/>
                </a:lnTo>
                <a:lnTo>
                  <a:pt x="604" y="2462"/>
                </a:lnTo>
                <a:lnTo>
                  <a:pt x="551" y="2392"/>
                </a:lnTo>
                <a:lnTo>
                  <a:pt x="500" y="2320"/>
                </a:lnTo>
                <a:lnTo>
                  <a:pt x="456" y="2246"/>
                </a:lnTo>
                <a:lnTo>
                  <a:pt x="415" y="2169"/>
                </a:lnTo>
                <a:lnTo>
                  <a:pt x="379" y="2091"/>
                </a:lnTo>
                <a:lnTo>
                  <a:pt x="349" y="2011"/>
                </a:lnTo>
                <a:lnTo>
                  <a:pt x="323" y="1929"/>
                </a:lnTo>
                <a:lnTo>
                  <a:pt x="302" y="1846"/>
                </a:lnTo>
                <a:lnTo>
                  <a:pt x="286" y="1763"/>
                </a:lnTo>
                <a:lnTo>
                  <a:pt x="276" y="1678"/>
                </a:lnTo>
                <a:lnTo>
                  <a:pt x="270" y="1594"/>
                </a:lnTo>
                <a:lnTo>
                  <a:pt x="270" y="1509"/>
                </a:lnTo>
                <a:lnTo>
                  <a:pt x="276" y="1424"/>
                </a:lnTo>
                <a:lnTo>
                  <a:pt x="287" y="1339"/>
                </a:lnTo>
                <a:lnTo>
                  <a:pt x="304" y="1255"/>
                </a:lnTo>
                <a:lnTo>
                  <a:pt x="327" y="1171"/>
                </a:lnTo>
                <a:lnTo>
                  <a:pt x="355" y="1089"/>
                </a:lnTo>
                <a:lnTo>
                  <a:pt x="390" y="1007"/>
                </a:lnTo>
                <a:lnTo>
                  <a:pt x="432" y="928"/>
                </a:lnTo>
                <a:lnTo>
                  <a:pt x="479" y="849"/>
                </a:lnTo>
                <a:lnTo>
                  <a:pt x="519" y="792"/>
                </a:lnTo>
                <a:lnTo>
                  <a:pt x="564" y="737"/>
                </a:lnTo>
                <a:lnTo>
                  <a:pt x="612" y="683"/>
                </a:lnTo>
                <a:lnTo>
                  <a:pt x="662" y="633"/>
                </a:lnTo>
                <a:lnTo>
                  <a:pt x="716" y="585"/>
                </a:lnTo>
                <a:lnTo>
                  <a:pt x="773" y="542"/>
                </a:lnTo>
                <a:lnTo>
                  <a:pt x="833" y="502"/>
                </a:lnTo>
                <a:lnTo>
                  <a:pt x="895" y="467"/>
                </a:lnTo>
                <a:lnTo>
                  <a:pt x="959" y="438"/>
                </a:lnTo>
                <a:lnTo>
                  <a:pt x="1025" y="414"/>
                </a:lnTo>
                <a:lnTo>
                  <a:pt x="1046" y="407"/>
                </a:lnTo>
                <a:lnTo>
                  <a:pt x="1073" y="402"/>
                </a:lnTo>
                <a:close/>
                <a:moveTo>
                  <a:pt x="1437" y="0"/>
                </a:moveTo>
                <a:lnTo>
                  <a:pt x="1516" y="2"/>
                </a:lnTo>
                <a:lnTo>
                  <a:pt x="1594" y="7"/>
                </a:lnTo>
                <a:lnTo>
                  <a:pt x="1671" y="16"/>
                </a:lnTo>
                <a:lnTo>
                  <a:pt x="1747" y="30"/>
                </a:lnTo>
                <a:lnTo>
                  <a:pt x="1821" y="48"/>
                </a:lnTo>
                <a:lnTo>
                  <a:pt x="1895" y="70"/>
                </a:lnTo>
                <a:lnTo>
                  <a:pt x="1966" y="98"/>
                </a:lnTo>
                <a:lnTo>
                  <a:pt x="2036" y="128"/>
                </a:lnTo>
                <a:lnTo>
                  <a:pt x="2105" y="163"/>
                </a:lnTo>
                <a:lnTo>
                  <a:pt x="2170" y="202"/>
                </a:lnTo>
                <a:lnTo>
                  <a:pt x="2232" y="246"/>
                </a:lnTo>
                <a:lnTo>
                  <a:pt x="2293" y="293"/>
                </a:lnTo>
                <a:lnTo>
                  <a:pt x="2351" y="344"/>
                </a:lnTo>
                <a:lnTo>
                  <a:pt x="2406" y="399"/>
                </a:lnTo>
                <a:lnTo>
                  <a:pt x="2457" y="459"/>
                </a:lnTo>
                <a:lnTo>
                  <a:pt x="2505" y="521"/>
                </a:lnTo>
                <a:lnTo>
                  <a:pt x="2550" y="588"/>
                </a:lnTo>
                <a:lnTo>
                  <a:pt x="2590" y="659"/>
                </a:lnTo>
                <a:lnTo>
                  <a:pt x="2627" y="734"/>
                </a:lnTo>
                <a:lnTo>
                  <a:pt x="2660" y="812"/>
                </a:lnTo>
                <a:lnTo>
                  <a:pt x="2681" y="881"/>
                </a:lnTo>
                <a:lnTo>
                  <a:pt x="2697" y="950"/>
                </a:lnTo>
                <a:lnTo>
                  <a:pt x="2709" y="1018"/>
                </a:lnTo>
                <a:lnTo>
                  <a:pt x="2717" y="1087"/>
                </a:lnTo>
                <a:lnTo>
                  <a:pt x="2721" y="1156"/>
                </a:lnTo>
                <a:lnTo>
                  <a:pt x="2721" y="1224"/>
                </a:lnTo>
                <a:lnTo>
                  <a:pt x="2717" y="1292"/>
                </a:lnTo>
                <a:lnTo>
                  <a:pt x="2708" y="1359"/>
                </a:lnTo>
                <a:lnTo>
                  <a:pt x="2696" y="1425"/>
                </a:lnTo>
                <a:lnTo>
                  <a:pt x="2679" y="1490"/>
                </a:lnTo>
                <a:lnTo>
                  <a:pt x="2660" y="1553"/>
                </a:lnTo>
                <a:lnTo>
                  <a:pt x="2636" y="1614"/>
                </a:lnTo>
                <a:lnTo>
                  <a:pt x="2607" y="1674"/>
                </a:lnTo>
                <a:lnTo>
                  <a:pt x="2576" y="1732"/>
                </a:lnTo>
                <a:lnTo>
                  <a:pt x="2541" y="1786"/>
                </a:lnTo>
                <a:lnTo>
                  <a:pt x="2502" y="1840"/>
                </a:lnTo>
                <a:lnTo>
                  <a:pt x="2459" y="1889"/>
                </a:lnTo>
                <a:lnTo>
                  <a:pt x="2412" y="1936"/>
                </a:lnTo>
                <a:lnTo>
                  <a:pt x="2362" y="1979"/>
                </a:lnTo>
                <a:lnTo>
                  <a:pt x="2309" y="2020"/>
                </a:lnTo>
                <a:lnTo>
                  <a:pt x="2251" y="2057"/>
                </a:lnTo>
                <a:lnTo>
                  <a:pt x="2190" y="2090"/>
                </a:lnTo>
                <a:lnTo>
                  <a:pt x="2125" y="2118"/>
                </a:lnTo>
                <a:lnTo>
                  <a:pt x="2058" y="2143"/>
                </a:lnTo>
                <a:lnTo>
                  <a:pt x="1986" y="2163"/>
                </a:lnTo>
                <a:lnTo>
                  <a:pt x="1927" y="2172"/>
                </a:lnTo>
                <a:lnTo>
                  <a:pt x="1869" y="2177"/>
                </a:lnTo>
                <a:lnTo>
                  <a:pt x="1810" y="2179"/>
                </a:lnTo>
                <a:lnTo>
                  <a:pt x="1752" y="2177"/>
                </a:lnTo>
                <a:lnTo>
                  <a:pt x="1695" y="2170"/>
                </a:lnTo>
                <a:lnTo>
                  <a:pt x="1638" y="2159"/>
                </a:lnTo>
                <a:lnTo>
                  <a:pt x="1583" y="2146"/>
                </a:lnTo>
                <a:lnTo>
                  <a:pt x="1529" y="2128"/>
                </a:lnTo>
                <a:lnTo>
                  <a:pt x="1478" y="2107"/>
                </a:lnTo>
                <a:lnTo>
                  <a:pt x="1427" y="2082"/>
                </a:lnTo>
                <a:lnTo>
                  <a:pt x="1379" y="2052"/>
                </a:lnTo>
                <a:lnTo>
                  <a:pt x="1335" y="2021"/>
                </a:lnTo>
                <a:lnTo>
                  <a:pt x="1293" y="1984"/>
                </a:lnTo>
                <a:lnTo>
                  <a:pt x="1254" y="1944"/>
                </a:lnTo>
                <a:lnTo>
                  <a:pt x="1219" y="1901"/>
                </a:lnTo>
                <a:lnTo>
                  <a:pt x="1188" y="1854"/>
                </a:lnTo>
                <a:lnTo>
                  <a:pt x="1160" y="1804"/>
                </a:lnTo>
                <a:lnTo>
                  <a:pt x="1137" y="1750"/>
                </a:lnTo>
                <a:lnTo>
                  <a:pt x="1119" y="1694"/>
                </a:lnTo>
                <a:lnTo>
                  <a:pt x="1105" y="1632"/>
                </a:lnTo>
                <a:lnTo>
                  <a:pt x="1100" y="1589"/>
                </a:lnTo>
                <a:lnTo>
                  <a:pt x="1099" y="1545"/>
                </a:lnTo>
                <a:lnTo>
                  <a:pt x="1101" y="1500"/>
                </a:lnTo>
                <a:lnTo>
                  <a:pt x="1107" y="1458"/>
                </a:lnTo>
                <a:lnTo>
                  <a:pt x="1117" y="1415"/>
                </a:lnTo>
                <a:lnTo>
                  <a:pt x="1130" y="1375"/>
                </a:lnTo>
                <a:lnTo>
                  <a:pt x="1146" y="1336"/>
                </a:lnTo>
                <a:lnTo>
                  <a:pt x="1167" y="1298"/>
                </a:lnTo>
                <a:lnTo>
                  <a:pt x="1192" y="1264"/>
                </a:lnTo>
                <a:lnTo>
                  <a:pt x="1220" y="1231"/>
                </a:lnTo>
                <a:lnTo>
                  <a:pt x="1254" y="1202"/>
                </a:lnTo>
                <a:lnTo>
                  <a:pt x="1291" y="1176"/>
                </a:lnTo>
                <a:lnTo>
                  <a:pt x="1308" y="1168"/>
                </a:lnTo>
                <a:lnTo>
                  <a:pt x="1345" y="1155"/>
                </a:lnTo>
                <a:lnTo>
                  <a:pt x="1363" y="1149"/>
                </a:lnTo>
                <a:lnTo>
                  <a:pt x="1382" y="1146"/>
                </a:lnTo>
                <a:lnTo>
                  <a:pt x="1400" y="1144"/>
                </a:lnTo>
                <a:lnTo>
                  <a:pt x="1418" y="1143"/>
                </a:lnTo>
                <a:lnTo>
                  <a:pt x="1435" y="1144"/>
                </a:lnTo>
                <a:lnTo>
                  <a:pt x="1449" y="1146"/>
                </a:lnTo>
                <a:lnTo>
                  <a:pt x="1463" y="1150"/>
                </a:lnTo>
                <a:lnTo>
                  <a:pt x="1474" y="1157"/>
                </a:lnTo>
                <a:lnTo>
                  <a:pt x="1483" y="1164"/>
                </a:lnTo>
                <a:lnTo>
                  <a:pt x="1489" y="1175"/>
                </a:lnTo>
                <a:lnTo>
                  <a:pt x="1491" y="1188"/>
                </a:lnTo>
                <a:lnTo>
                  <a:pt x="1489" y="1204"/>
                </a:lnTo>
                <a:lnTo>
                  <a:pt x="1483" y="1221"/>
                </a:lnTo>
                <a:lnTo>
                  <a:pt x="1473" y="1241"/>
                </a:lnTo>
                <a:lnTo>
                  <a:pt x="1458" y="1264"/>
                </a:lnTo>
                <a:lnTo>
                  <a:pt x="1431" y="1306"/>
                </a:lnTo>
                <a:lnTo>
                  <a:pt x="1410" y="1350"/>
                </a:lnTo>
                <a:lnTo>
                  <a:pt x="1396" y="1394"/>
                </a:lnTo>
                <a:lnTo>
                  <a:pt x="1387" y="1437"/>
                </a:lnTo>
                <a:lnTo>
                  <a:pt x="1385" y="1481"/>
                </a:lnTo>
                <a:lnTo>
                  <a:pt x="1388" y="1522"/>
                </a:lnTo>
                <a:lnTo>
                  <a:pt x="1397" y="1564"/>
                </a:lnTo>
                <a:lnTo>
                  <a:pt x="1411" y="1603"/>
                </a:lnTo>
                <a:lnTo>
                  <a:pt x="1431" y="1640"/>
                </a:lnTo>
                <a:lnTo>
                  <a:pt x="1455" y="1676"/>
                </a:lnTo>
                <a:lnTo>
                  <a:pt x="1484" y="1709"/>
                </a:lnTo>
                <a:lnTo>
                  <a:pt x="1518" y="1739"/>
                </a:lnTo>
                <a:lnTo>
                  <a:pt x="1556" y="1767"/>
                </a:lnTo>
                <a:lnTo>
                  <a:pt x="1598" y="1791"/>
                </a:lnTo>
                <a:lnTo>
                  <a:pt x="1644" y="1810"/>
                </a:lnTo>
                <a:lnTo>
                  <a:pt x="1706" y="1826"/>
                </a:lnTo>
                <a:lnTo>
                  <a:pt x="1764" y="1834"/>
                </a:lnTo>
                <a:lnTo>
                  <a:pt x="1823" y="1835"/>
                </a:lnTo>
                <a:lnTo>
                  <a:pt x="1881" y="1830"/>
                </a:lnTo>
                <a:lnTo>
                  <a:pt x="1937" y="1817"/>
                </a:lnTo>
                <a:lnTo>
                  <a:pt x="1991" y="1799"/>
                </a:lnTo>
                <a:lnTo>
                  <a:pt x="2044" y="1774"/>
                </a:lnTo>
                <a:lnTo>
                  <a:pt x="2093" y="1745"/>
                </a:lnTo>
                <a:lnTo>
                  <a:pt x="2140" y="1711"/>
                </a:lnTo>
                <a:lnTo>
                  <a:pt x="2183" y="1672"/>
                </a:lnTo>
                <a:lnTo>
                  <a:pt x="2225" y="1628"/>
                </a:lnTo>
                <a:lnTo>
                  <a:pt x="2262" y="1581"/>
                </a:lnTo>
                <a:lnTo>
                  <a:pt x="2296" y="1530"/>
                </a:lnTo>
                <a:lnTo>
                  <a:pt x="2329" y="1460"/>
                </a:lnTo>
                <a:lnTo>
                  <a:pt x="2356" y="1390"/>
                </a:lnTo>
                <a:lnTo>
                  <a:pt x="2374" y="1319"/>
                </a:lnTo>
                <a:lnTo>
                  <a:pt x="2385" y="1250"/>
                </a:lnTo>
                <a:lnTo>
                  <a:pt x="2389" y="1180"/>
                </a:lnTo>
                <a:lnTo>
                  <a:pt x="2387" y="1111"/>
                </a:lnTo>
                <a:lnTo>
                  <a:pt x="2380" y="1043"/>
                </a:lnTo>
                <a:lnTo>
                  <a:pt x="2364" y="976"/>
                </a:lnTo>
                <a:lnTo>
                  <a:pt x="2344" y="910"/>
                </a:lnTo>
                <a:lnTo>
                  <a:pt x="2318" y="847"/>
                </a:lnTo>
                <a:lnTo>
                  <a:pt x="2287" y="786"/>
                </a:lnTo>
                <a:lnTo>
                  <a:pt x="2251" y="726"/>
                </a:lnTo>
                <a:lnTo>
                  <a:pt x="2209" y="669"/>
                </a:lnTo>
                <a:lnTo>
                  <a:pt x="2164" y="616"/>
                </a:lnTo>
                <a:lnTo>
                  <a:pt x="2115" y="566"/>
                </a:lnTo>
                <a:lnTo>
                  <a:pt x="2060" y="518"/>
                </a:lnTo>
                <a:lnTo>
                  <a:pt x="2003" y="474"/>
                </a:lnTo>
                <a:lnTo>
                  <a:pt x="1942" y="435"/>
                </a:lnTo>
                <a:lnTo>
                  <a:pt x="1878" y="399"/>
                </a:lnTo>
                <a:lnTo>
                  <a:pt x="1811" y="368"/>
                </a:lnTo>
                <a:lnTo>
                  <a:pt x="1724" y="339"/>
                </a:lnTo>
                <a:lnTo>
                  <a:pt x="1637" y="318"/>
                </a:lnTo>
                <a:lnTo>
                  <a:pt x="1550" y="304"/>
                </a:lnTo>
                <a:lnTo>
                  <a:pt x="1463" y="297"/>
                </a:lnTo>
                <a:lnTo>
                  <a:pt x="1378" y="297"/>
                </a:lnTo>
                <a:lnTo>
                  <a:pt x="1296" y="304"/>
                </a:lnTo>
                <a:lnTo>
                  <a:pt x="1213" y="317"/>
                </a:lnTo>
                <a:lnTo>
                  <a:pt x="1132" y="336"/>
                </a:lnTo>
                <a:lnTo>
                  <a:pt x="1053" y="362"/>
                </a:lnTo>
                <a:lnTo>
                  <a:pt x="977" y="393"/>
                </a:lnTo>
                <a:lnTo>
                  <a:pt x="903" y="430"/>
                </a:lnTo>
                <a:lnTo>
                  <a:pt x="831" y="472"/>
                </a:lnTo>
                <a:lnTo>
                  <a:pt x="762" y="520"/>
                </a:lnTo>
                <a:lnTo>
                  <a:pt x="697" y="571"/>
                </a:lnTo>
                <a:lnTo>
                  <a:pt x="635" y="628"/>
                </a:lnTo>
                <a:lnTo>
                  <a:pt x="576" y="690"/>
                </a:lnTo>
                <a:lnTo>
                  <a:pt x="521" y="755"/>
                </a:lnTo>
                <a:lnTo>
                  <a:pt x="470" y="824"/>
                </a:lnTo>
                <a:lnTo>
                  <a:pt x="423" y="897"/>
                </a:lnTo>
                <a:lnTo>
                  <a:pt x="381" y="975"/>
                </a:lnTo>
                <a:lnTo>
                  <a:pt x="343" y="1054"/>
                </a:lnTo>
                <a:lnTo>
                  <a:pt x="311" y="1137"/>
                </a:lnTo>
                <a:lnTo>
                  <a:pt x="282" y="1239"/>
                </a:lnTo>
                <a:lnTo>
                  <a:pt x="261" y="1340"/>
                </a:lnTo>
                <a:lnTo>
                  <a:pt x="247" y="1440"/>
                </a:lnTo>
                <a:lnTo>
                  <a:pt x="241" y="1541"/>
                </a:lnTo>
                <a:lnTo>
                  <a:pt x="242" y="1640"/>
                </a:lnTo>
                <a:lnTo>
                  <a:pt x="250" y="1737"/>
                </a:lnTo>
                <a:lnTo>
                  <a:pt x="264" y="1833"/>
                </a:lnTo>
                <a:lnTo>
                  <a:pt x="285" y="1928"/>
                </a:lnTo>
                <a:lnTo>
                  <a:pt x="312" y="2020"/>
                </a:lnTo>
                <a:lnTo>
                  <a:pt x="345" y="2110"/>
                </a:lnTo>
                <a:lnTo>
                  <a:pt x="384" y="2199"/>
                </a:lnTo>
                <a:lnTo>
                  <a:pt x="429" y="2284"/>
                </a:lnTo>
                <a:lnTo>
                  <a:pt x="479" y="2366"/>
                </a:lnTo>
                <a:lnTo>
                  <a:pt x="534" y="2445"/>
                </a:lnTo>
                <a:lnTo>
                  <a:pt x="595" y="2520"/>
                </a:lnTo>
                <a:lnTo>
                  <a:pt x="661" y="2594"/>
                </a:lnTo>
                <a:lnTo>
                  <a:pt x="732" y="2661"/>
                </a:lnTo>
                <a:lnTo>
                  <a:pt x="807" y="2727"/>
                </a:lnTo>
                <a:lnTo>
                  <a:pt x="885" y="2787"/>
                </a:lnTo>
                <a:lnTo>
                  <a:pt x="969" y="2842"/>
                </a:lnTo>
                <a:lnTo>
                  <a:pt x="1057" y="2894"/>
                </a:lnTo>
                <a:lnTo>
                  <a:pt x="1147" y="2939"/>
                </a:lnTo>
                <a:lnTo>
                  <a:pt x="1242" y="2981"/>
                </a:lnTo>
                <a:lnTo>
                  <a:pt x="1352" y="3018"/>
                </a:lnTo>
                <a:lnTo>
                  <a:pt x="1462" y="3047"/>
                </a:lnTo>
                <a:lnTo>
                  <a:pt x="1573" y="3070"/>
                </a:lnTo>
                <a:lnTo>
                  <a:pt x="1682" y="3084"/>
                </a:lnTo>
                <a:lnTo>
                  <a:pt x="1791" y="3092"/>
                </a:lnTo>
                <a:lnTo>
                  <a:pt x="1899" y="3093"/>
                </a:lnTo>
                <a:lnTo>
                  <a:pt x="2007" y="3088"/>
                </a:lnTo>
                <a:lnTo>
                  <a:pt x="2112" y="3076"/>
                </a:lnTo>
                <a:lnTo>
                  <a:pt x="2217" y="3056"/>
                </a:lnTo>
                <a:lnTo>
                  <a:pt x="2321" y="3031"/>
                </a:lnTo>
                <a:lnTo>
                  <a:pt x="2422" y="3000"/>
                </a:lnTo>
                <a:lnTo>
                  <a:pt x="2521" y="2963"/>
                </a:lnTo>
                <a:lnTo>
                  <a:pt x="2618" y="2920"/>
                </a:lnTo>
                <a:lnTo>
                  <a:pt x="2714" y="2872"/>
                </a:lnTo>
                <a:lnTo>
                  <a:pt x="2807" y="2817"/>
                </a:lnTo>
                <a:lnTo>
                  <a:pt x="2896" y="2757"/>
                </a:lnTo>
                <a:lnTo>
                  <a:pt x="2984" y="2693"/>
                </a:lnTo>
                <a:lnTo>
                  <a:pt x="3067" y="2623"/>
                </a:lnTo>
                <a:lnTo>
                  <a:pt x="3147" y="2549"/>
                </a:lnTo>
                <a:lnTo>
                  <a:pt x="3225" y="2470"/>
                </a:lnTo>
                <a:lnTo>
                  <a:pt x="3298" y="2386"/>
                </a:lnTo>
                <a:lnTo>
                  <a:pt x="3367" y="2298"/>
                </a:lnTo>
                <a:lnTo>
                  <a:pt x="3432" y="2206"/>
                </a:lnTo>
                <a:lnTo>
                  <a:pt x="3469" y="2148"/>
                </a:lnTo>
                <a:lnTo>
                  <a:pt x="3504" y="2091"/>
                </a:lnTo>
                <a:lnTo>
                  <a:pt x="3540" y="2033"/>
                </a:lnTo>
                <a:lnTo>
                  <a:pt x="3551" y="2016"/>
                </a:lnTo>
                <a:lnTo>
                  <a:pt x="3558" y="2006"/>
                </a:lnTo>
                <a:lnTo>
                  <a:pt x="3564" y="1999"/>
                </a:lnTo>
                <a:lnTo>
                  <a:pt x="3568" y="1997"/>
                </a:lnTo>
                <a:lnTo>
                  <a:pt x="3569" y="1998"/>
                </a:lnTo>
                <a:lnTo>
                  <a:pt x="3570" y="2003"/>
                </a:lnTo>
                <a:lnTo>
                  <a:pt x="3569" y="2010"/>
                </a:lnTo>
                <a:lnTo>
                  <a:pt x="3567" y="2019"/>
                </a:lnTo>
                <a:lnTo>
                  <a:pt x="3565" y="2030"/>
                </a:lnTo>
                <a:lnTo>
                  <a:pt x="3561" y="2042"/>
                </a:lnTo>
                <a:lnTo>
                  <a:pt x="3557" y="2052"/>
                </a:lnTo>
                <a:lnTo>
                  <a:pt x="3553" y="2064"/>
                </a:lnTo>
                <a:lnTo>
                  <a:pt x="3519" y="2150"/>
                </a:lnTo>
                <a:lnTo>
                  <a:pt x="3480" y="2234"/>
                </a:lnTo>
                <a:lnTo>
                  <a:pt x="3435" y="2314"/>
                </a:lnTo>
                <a:lnTo>
                  <a:pt x="3385" y="2394"/>
                </a:lnTo>
                <a:lnTo>
                  <a:pt x="3332" y="2470"/>
                </a:lnTo>
                <a:lnTo>
                  <a:pt x="3273" y="2544"/>
                </a:lnTo>
                <a:lnTo>
                  <a:pt x="3212" y="2615"/>
                </a:lnTo>
                <a:lnTo>
                  <a:pt x="3146" y="2683"/>
                </a:lnTo>
                <a:lnTo>
                  <a:pt x="3078" y="2747"/>
                </a:lnTo>
                <a:lnTo>
                  <a:pt x="3008" y="2808"/>
                </a:lnTo>
                <a:lnTo>
                  <a:pt x="2935" y="2866"/>
                </a:lnTo>
                <a:lnTo>
                  <a:pt x="2860" y="2920"/>
                </a:lnTo>
                <a:lnTo>
                  <a:pt x="2784" y="2970"/>
                </a:lnTo>
                <a:lnTo>
                  <a:pt x="2696" y="3020"/>
                </a:lnTo>
                <a:lnTo>
                  <a:pt x="2606" y="3065"/>
                </a:lnTo>
                <a:lnTo>
                  <a:pt x="2516" y="3105"/>
                </a:lnTo>
                <a:lnTo>
                  <a:pt x="2424" y="3140"/>
                </a:lnTo>
                <a:lnTo>
                  <a:pt x="2332" y="3171"/>
                </a:lnTo>
                <a:lnTo>
                  <a:pt x="2238" y="3196"/>
                </a:lnTo>
                <a:lnTo>
                  <a:pt x="2144" y="3216"/>
                </a:lnTo>
                <a:lnTo>
                  <a:pt x="2049" y="3232"/>
                </a:lnTo>
                <a:lnTo>
                  <a:pt x="1954" y="3243"/>
                </a:lnTo>
                <a:lnTo>
                  <a:pt x="1860" y="3249"/>
                </a:lnTo>
                <a:lnTo>
                  <a:pt x="1766" y="3250"/>
                </a:lnTo>
                <a:lnTo>
                  <a:pt x="1672" y="3247"/>
                </a:lnTo>
                <a:lnTo>
                  <a:pt x="1578" y="3239"/>
                </a:lnTo>
                <a:lnTo>
                  <a:pt x="1486" y="3226"/>
                </a:lnTo>
                <a:lnTo>
                  <a:pt x="1395" y="3210"/>
                </a:lnTo>
                <a:lnTo>
                  <a:pt x="1304" y="3188"/>
                </a:lnTo>
                <a:lnTo>
                  <a:pt x="1215" y="3162"/>
                </a:lnTo>
                <a:lnTo>
                  <a:pt x="1128" y="3131"/>
                </a:lnTo>
                <a:lnTo>
                  <a:pt x="1041" y="3096"/>
                </a:lnTo>
                <a:lnTo>
                  <a:pt x="957" y="3057"/>
                </a:lnTo>
                <a:lnTo>
                  <a:pt x="876" y="3012"/>
                </a:lnTo>
                <a:lnTo>
                  <a:pt x="796" y="2964"/>
                </a:lnTo>
                <a:lnTo>
                  <a:pt x="719" y="2913"/>
                </a:lnTo>
                <a:lnTo>
                  <a:pt x="644" y="2856"/>
                </a:lnTo>
                <a:lnTo>
                  <a:pt x="572" y="2795"/>
                </a:lnTo>
                <a:lnTo>
                  <a:pt x="504" y="2730"/>
                </a:lnTo>
                <a:lnTo>
                  <a:pt x="438" y="2661"/>
                </a:lnTo>
                <a:lnTo>
                  <a:pt x="376" y="2588"/>
                </a:lnTo>
                <a:lnTo>
                  <a:pt x="317" y="2511"/>
                </a:lnTo>
                <a:lnTo>
                  <a:pt x="263" y="2430"/>
                </a:lnTo>
                <a:lnTo>
                  <a:pt x="213" y="2345"/>
                </a:lnTo>
                <a:lnTo>
                  <a:pt x="166" y="2255"/>
                </a:lnTo>
                <a:lnTo>
                  <a:pt x="124" y="2163"/>
                </a:lnTo>
                <a:lnTo>
                  <a:pt x="86" y="2066"/>
                </a:lnTo>
                <a:lnTo>
                  <a:pt x="60" y="1977"/>
                </a:lnTo>
                <a:lnTo>
                  <a:pt x="38" y="1888"/>
                </a:lnTo>
                <a:lnTo>
                  <a:pt x="22" y="1798"/>
                </a:lnTo>
                <a:lnTo>
                  <a:pt x="10" y="1709"/>
                </a:lnTo>
                <a:lnTo>
                  <a:pt x="2" y="1620"/>
                </a:lnTo>
                <a:lnTo>
                  <a:pt x="0" y="1531"/>
                </a:lnTo>
                <a:lnTo>
                  <a:pt x="2" y="1444"/>
                </a:lnTo>
                <a:lnTo>
                  <a:pt x="10" y="1356"/>
                </a:lnTo>
                <a:lnTo>
                  <a:pt x="21" y="1269"/>
                </a:lnTo>
                <a:lnTo>
                  <a:pt x="37" y="1184"/>
                </a:lnTo>
                <a:lnTo>
                  <a:pt x="58" y="1101"/>
                </a:lnTo>
                <a:lnTo>
                  <a:pt x="83" y="1018"/>
                </a:lnTo>
                <a:lnTo>
                  <a:pt x="112" y="938"/>
                </a:lnTo>
                <a:lnTo>
                  <a:pt x="145" y="859"/>
                </a:lnTo>
                <a:lnTo>
                  <a:pt x="183" y="783"/>
                </a:lnTo>
                <a:lnTo>
                  <a:pt x="226" y="707"/>
                </a:lnTo>
                <a:lnTo>
                  <a:pt x="273" y="635"/>
                </a:lnTo>
                <a:lnTo>
                  <a:pt x="323" y="567"/>
                </a:lnTo>
                <a:lnTo>
                  <a:pt x="378" y="499"/>
                </a:lnTo>
                <a:lnTo>
                  <a:pt x="437" y="436"/>
                </a:lnTo>
                <a:lnTo>
                  <a:pt x="500" y="376"/>
                </a:lnTo>
                <a:lnTo>
                  <a:pt x="567" y="318"/>
                </a:lnTo>
                <a:lnTo>
                  <a:pt x="639" y="264"/>
                </a:lnTo>
                <a:lnTo>
                  <a:pt x="713" y="214"/>
                </a:lnTo>
                <a:lnTo>
                  <a:pt x="793" y="168"/>
                </a:lnTo>
                <a:lnTo>
                  <a:pt x="876" y="127"/>
                </a:lnTo>
                <a:lnTo>
                  <a:pt x="962" y="89"/>
                </a:lnTo>
                <a:lnTo>
                  <a:pt x="1040" y="63"/>
                </a:lnTo>
                <a:lnTo>
                  <a:pt x="1120" y="41"/>
                </a:lnTo>
                <a:lnTo>
                  <a:pt x="1200" y="24"/>
                </a:lnTo>
                <a:lnTo>
                  <a:pt x="1279" y="12"/>
                </a:lnTo>
                <a:lnTo>
                  <a:pt x="1358" y="4"/>
                </a:lnTo>
                <a:lnTo>
                  <a:pt x="1437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3000364" y="2287713"/>
            <a:ext cx="2935112" cy="3855048"/>
          </a:xfrm>
          <a:custGeom>
            <a:avLst/>
            <a:gdLst/>
            <a:ahLst/>
            <a:cxnLst>
              <a:cxn ang="0">
                <a:pos x="3551" y="145"/>
              </a:cxn>
              <a:cxn ang="0">
                <a:pos x="3622" y="118"/>
              </a:cxn>
              <a:cxn ang="0">
                <a:pos x="3702" y="112"/>
              </a:cxn>
              <a:cxn ang="0">
                <a:pos x="3613" y="195"/>
              </a:cxn>
              <a:cxn ang="0">
                <a:pos x="3780" y="173"/>
              </a:cxn>
              <a:cxn ang="0">
                <a:pos x="3583" y="244"/>
              </a:cxn>
              <a:cxn ang="0">
                <a:pos x="3697" y="255"/>
              </a:cxn>
              <a:cxn ang="0">
                <a:pos x="3428" y="388"/>
              </a:cxn>
              <a:cxn ang="0">
                <a:pos x="3099" y="587"/>
              </a:cxn>
              <a:cxn ang="0">
                <a:pos x="2651" y="875"/>
              </a:cxn>
              <a:cxn ang="0">
                <a:pos x="2509" y="1017"/>
              </a:cxn>
              <a:cxn ang="0">
                <a:pos x="2530" y="2376"/>
              </a:cxn>
              <a:cxn ang="0">
                <a:pos x="2577" y="2908"/>
              </a:cxn>
              <a:cxn ang="0">
                <a:pos x="2680" y="3418"/>
              </a:cxn>
              <a:cxn ang="0">
                <a:pos x="2674" y="3822"/>
              </a:cxn>
              <a:cxn ang="0">
                <a:pos x="2671" y="4261"/>
              </a:cxn>
              <a:cxn ang="0">
                <a:pos x="2803" y="4441"/>
              </a:cxn>
              <a:cxn ang="0">
                <a:pos x="2779" y="4567"/>
              </a:cxn>
              <a:cxn ang="0">
                <a:pos x="2752" y="4676"/>
              </a:cxn>
              <a:cxn ang="0">
                <a:pos x="2799" y="4705"/>
              </a:cxn>
              <a:cxn ang="0">
                <a:pos x="3014" y="4786"/>
              </a:cxn>
              <a:cxn ang="0">
                <a:pos x="2785" y="4967"/>
              </a:cxn>
              <a:cxn ang="0">
                <a:pos x="2461" y="4929"/>
              </a:cxn>
              <a:cxn ang="0">
                <a:pos x="2365" y="4783"/>
              </a:cxn>
              <a:cxn ang="0">
                <a:pos x="2416" y="4667"/>
              </a:cxn>
              <a:cxn ang="0">
                <a:pos x="2351" y="4510"/>
              </a:cxn>
              <a:cxn ang="0">
                <a:pos x="2297" y="4136"/>
              </a:cxn>
              <a:cxn ang="0">
                <a:pos x="2141" y="2760"/>
              </a:cxn>
              <a:cxn ang="0">
                <a:pos x="2009" y="3107"/>
              </a:cxn>
              <a:cxn ang="0">
                <a:pos x="1559" y="4825"/>
              </a:cxn>
              <a:cxn ang="0">
                <a:pos x="1095" y="4959"/>
              </a:cxn>
              <a:cxn ang="0">
                <a:pos x="1125" y="4786"/>
              </a:cxn>
              <a:cxn ang="0">
                <a:pos x="1244" y="4418"/>
              </a:cxn>
              <a:cxn ang="0">
                <a:pos x="1348" y="3780"/>
              </a:cxn>
              <a:cxn ang="0">
                <a:pos x="1474" y="3006"/>
              </a:cxn>
              <a:cxn ang="0">
                <a:pos x="1528" y="2309"/>
              </a:cxn>
              <a:cxn ang="0">
                <a:pos x="1145" y="1397"/>
              </a:cxn>
              <a:cxn ang="0">
                <a:pos x="421" y="1471"/>
              </a:cxn>
              <a:cxn ang="0">
                <a:pos x="251" y="1542"/>
              </a:cxn>
              <a:cxn ang="0">
                <a:pos x="160" y="1534"/>
              </a:cxn>
              <a:cxn ang="0">
                <a:pos x="70" y="1534"/>
              </a:cxn>
              <a:cxn ang="0">
                <a:pos x="0" y="1486"/>
              </a:cxn>
              <a:cxn ang="0">
                <a:pos x="17" y="1397"/>
              </a:cxn>
              <a:cxn ang="0">
                <a:pos x="183" y="1371"/>
              </a:cxn>
              <a:cxn ang="0">
                <a:pos x="213" y="1213"/>
              </a:cxn>
              <a:cxn ang="0">
                <a:pos x="302" y="1342"/>
              </a:cxn>
              <a:cxn ang="0">
                <a:pos x="676" y="1312"/>
              </a:cxn>
              <a:cxn ang="0">
                <a:pos x="976" y="1232"/>
              </a:cxn>
              <a:cxn ang="0">
                <a:pos x="1279" y="1103"/>
              </a:cxn>
              <a:cxn ang="0">
                <a:pos x="1661" y="842"/>
              </a:cxn>
              <a:cxn ang="0">
                <a:pos x="1888" y="751"/>
              </a:cxn>
              <a:cxn ang="0">
                <a:pos x="1816" y="510"/>
              </a:cxn>
              <a:cxn ang="0">
                <a:pos x="1762" y="192"/>
              </a:cxn>
              <a:cxn ang="0">
                <a:pos x="2114" y="71"/>
              </a:cxn>
              <a:cxn ang="0">
                <a:pos x="2255" y="303"/>
              </a:cxn>
              <a:cxn ang="0">
                <a:pos x="2217" y="620"/>
              </a:cxn>
              <a:cxn ang="0">
                <a:pos x="2137" y="707"/>
              </a:cxn>
              <a:cxn ang="0">
                <a:pos x="2918" y="471"/>
              </a:cxn>
              <a:cxn ang="0">
                <a:pos x="3274" y="300"/>
              </a:cxn>
              <a:cxn ang="0">
                <a:pos x="3334" y="39"/>
              </a:cxn>
              <a:cxn ang="0">
                <a:pos x="3382" y="124"/>
              </a:cxn>
              <a:cxn ang="0">
                <a:pos x="3489" y="109"/>
              </a:cxn>
            </a:cxnLst>
            <a:rect l="0" t="0" r="r" b="b"/>
            <a:pathLst>
              <a:path w="3783" h="4970">
                <a:moveTo>
                  <a:pt x="3590" y="0"/>
                </a:moveTo>
                <a:lnTo>
                  <a:pt x="3596" y="0"/>
                </a:lnTo>
                <a:lnTo>
                  <a:pt x="3599" y="3"/>
                </a:lnTo>
                <a:lnTo>
                  <a:pt x="3599" y="12"/>
                </a:lnTo>
                <a:lnTo>
                  <a:pt x="3598" y="26"/>
                </a:lnTo>
                <a:lnTo>
                  <a:pt x="3592" y="44"/>
                </a:lnTo>
                <a:lnTo>
                  <a:pt x="3581" y="69"/>
                </a:lnTo>
                <a:lnTo>
                  <a:pt x="3568" y="101"/>
                </a:lnTo>
                <a:lnTo>
                  <a:pt x="3559" y="125"/>
                </a:lnTo>
                <a:lnTo>
                  <a:pt x="3551" y="145"/>
                </a:lnTo>
                <a:lnTo>
                  <a:pt x="3548" y="157"/>
                </a:lnTo>
                <a:lnTo>
                  <a:pt x="3547" y="164"/>
                </a:lnTo>
                <a:lnTo>
                  <a:pt x="3550" y="169"/>
                </a:lnTo>
                <a:lnTo>
                  <a:pt x="3553" y="169"/>
                </a:lnTo>
                <a:lnTo>
                  <a:pt x="3560" y="164"/>
                </a:lnTo>
                <a:lnTo>
                  <a:pt x="3569" y="158"/>
                </a:lnTo>
                <a:lnTo>
                  <a:pt x="3580" y="149"/>
                </a:lnTo>
                <a:lnTo>
                  <a:pt x="3592" y="140"/>
                </a:lnTo>
                <a:lnTo>
                  <a:pt x="3607" y="128"/>
                </a:lnTo>
                <a:lnTo>
                  <a:pt x="3622" y="118"/>
                </a:lnTo>
                <a:lnTo>
                  <a:pt x="3639" y="106"/>
                </a:lnTo>
                <a:lnTo>
                  <a:pt x="3657" y="95"/>
                </a:lnTo>
                <a:lnTo>
                  <a:pt x="3676" y="86"/>
                </a:lnTo>
                <a:lnTo>
                  <a:pt x="3696" y="78"/>
                </a:lnTo>
                <a:lnTo>
                  <a:pt x="3716" y="72"/>
                </a:lnTo>
                <a:lnTo>
                  <a:pt x="3737" y="71"/>
                </a:lnTo>
                <a:lnTo>
                  <a:pt x="3735" y="78"/>
                </a:lnTo>
                <a:lnTo>
                  <a:pt x="3729" y="88"/>
                </a:lnTo>
                <a:lnTo>
                  <a:pt x="3717" y="98"/>
                </a:lnTo>
                <a:lnTo>
                  <a:pt x="3702" y="112"/>
                </a:lnTo>
                <a:lnTo>
                  <a:pt x="3685" y="124"/>
                </a:lnTo>
                <a:lnTo>
                  <a:pt x="3667" y="137"/>
                </a:lnTo>
                <a:lnTo>
                  <a:pt x="3651" y="149"/>
                </a:lnTo>
                <a:lnTo>
                  <a:pt x="3636" y="161"/>
                </a:lnTo>
                <a:lnTo>
                  <a:pt x="3622" y="173"/>
                </a:lnTo>
                <a:lnTo>
                  <a:pt x="3610" y="183"/>
                </a:lnTo>
                <a:lnTo>
                  <a:pt x="3604" y="189"/>
                </a:lnTo>
                <a:lnTo>
                  <a:pt x="3601" y="193"/>
                </a:lnTo>
                <a:lnTo>
                  <a:pt x="3604" y="196"/>
                </a:lnTo>
                <a:lnTo>
                  <a:pt x="3613" y="195"/>
                </a:lnTo>
                <a:lnTo>
                  <a:pt x="3630" y="193"/>
                </a:lnTo>
                <a:lnTo>
                  <a:pt x="3652" y="187"/>
                </a:lnTo>
                <a:lnTo>
                  <a:pt x="3682" y="180"/>
                </a:lnTo>
                <a:lnTo>
                  <a:pt x="3716" y="170"/>
                </a:lnTo>
                <a:lnTo>
                  <a:pt x="3741" y="166"/>
                </a:lnTo>
                <a:lnTo>
                  <a:pt x="3761" y="163"/>
                </a:lnTo>
                <a:lnTo>
                  <a:pt x="3774" y="163"/>
                </a:lnTo>
                <a:lnTo>
                  <a:pt x="3782" y="164"/>
                </a:lnTo>
                <a:lnTo>
                  <a:pt x="3783" y="167"/>
                </a:lnTo>
                <a:lnTo>
                  <a:pt x="3780" y="173"/>
                </a:lnTo>
                <a:lnTo>
                  <a:pt x="3771" y="180"/>
                </a:lnTo>
                <a:lnTo>
                  <a:pt x="3744" y="193"/>
                </a:lnTo>
                <a:lnTo>
                  <a:pt x="3725" y="201"/>
                </a:lnTo>
                <a:lnTo>
                  <a:pt x="3703" y="208"/>
                </a:lnTo>
                <a:lnTo>
                  <a:pt x="3679" y="214"/>
                </a:lnTo>
                <a:lnTo>
                  <a:pt x="3652" y="222"/>
                </a:lnTo>
                <a:lnTo>
                  <a:pt x="3625" y="226"/>
                </a:lnTo>
                <a:lnTo>
                  <a:pt x="3608" y="231"/>
                </a:lnTo>
                <a:lnTo>
                  <a:pt x="3595" y="237"/>
                </a:lnTo>
                <a:lnTo>
                  <a:pt x="3583" y="244"/>
                </a:lnTo>
                <a:lnTo>
                  <a:pt x="3577" y="252"/>
                </a:lnTo>
                <a:lnTo>
                  <a:pt x="3574" y="259"/>
                </a:lnTo>
                <a:lnTo>
                  <a:pt x="3575" y="266"/>
                </a:lnTo>
                <a:lnTo>
                  <a:pt x="3583" y="269"/>
                </a:lnTo>
                <a:lnTo>
                  <a:pt x="3596" y="269"/>
                </a:lnTo>
                <a:lnTo>
                  <a:pt x="3621" y="266"/>
                </a:lnTo>
                <a:lnTo>
                  <a:pt x="3643" y="262"/>
                </a:lnTo>
                <a:lnTo>
                  <a:pt x="3664" y="259"/>
                </a:lnTo>
                <a:lnTo>
                  <a:pt x="3682" y="258"/>
                </a:lnTo>
                <a:lnTo>
                  <a:pt x="3697" y="255"/>
                </a:lnTo>
                <a:lnTo>
                  <a:pt x="3714" y="255"/>
                </a:lnTo>
                <a:lnTo>
                  <a:pt x="3717" y="256"/>
                </a:lnTo>
                <a:lnTo>
                  <a:pt x="3713" y="259"/>
                </a:lnTo>
                <a:lnTo>
                  <a:pt x="3702" y="266"/>
                </a:lnTo>
                <a:lnTo>
                  <a:pt x="3685" y="273"/>
                </a:lnTo>
                <a:lnTo>
                  <a:pt x="3661" y="284"/>
                </a:lnTo>
                <a:lnTo>
                  <a:pt x="3630" y="297"/>
                </a:lnTo>
                <a:lnTo>
                  <a:pt x="3562" y="326"/>
                </a:lnTo>
                <a:lnTo>
                  <a:pt x="3492" y="356"/>
                </a:lnTo>
                <a:lnTo>
                  <a:pt x="3428" y="388"/>
                </a:lnTo>
                <a:lnTo>
                  <a:pt x="3369" y="422"/>
                </a:lnTo>
                <a:lnTo>
                  <a:pt x="3334" y="447"/>
                </a:lnTo>
                <a:lnTo>
                  <a:pt x="3304" y="472"/>
                </a:lnTo>
                <a:lnTo>
                  <a:pt x="3275" y="495"/>
                </a:lnTo>
                <a:lnTo>
                  <a:pt x="3248" y="517"/>
                </a:lnTo>
                <a:lnTo>
                  <a:pt x="3218" y="535"/>
                </a:lnTo>
                <a:lnTo>
                  <a:pt x="3186" y="549"/>
                </a:lnTo>
                <a:lnTo>
                  <a:pt x="3162" y="558"/>
                </a:lnTo>
                <a:lnTo>
                  <a:pt x="3134" y="570"/>
                </a:lnTo>
                <a:lnTo>
                  <a:pt x="3099" y="587"/>
                </a:lnTo>
                <a:lnTo>
                  <a:pt x="3061" y="603"/>
                </a:lnTo>
                <a:lnTo>
                  <a:pt x="2977" y="646"/>
                </a:lnTo>
                <a:lnTo>
                  <a:pt x="2846" y="718"/>
                </a:lnTo>
                <a:lnTo>
                  <a:pt x="2805" y="744"/>
                </a:lnTo>
                <a:lnTo>
                  <a:pt x="2766" y="768"/>
                </a:lnTo>
                <a:lnTo>
                  <a:pt x="2732" y="792"/>
                </a:lnTo>
                <a:lnTo>
                  <a:pt x="2702" y="815"/>
                </a:lnTo>
                <a:lnTo>
                  <a:pt x="2678" y="837"/>
                </a:lnTo>
                <a:lnTo>
                  <a:pt x="2660" y="857"/>
                </a:lnTo>
                <a:lnTo>
                  <a:pt x="2651" y="875"/>
                </a:lnTo>
                <a:lnTo>
                  <a:pt x="2651" y="897"/>
                </a:lnTo>
                <a:lnTo>
                  <a:pt x="2657" y="920"/>
                </a:lnTo>
                <a:lnTo>
                  <a:pt x="2666" y="943"/>
                </a:lnTo>
                <a:lnTo>
                  <a:pt x="2675" y="967"/>
                </a:lnTo>
                <a:lnTo>
                  <a:pt x="2668" y="970"/>
                </a:lnTo>
                <a:lnTo>
                  <a:pt x="2654" y="973"/>
                </a:lnTo>
                <a:lnTo>
                  <a:pt x="2634" y="979"/>
                </a:lnTo>
                <a:lnTo>
                  <a:pt x="2610" y="986"/>
                </a:lnTo>
                <a:lnTo>
                  <a:pt x="2533" y="1009"/>
                </a:lnTo>
                <a:lnTo>
                  <a:pt x="2509" y="1017"/>
                </a:lnTo>
                <a:lnTo>
                  <a:pt x="2490" y="1023"/>
                </a:lnTo>
                <a:lnTo>
                  <a:pt x="2476" y="1027"/>
                </a:lnTo>
                <a:lnTo>
                  <a:pt x="2469" y="1030"/>
                </a:lnTo>
                <a:lnTo>
                  <a:pt x="2641" y="2326"/>
                </a:lnTo>
                <a:lnTo>
                  <a:pt x="2618" y="2327"/>
                </a:lnTo>
                <a:lnTo>
                  <a:pt x="2600" y="2332"/>
                </a:lnTo>
                <a:lnTo>
                  <a:pt x="2583" y="2336"/>
                </a:lnTo>
                <a:lnTo>
                  <a:pt x="2565" y="2341"/>
                </a:lnTo>
                <a:lnTo>
                  <a:pt x="2543" y="2342"/>
                </a:lnTo>
                <a:lnTo>
                  <a:pt x="2530" y="2376"/>
                </a:lnTo>
                <a:lnTo>
                  <a:pt x="2523" y="2416"/>
                </a:lnTo>
                <a:lnTo>
                  <a:pt x="2518" y="2460"/>
                </a:lnTo>
                <a:lnTo>
                  <a:pt x="2517" y="2510"/>
                </a:lnTo>
                <a:lnTo>
                  <a:pt x="2520" y="2563"/>
                </a:lnTo>
                <a:lnTo>
                  <a:pt x="2524" y="2617"/>
                </a:lnTo>
                <a:lnTo>
                  <a:pt x="2532" y="2676"/>
                </a:lnTo>
                <a:lnTo>
                  <a:pt x="2541" y="2733"/>
                </a:lnTo>
                <a:lnTo>
                  <a:pt x="2552" y="2792"/>
                </a:lnTo>
                <a:lnTo>
                  <a:pt x="2564" y="2851"/>
                </a:lnTo>
                <a:lnTo>
                  <a:pt x="2577" y="2908"/>
                </a:lnTo>
                <a:lnTo>
                  <a:pt x="2589" y="2962"/>
                </a:lnTo>
                <a:lnTo>
                  <a:pt x="2603" y="3015"/>
                </a:lnTo>
                <a:lnTo>
                  <a:pt x="2616" y="3063"/>
                </a:lnTo>
                <a:lnTo>
                  <a:pt x="2628" y="3107"/>
                </a:lnTo>
                <a:lnTo>
                  <a:pt x="2639" y="3146"/>
                </a:lnTo>
                <a:lnTo>
                  <a:pt x="2648" y="3178"/>
                </a:lnTo>
                <a:lnTo>
                  <a:pt x="2665" y="3243"/>
                </a:lnTo>
                <a:lnTo>
                  <a:pt x="2675" y="3305"/>
                </a:lnTo>
                <a:lnTo>
                  <a:pt x="2680" y="3362"/>
                </a:lnTo>
                <a:lnTo>
                  <a:pt x="2680" y="3418"/>
                </a:lnTo>
                <a:lnTo>
                  <a:pt x="2675" y="3471"/>
                </a:lnTo>
                <a:lnTo>
                  <a:pt x="2669" y="3520"/>
                </a:lnTo>
                <a:lnTo>
                  <a:pt x="2663" y="3567"/>
                </a:lnTo>
                <a:lnTo>
                  <a:pt x="2656" y="3612"/>
                </a:lnTo>
                <a:lnTo>
                  <a:pt x="2650" y="3655"/>
                </a:lnTo>
                <a:lnTo>
                  <a:pt x="2647" y="3694"/>
                </a:lnTo>
                <a:lnTo>
                  <a:pt x="2648" y="3732"/>
                </a:lnTo>
                <a:lnTo>
                  <a:pt x="2653" y="3766"/>
                </a:lnTo>
                <a:lnTo>
                  <a:pt x="2665" y="3800"/>
                </a:lnTo>
                <a:lnTo>
                  <a:pt x="2674" y="3822"/>
                </a:lnTo>
                <a:lnTo>
                  <a:pt x="2680" y="3852"/>
                </a:lnTo>
                <a:lnTo>
                  <a:pt x="2684" y="3889"/>
                </a:lnTo>
                <a:lnTo>
                  <a:pt x="2687" y="3929"/>
                </a:lnTo>
                <a:lnTo>
                  <a:pt x="2689" y="3974"/>
                </a:lnTo>
                <a:lnTo>
                  <a:pt x="2689" y="4067"/>
                </a:lnTo>
                <a:lnTo>
                  <a:pt x="2686" y="4113"/>
                </a:lnTo>
                <a:lnTo>
                  <a:pt x="2683" y="4157"/>
                </a:lnTo>
                <a:lnTo>
                  <a:pt x="2680" y="4196"/>
                </a:lnTo>
                <a:lnTo>
                  <a:pt x="2675" y="4232"/>
                </a:lnTo>
                <a:lnTo>
                  <a:pt x="2671" y="4261"/>
                </a:lnTo>
                <a:lnTo>
                  <a:pt x="2665" y="4282"/>
                </a:lnTo>
                <a:lnTo>
                  <a:pt x="2675" y="4297"/>
                </a:lnTo>
                <a:lnTo>
                  <a:pt x="2689" y="4311"/>
                </a:lnTo>
                <a:lnTo>
                  <a:pt x="2705" y="4324"/>
                </a:lnTo>
                <a:lnTo>
                  <a:pt x="2760" y="4365"/>
                </a:lnTo>
                <a:lnTo>
                  <a:pt x="2776" y="4379"/>
                </a:lnTo>
                <a:lnTo>
                  <a:pt x="2790" y="4394"/>
                </a:lnTo>
                <a:lnTo>
                  <a:pt x="2800" y="4409"/>
                </a:lnTo>
                <a:lnTo>
                  <a:pt x="2805" y="4424"/>
                </a:lnTo>
                <a:lnTo>
                  <a:pt x="2803" y="4441"/>
                </a:lnTo>
                <a:lnTo>
                  <a:pt x="2796" y="4460"/>
                </a:lnTo>
                <a:lnTo>
                  <a:pt x="2779" y="4480"/>
                </a:lnTo>
                <a:lnTo>
                  <a:pt x="2761" y="4499"/>
                </a:lnTo>
                <a:lnTo>
                  <a:pt x="2751" y="4516"/>
                </a:lnTo>
                <a:lnTo>
                  <a:pt x="2746" y="4530"/>
                </a:lnTo>
                <a:lnTo>
                  <a:pt x="2746" y="4540"/>
                </a:lnTo>
                <a:lnTo>
                  <a:pt x="2751" y="4549"/>
                </a:lnTo>
                <a:lnTo>
                  <a:pt x="2758" y="4557"/>
                </a:lnTo>
                <a:lnTo>
                  <a:pt x="2767" y="4563"/>
                </a:lnTo>
                <a:lnTo>
                  <a:pt x="2779" y="4567"/>
                </a:lnTo>
                <a:lnTo>
                  <a:pt x="2791" y="4573"/>
                </a:lnTo>
                <a:lnTo>
                  <a:pt x="2812" y="4585"/>
                </a:lnTo>
                <a:lnTo>
                  <a:pt x="2820" y="4593"/>
                </a:lnTo>
                <a:lnTo>
                  <a:pt x="2826" y="4602"/>
                </a:lnTo>
                <a:lnTo>
                  <a:pt x="2826" y="4614"/>
                </a:lnTo>
                <a:lnTo>
                  <a:pt x="2821" y="4629"/>
                </a:lnTo>
                <a:lnTo>
                  <a:pt x="2812" y="4646"/>
                </a:lnTo>
                <a:lnTo>
                  <a:pt x="2796" y="4667"/>
                </a:lnTo>
                <a:lnTo>
                  <a:pt x="2773" y="4668"/>
                </a:lnTo>
                <a:lnTo>
                  <a:pt x="2752" y="4676"/>
                </a:lnTo>
                <a:lnTo>
                  <a:pt x="2737" y="4686"/>
                </a:lnTo>
                <a:lnTo>
                  <a:pt x="2725" y="4703"/>
                </a:lnTo>
                <a:lnTo>
                  <a:pt x="2717" y="4724"/>
                </a:lnTo>
                <a:lnTo>
                  <a:pt x="2714" y="4750"/>
                </a:lnTo>
                <a:lnTo>
                  <a:pt x="2717" y="4735"/>
                </a:lnTo>
                <a:lnTo>
                  <a:pt x="2726" y="4724"/>
                </a:lnTo>
                <a:lnTo>
                  <a:pt x="2740" y="4715"/>
                </a:lnTo>
                <a:lnTo>
                  <a:pt x="2757" y="4709"/>
                </a:lnTo>
                <a:lnTo>
                  <a:pt x="2776" y="4706"/>
                </a:lnTo>
                <a:lnTo>
                  <a:pt x="2799" y="4705"/>
                </a:lnTo>
                <a:lnTo>
                  <a:pt x="2844" y="4705"/>
                </a:lnTo>
                <a:lnTo>
                  <a:pt x="2886" y="4708"/>
                </a:lnTo>
                <a:lnTo>
                  <a:pt x="2904" y="4709"/>
                </a:lnTo>
                <a:lnTo>
                  <a:pt x="2918" y="4709"/>
                </a:lnTo>
                <a:lnTo>
                  <a:pt x="2944" y="4712"/>
                </a:lnTo>
                <a:lnTo>
                  <a:pt x="2966" y="4720"/>
                </a:lnTo>
                <a:lnTo>
                  <a:pt x="2983" y="4732"/>
                </a:lnTo>
                <a:lnTo>
                  <a:pt x="2996" y="4747"/>
                </a:lnTo>
                <a:lnTo>
                  <a:pt x="3007" y="4765"/>
                </a:lnTo>
                <a:lnTo>
                  <a:pt x="3014" y="4786"/>
                </a:lnTo>
                <a:lnTo>
                  <a:pt x="3020" y="4810"/>
                </a:lnTo>
                <a:lnTo>
                  <a:pt x="3023" y="4834"/>
                </a:lnTo>
                <a:lnTo>
                  <a:pt x="3025" y="4858"/>
                </a:lnTo>
                <a:lnTo>
                  <a:pt x="3025" y="4953"/>
                </a:lnTo>
                <a:lnTo>
                  <a:pt x="2998" y="4953"/>
                </a:lnTo>
                <a:lnTo>
                  <a:pt x="2969" y="4955"/>
                </a:lnTo>
                <a:lnTo>
                  <a:pt x="2936" y="4956"/>
                </a:lnTo>
                <a:lnTo>
                  <a:pt x="2864" y="4962"/>
                </a:lnTo>
                <a:lnTo>
                  <a:pt x="2824" y="4964"/>
                </a:lnTo>
                <a:lnTo>
                  <a:pt x="2785" y="4967"/>
                </a:lnTo>
                <a:lnTo>
                  <a:pt x="2746" y="4968"/>
                </a:lnTo>
                <a:lnTo>
                  <a:pt x="2705" y="4970"/>
                </a:lnTo>
                <a:lnTo>
                  <a:pt x="2668" y="4970"/>
                </a:lnTo>
                <a:lnTo>
                  <a:pt x="2630" y="4968"/>
                </a:lnTo>
                <a:lnTo>
                  <a:pt x="2594" y="4967"/>
                </a:lnTo>
                <a:lnTo>
                  <a:pt x="2561" y="4962"/>
                </a:lnTo>
                <a:lnTo>
                  <a:pt x="2530" y="4958"/>
                </a:lnTo>
                <a:lnTo>
                  <a:pt x="2503" y="4950"/>
                </a:lnTo>
                <a:lnTo>
                  <a:pt x="2479" y="4941"/>
                </a:lnTo>
                <a:lnTo>
                  <a:pt x="2461" y="4929"/>
                </a:lnTo>
                <a:lnTo>
                  <a:pt x="2446" y="4916"/>
                </a:lnTo>
                <a:lnTo>
                  <a:pt x="2438" y="4898"/>
                </a:lnTo>
                <a:lnTo>
                  <a:pt x="2435" y="4878"/>
                </a:lnTo>
                <a:lnTo>
                  <a:pt x="2440" y="4855"/>
                </a:lnTo>
                <a:lnTo>
                  <a:pt x="2451" y="4828"/>
                </a:lnTo>
                <a:lnTo>
                  <a:pt x="2469" y="4798"/>
                </a:lnTo>
                <a:lnTo>
                  <a:pt x="2431" y="4797"/>
                </a:lnTo>
                <a:lnTo>
                  <a:pt x="2402" y="4794"/>
                </a:lnTo>
                <a:lnTo>
                  <a:pt x="2380" y="4789"/>
                </a:lnTo>
                <a:lnTo>
                  <a:pt x="2365" y="4783"/>
                </a:lnTo>
                <a:lnTo>
                  <a:pt x="2356" y="4775"/>
                </a:lnTo>
                <a:lnTo>
                  <a:pt x="2351" y="4766"/>
                </a:lnTo>
                <a:lnTo>
                  <a:pt x="2351" y="4757"/>
                </a:lnTo>
                <a:lnTo>
                  <a:pt x="2354" y="4747"/>
                </a:lnTo>
                <a:lnTo>
                  <a:pt x="2369" y="4726"/>
                </a:lnTo>
                <a:lnTo>
                  <a:pt x="2378" y="4714"/>
                </a:lnTo>
                <a:lnTo>
                  <a:pt x="2389" y="4703"/>
                </a:lnTo>
                <a:lnTo>
                  <a:pt x="2398" y="4692"/>
                </a:lnTo>
                <a:lnTo>
                  <a:pt x="2413" y="4674"/>
                </a:lnTo>
                <a:lnTo>
                  <a:pt x="2416" y="4667"/>
                </a:lnTo>
                <a:lnTo>
                  <a:pt x="2416" y="4661"/>
                </a:lnTo>
                <a:lnTo>
                  <a:pt x="2411" y="4656"/>
                </a:lnTo>
                <a:lnTo>
                  <a:pt x="2402" y="4653"/>
                </a:lnTo>
                <a:lnTo>
                  <a:pt x="2387" y="4652"/>
                </a:lnTo>
                <a:lnTo>
                  <a:pt x="2383" y="4647"/>
                </a:lnTo>
                <a:lnTo>
                  <a:pt x="2377" y="4634"/>
                </a:lnTo>
                <a:lnTo>
                  <a:pt x="2371" y="4611"/>
                </a:lnTo>
                <a:lnTo>
                  <a:pt x="2365" y="4582"/>
                </a:lnTo>
                <a:lnTo>
                  <a:pt x="2359" y="4549"/>
                </a:lnTo>
                <a:lnTo>
                  <a:pt x="2351" y="4510"/>
                </a:lnTo>
                <a:lnTo>
                  <a:pt x="2345" y="4468"/>
                </a:lnTo>
                <a:lnTo>
                  <a:pt x="2339" y="4424"/>
                </a:lnTo>
                <a:lnTo>
                  <a:pt x="2331" y="4380"/>
                </a:lnTo>
                <a:lnTo>
                  <a:pt x="2325" y="4335"/>
                </a:lnTo>
                <a:lnTo>
                  <a:pt x="2319" y="4291"/>
                </a:lnTo>
                <a:lnTo>
                  <a:pt x="2315" y="4251"/>
                </a:lnTo>
                <a:lnTo>
                  <a:pt x="2309" y="4214"/>
                </a:lnTo>
                <a:lnTo>
                  <a:pt x="2304" y="4181"/>
                </a:lnTo>
                <a:lnTo>
                  <a:pt x="2300" y="4155"/>
                </a:lnTo>
                <a:lnTo>
                  <a:pt x="2297" y="4136"/>
                </a:lnTo>
                <a:lnTo>
                  <a:pt x="2092" y="2916"/>
                </a:lnTo>
                <a:lnTo>
                  <a:pt x="2105" y="2913"/>
                </a:lnTo>
                <a:lnTo>
                  <a:pt x="2116" y="2904"/>
                </a:lnTo>
                <a:lnTo>
                  <a:pt x="2125" y="2890"/>
                </a:lnTo>
                <a:lnTo>
                  <a:pt x="2131" y="2873"/>
                </a:lnTo>
                <a:lnTo>
                  <a:pt x="2135" y="2854"/>
                </a:lnTo>
                <a:lnTo>
                  <a:pt x="2138" y="2833"/>
                </a:lnTo>
                <a:lnTo>
                  <a:pt x="2140" y="2812"/>
                </a:lnTo>
                <a:lnTo>
                  <a:pt x="2141" y="2792"/>
                </a:lnTo>
                <a:lnTo>
                  <a:pt x="2141" y="2760"/>
                </a:lnTo>
                <a:lnTo>
                  <a:pt x="2138" y="2777"/>
                </a:lnTo>
                <a:lnTo>
                  <a:pt x="2129" y="2796"/>
                </a:lnTo>
                <a:lnTo>
                  <a:pt x="2116" y="2818"/>
                </a:lnTo>
                <a:lnTo>
                  <a:pt x="2099" y="2837"/>
                </a:lnTo>
                <a:lnTo>
                  <a:pt x="2081" y="2855"/>
                </a:lnTo>
                <a:lnTo>
                  <a:pt x="2062" y="2867"/>
                </a:lnTo>
                <a:lnTo>
                  <a:pt x="2043" y="2875"/>
                </a:lnTo>
                <a:lnTo>
                  <a:pt x="2039" y="2953"/>
                </a:lnTo>
                <a:lnTo>
                  <a:pt x="2027" y="3030"/>
                </a:lnTo>
                <a:lnTo>
                  <a:pt x="2009" y="3107"/>
                </a:lnTo>
                <a:lnTo>
                  <a:pt x="1985" y="3183"/>
                </a:lnTo>
                <a:lnTo>
                  <a:pt x="1958" y="3258"/>
                </a:lnTo>
                <a:lnTo>
                  <a:pt x="1863" y="3480"/>
                </a:lnTo>
                <a:lnTo>
                  <a:pt x="1831" y="3555"/>
                </a:lnTo>
                <a:lnTo>
                  <a:pt x="1802" y="3629"/>
                </a:lnTo>
                <a:lnTo>
                  <a:pt x="1777" y="3705"/>
                </a:lnTo>
                <a:lnTo>
                  <a:pt x="1755" y="3780"/>
                </a:lnTo>
                <a:lnTo>
                  <a:pt x="1740" y="3857"/>
                </a:lnTo>
                <a:lnTo>
                  <a:pt x="1576" y="4822"/>
                </a:lnTo>
                <a:lnTo>
                  <a:pt x="1559" y="4825"/>
                </a:lnTo>
                <a:lnTo>
                  <a:pt x="1541" y="4831"/>
                </a:lnTo>
                <a:lnTo>
                  <a:pt x="1523" y="4840"/>
                </a:lnTo>
                <a:lnTo>
                  <a:pt x="1507" y="4849"/>
                </a:lnTo>
                <a:lnTo>
                  <a:pt x="1495" y="4855"/>
                </a:lnTo>
                <a:lnTo>
                  <a:pt x="1484" y="4881"/>
                </a:lnTo>
                <a:lnTo>
                  <a:pt x="1478" y="4907"/>
                </a:lnTo>
                <a:lnTo>
                  <a:pt x="1472" y="4934"/>
                </a:lnTo>
                <a:lnTo>
                  <a:pt x="1461" y="4962"/>
                </a:lnTo>
                <a:lnTo>
                  <a:pt x="1119" y="4962"/>
                </a:lnTo>
                <a:lnTo>
                  <a:pt x="1095" y="4959"/>
                </a:lnTo>
                <a:lnTo>
                  <a:pt x="1079" y="4952"/>
                </a:lnTo>
                <a:lnTo>
                  <a:pt x="1066" y="4941"/>
                </a:lnTo>
                <a:lnTo>
                  <a:pt x="1059" y="4926"/>
                </a:lnTo>
                <a:lnTo>
                  <a:pt x="1056" y="4910"/>
                </a:lnTo>
                <a:lnTo>
                  <a:pt x="1057" y="4890"/>
                </a:lnTo>
                <a:lnTo>
                  <a:pt x="1062" y="4870"/>
                </a:lnTo>
                <a:lnTo>
                  <a:pt x="1069" y="4851"/>
                </a:lnTo>
                <a:lnTo>
                  <a:pt x="1094" y="4815"/>
                </a:lnTo>
                <a:lnTo>
                  <a:pt x="1109" y="4800"/>
                </a:lnTo>
                <a:lnTo>
                  <a:pt x="1125" y="4786"/>
                </a:lnTo>
                <a:lnTo>
                  <a:pt x="1142" y="4778"/>
                </a:lnTo>
                <a:lnTo>
                  <a:pt x="1160" y="4774"/>
                </a:lnTo>
                <a:lnTo>
                  <a:pt x="1164" y="4670"/>
                </a:lnTo>
                <a:lnTo>
                  <a:pt x="1175" y="4566"/>
                </a:lnTo>
                <a:lnTo>
                  <a:pt x="1193" y="4459"/>
                </a:lnTo>
                <a:lnTo>
                  <a:pt x="1199" y="4445"/>
                </a:lnTo>
                <a:lnTo>
                  <a:pt x="1208" y="4435"/>
                </a:lnTo>
                <a:lnTo>
                  <a:pt x="1219" y="4429"/>
                </a:lnTo>
                <a:lnTo>
                  <a:pt x="1232" y="4422"/>
                </a:lnTo>
                <a:lnTo>
                  <a:pt x="1244" y="4418"/>
                </a:lnTo>
                <a:lnTo>
                  <a:pt x="1256" y="4410"/>
                </a:lnTo>
                <a:lnTo>
                  <a:pt x="1265" y="4401"/>
                </a:lnTo>
                <a:lnTo>
                  <a:pt x="1272" y="4386"/>
                </a:lnTo>
                <a:lnTo>
                  <a:pt x="1288" y="4305"/>
                </a:lnTo>
                <a:lnTo>
                  <a:pt x="1300" y="4220"/>
                </a:lnTo>
                <a:lnTo>
                  <a:pt x="1308" y="4134"/>
                </a:lnTo>
                <a:lnTo>
                  <a:pt x="1315" y="4047"/>
                </a:lnTo>
                <a:lnTo>
                  <a:pt x="1324" y="3959"/>
                </a:lnTo>
                <a:lnTo>
                  <a:pt x="1335" y="3869"/>
                </a:lnTo>
                <a:lnTo>
                  <a:pt x="1348" y="3780"/>
                </a:lnTo>
                <a:lnTo>
                  <a:pt x="1365" y="3701"/>
                </a:lnTo>
                <a:lnTo>
                  <a:pt x="1383" y="3623"/>
                </a:lnTo>
                <a:lnTo>
                  <a:pt x="1404" y="3546"/>
                </a:lnTo>
                <a:lnTo>
                  <a:pt x="1424" y="3468"/>
                </a:lnTo>
                <a:lnTo>
                  <a:pt x="1442" y="3392"/>
                </a:lnTo>
                <a:lnTo>
                  <a:pt x="1457" y="3315"/>
                </a:lnTo>
                <a:lnTo>
                  <a:pt x="1468" y="3241"/>
                </a:lnTo>
                <a:lnTo>
                  <a:pt x="1471" y="3169"/>
                </a:lnTo>
                <a:lnTo>
                  <a:pt x="1471" y="3088"/>
                </a:lnTo>
                <a:lnTo>
                  <a:pt x="1474" y="3006"/>
                </a:lnTo>
                <a:lnTo>
                  <a:pt x="1478" y="2925"/>
                </a:lnTo>
                <a:lnTo>
                  <a:pt x="1486" y="2843"/>
                </a:lnTo>
                <a:lnTo>
                  <a:pt x="1496" y="2762"/>
                </a:lnTo>
                <a:lnTo>
                  <a:pt x="1511" y="2680"/>
                </a:lnTo>
                <a:lnTo>
                  <a:pt x="1529" y="2602"/>
                </a:lnTo>
                <a:lnTo>
                  <a:pt x="1553" y="2525"/>
                </a:lnTo>
                <a:lnTo>
                  <a:pt x="1582" y="2450"/>
                </a:lnTo>
                <a:lnTo>
                  <a:pt x="1618" y="2379"/>
                </a:lnTo>
                <a:lnTo>
                  <a:pt x="1659" y="2309"/>
                </a:lnTo>
                <a:lnTo>
                  <a:pt x="1528" y="2309"/>
                </a:lnTo>
                <a:lnTo>
                  <a:pt x="1569" y="1631"/>
                </a:lnTo>
                <a:lnTo>
                  <a:pt x="1540" y="1311"/>
                </a:lnTo>
                <a:lnTo>
                  <a:pt x="1501" y="1306"/>
                </a:lnTo>
                <a:lnTo>
                  <a:pt x="1458" y="1309"/>
                </a:lnTo>
                <a:lnTo>
                  <a:pt x="1413" y="1318"/>
                </a:lnTo>
                <a:lnTo>
                  <a:pt x="1368" y="1330"/>
                </a:lnTo>
                <a:lnTo>
                  <a:pt x="1323" y="1344"/>
                </a:lnTo>
                <a:lnTo>
                  <a:pt x="1232" y="1374"/>
                </a:lnTo>
                <a:lnTo>
                  <a:pt x="1187" y="1388"/>
                </a:lnTo>
                <a:lnTo>
                  <a:pt x="1145" y="1397"/>
                </a:lnTo>
                <a:lnTo>
                  <a:pt x="1106" y="1401"/>
                </a:lnTo>
                <a:lnTo>
                  <a:pt x="756" y="1484"/>
                </a:lnTo>
                <a:lnTo>
                  <a:pt x="720" y="1493"/>
                </a:lnTo>
                <a:lnTo>
                  <a:pt x="680" y="1498"/>
                </a:lnTo>
                <a:lnTo>
                  <a:pt x="638" y="1498"/>
                </a:lnTo>
                <a:lnTo>
                  <a:pt x="595" y="1495"/>
                </a:lnTo>
                <a:lnTo>
                  <a:pt x="551" y="1490"/>
                </a:lnTo>
                <a:lnTo>
                  <a:pt x="507" y="1483"/>
                </a:lnTo>
                <a:lnTo>
                  <a:pt x="463" y="1477"/>
                </a:lnTo>
                <a:lnTo>
                  <a:pt x="421" y="1471"/>
                </a:lnTo>
                <a:lnTo>
                  <a:pt x="382" y="1466"/>
                </a:lnTo>
                <a:lnTo>
                  <a:pt x="346" y="1465"/>
                </a:lnTo>
                <a:lnTo>
                  <a:pt x="340" y="1471"/>
                </a:lnTo>
                <a:lnTo>
                  <a:pt x="337" y="1480"/>
                </a:lnTo>
                <a:lnTo>
                  <a:pt x="334" y="1492"/>
                </a:lnTo>
                <a:lnTo>
                  <a:pt x="332" y="1504"/>
                </a:lnTo>
                <a:lnTo>
                  <a:pt x="329" y="1513"/>
                </a:lnTo>
                <a:lnTo>
                  <a:pt x="323" y="1519"/>
                </a:lnTo>
                <a:lnTo>
                  <a:pt x="285" y="1531"/>
                </a:lnTo>
                <a:lnTo>
                  <a:pt x="251" y="1542"/>
                </a:lnTo>
                <a:lnTo>
                  <a:pt x="222" y="1551"/>
                </a:lnTo>
                <a:lnTo>
                  <a:pt x="198" y="1557"/>
                </a:lnTo>
                <a:lnTo>
                  <a:pt x="175" y="1563"/>
                </a:lnTo>
                <a:lnTo>
                  <a:pt x="157" y="1566"/>
                </a:lnTo>
                <a:lnTo>
                  <a:pt x="144" y="1567"/>
                </a:lnTo>
                <a:lnTo>
                  <a:pt x="135" y="1566"/>
                </a:lnTo>
                <a:lnTo>
                  <a:pt x="132" y="1563"/>
                </a:lnTo>
                <a:lnTo>
                  <a:pt x="135" y="1557"/>
                </a:lnTo>
                <a:lnTo>
                  <a:pt x="144" y="1546"/>
                </a:lnTo>
                <a:lnTo>
                  <a:pt x="160" y="1534"/>
                </a:lnTo>
                <a:lnTo>
                  <a:pt x="184" y="1517"/>
                </a:lnTo>
                <a:lnTo>
                  <a:pt x="159" y="1526"/>
                </a:lnTo>
                <a:lnTo>
                  <a:pt x="136" y="1534"/>
                </a:lnTo>
                <a:lnTo>
                  <a:pt x="115" y="1542"/>
                </a:lnTo>
                <a:lnTo>
                  <a:pt x="98" y="1546"/>
                </a:lnTo>
                <a:lnTo>
                  <a:pt x="85" y="1549"/>
                </a:lnTo>
                <a:lnTo>
                  <a:pt x="74" y="1549"/>
                </a:lnTo>
                <a:lnTo>
                  <a:pt x="68" y="1548"/>
                </a:lnTo>
                <a:lnTo>
                  <a:pt x="67" y="1542"/>
                </a:lnTo>
                <a:lnTo>
                  <a:pt x="70" y="1534"/>
                </a:lnTo>
                <a:lnTo>
                  <a:pt x="77" y="1522"/>
                </a:lnTo>
                <a:lnTo>
                  <a:pt x="89" y="1505"/>
                </a:lnTo>
                <a:lnTo>
                  <a:pt x="108" y="1486"/>
                </a:lnTo>
                <a:lnTo>
                  <a:pt x="132" y="1462"/>
                </a:lnTo>
                <a:lnTo>
                  <a:pt x="92" y="1475"/>
                </a:lnTo>
                <a:lnTo>
                  <a:pt x="61" y="1484"/>
                </a:lnTo>
                <a:lnTo>
                  <a:pt x="35" y="1489"/>
                </a:lnTo>
                <a:lnTo>
                  <a:pt x="17" y="1492"/>
                </a:lnTo>
                <a:lnTo>
                  <a:pt x="5" y="1490"/>
                </a:lnTo>
                <a:lnTo>
                  <a:pt x="0" y="1486"/>
                </a:lnTo>
                <a:lnTo>
                  <a:pt x="4" y="1480"/>
                </a:lnTo>
                <a:lnTo>
                  <a:pt x="13" y="1471"/>
                </a:lnTo>
                <a:lnTo>
                  <a:pt x="29" y="1459"/>
                </a:lnTo>
                <a:lnTo>
                  <a:pt x="50" y="1445"/>
                </a:lnTo>
                <a:lnTo>
                  <a:pt x="80" y="1430"/>
                </a:lnTo>
                <a:lnTo>
                  <a:pt x="115" y="1413"/>
                </a:lnTo>
                <a:lnTo>
                  <a:pt x="77" y="1407"/>
                </a:lnTo>
                <a:lnTo>
                  <a:pt x="49" y="1403"/>
                </a:lnTo>
                <a:lnTo>
                  <a:pt x="28" y="1400"/>
                </a:lnTo>
                <a:lnTo>
                  <a:pt x="17" y="1397"/>
                </a:lnTo>
                <a:lnTo>
                  <a:pt x="13" y="1394"/>
                </a:lnTo>
                <a:lnTo>
                  <a:pt x="14" y="1391"/>
                </a:lnTo>
                <a:lnTo>
                  <a:pt x="22" y="1389"/>
                </a:lnTo>
                <a:lnTo>
                  <a:pt x="34" y="1388"/>
                </a:lnTo>
                <a:lnTo>
                  <a:pt x="49" y="1386"/>
                </a:lnTo>
                <a:lnTo>
                  <a:pt x="68" y="1383"/>
                </a:lnTo>
                <a:lnTo>
                  <a:pt x="89" y="1382"/>
                </a:lnTo>
                <a:lnTo>
                  <a:pt x="112" y="1380"/>
                </a:lnTo>
                <a:lnTo>
                  <a:pt x="160" y="1374"/>
                </a:lnTo>
                <a:lnTo>
                  <a:pt x="183" y="1371"/>
                </a:lnTo>
                <a:lnTo>
                  <a:pt x="204" y="1368"/>
                </a:lnTo>
                <a:lnTo>
                  <a:pt x="222" y="1364"/>
                </a:lnTo>
                <a:lnTo>
                  <a:pt x="237" y="1358"/>
                </a:lnTo>
                <a:lnTo>
                  <a:pt x="248" y="1352"/>
                </a:lnTo>
                <a:lnTo>
                  <a:pt x="234" y="1314"/>
                </a:lnTo>
                <a:lnTo>
                  <a:pt x="224" y="1281"/>
                </a:lnTo>
                <a:lnTo>
                  <a:pt x="218" y="1256"/>
                </a:lnTo>
                <a:lnTo>
                  <a:pt x="213" y="1237"/>
                </a:lnTo>
                <a:lnTo>
                  <a:pt x="212" y="1222"/>
                </a:lnTo>
                <a:lnTo>
                  <a:pt x="213" y="1213"/>
                </a:lnTo>
                <a:lnTo>
                  <a:pt x="216" y="1210"/>
                </a:lnTo>
                <a:lnTo>
                  <a:pt x="221" y="1210"/>
                </a:lnTo>
                <a:lnTo>
                  <a:pt x="228" y="1214"/>
                </a:lnTo>
                <a:lnTo>
                  <a:pt x="236" y="1223"/>
                </a:lnTo>
                <a:lnTo>
                  <a:pt x="245" y="1235"/>
                </a:lnTo>
                <a:lnTo>
                  <a:pt x="254" y="1250"/>
                </a:lnTo>
                <a:lnTo>
                  <a:pt x="264" y="1267"/>
                </a:lnTo>
                <a:lnTo>
                  <a:pt x="285" y="1309"/>
                </a:lnTo>
                <a:lnTo>
                  <a:pt x="294" y="1333"/>
                </a:lnTo>
                <a:lnTo>
                  <a:pt x="302" y="1342"/>
                </a:lnTo>
                <a:lnTo>
                  <a:pt x="319" y="1347"/>
                </a:lnTo>
                <a:lnTo>
                  <a:pt x="341" y="1350"/>
                </a:lnTo>
                <a:lnTo>
                  <a:pt x="370" y="1352"/>
                </a:lnTo>
                <a:lnTo>
                  <a:pt x="405" y="1350"/>
                </a:lnTo>
                <a:lnTo>
                  <a:pt x="444" y="1347"/>
                </a:lnTo>
                <a:lnTo>
                  <a:pt x="486" y="1342"/>
                </a:lnTo>
                <a:lnTo>
                  <a:pt x="533" y="1336"/>
                </a:lnTo>
                <a:lnTo>
                  <a:pt x="579" y="1329"/>
                </a:lnTo>
                <a:lnTo>
                  <a:pt x="628" y="1320"/>
                </a:lnTo>
                <a:lnTo>
                  <a:pt x="676" y="1312"/>
                </a:lnTo>
                <a:lnTo>
                  <a:pt x="724" y="1302"/>
                </a:lnTo>
                <a:lnTo>
                  <a:pt x="771" y="1293"/>
                </a:lnTo>
                <a:lnTo>
                  <a:pt x="813" y="1282"/>
                </a:lnTo>
                <a:lnTo>
                  <a:pt x="854" y="1273"/>
                </a:lnTo>
                <a:lnTo>
                  <a:pt x="890" y="1264"/>
                </a:lnTo>
                <a:lnTo>
                  <a:pt x="920" y="1255"/>
                </a:lnTo>
                <a:lnTo>
                  <a:pt x="944" y="1247"/>
                </a:lnTo>
                <a:lnTo>
                  <a:pt x="962" y="1241"/>
                </a:lnTo>
                <a:lnTo>
                  <a:pt x="965" y="1237"/>
                </a:lnTo>
                <a:lnTo>
                  <a:pt x="976" y="1232"/>
                </a:lnTo>
                <a:lnTo>
                  <a:pt x="993" y="1228"/>
                </a:lnTo>
                <a:lnTo>
                  <a:pt x="1014" y="1225"/>
                </a:lnTo>
                <a:lnTo>
                  <a:pt x="1038" y="1220"/>
                </a:lnTo>
                <a:lnTo>
                  <a:pt x="1089" y="1208"/>
                </a:lnTo>
                <a:lnTo>
                  <a:pt x="1112" y="1201"/>
                </a:lnTo>
                <a:lnTo>
                  <a:pt x="1130" y="1192"/>
                </a:lnTo>
                <a:lnTo>
                  <a:pt x="1172" y="1166"/>
                </a:lnTo>
                <a:lnTo>
                  <a:pt x="1210" y="1143"/>
                </a:lnTo>
                <a:lnTo>
                  <a:pt x="1244" y="1122"/>
                </a:lnTo>
                <a:lnTo>
                  <a:pt x="1279" y="1103"/>
                </a:lnTo>
                <a:lnTo>
                  <a:pt x="1315" y="1085"/>
                </a:lnTo>
                <a:lnTo>
                  <a:pt x="1353" y="1065"/>
                </a:lnTo>
                <a:lnTo>
                  <a:pt x="1395" y="1045"/>
                </a:lnTo>
                <a:lnTo>
                  <a:pt x="1442" y="1024"/>
                </a:lnTo>
                <a:lnTo>
                  <a:pt x="1480" y="977"/>
                </a:lnTo>
                <a:lnTo>
                  <a:pt x="1517" y="938"/>
                </a:lnTo>
                <a:lnTo>
                  <a:pt x="1555" y="907"/>
                </a:lnTo>
                <a:lnTo>
                  <a:pt x="1591" y="879"/>
                </a:lnTo>
                <a:lnTo>
                  <a:pt x="1626" y="858"/>
                </a:lnTo>
                <a:lnTo>
                  <a:pt x="1661" y="842"/>
                </a:lnTo>
                <a:lnTo>
                  <a:pt x="1694" y="828"/>
                </a:lnTo>
                <a:lnTo>
                  <a:pt x="1725" y="818"/>
                </a:lnTo>
                <a:lnTo>
                  <a:pt x="1754" y="810"/>
                </a:lnTo>
                <a:lnTo>
                  <a:pt x="1781" y="804"/>
                </a:lnTo>
                <a:lnTo>
                  <a:pt x="1807" y="798"/>
                </a:lnTo>
                <a:lnTo>
                  <a:pt x="1829" y="792"/>
                </a:lnTo>
                <a:lnTo>
                  <a:pt x="1849" y="784"/>
                </a:lnTo>
                <a:lnTo>
                  <a:pt x="1866" y="777"/>
                </a:lnTo>
                <a:lnTo>
                  <a:pt x="1879" y="765"/>
                </a:lnTo>
                <a:lnTo>
                  <a:pt x="1888" y="751"/>
                </a:lnTo>
                <a:lnTo>
                  <a:pt x="1894" y="733"/>
                </a:lnTo>
                <a:lnTo>
                  <a:pt x="1897" y="710"/>
                </a:lnTo>
                <a:lnTo>
                  <a:pt x="1894" y="683"/>
                </a:lnTo>
                <a:lnTo>
                  <a:pt x="1888" y="649"/>
                </a:lnTo>
                <a:lnTo>
                  <a:pt x="1885" y="634"/>
                </a:lnTo>
                <a:lnTo>
                  <a:pt x="1876" y="617"/>
                </a:lnTo>
                <a:lnTo>
                  <a:pt x="1863" y="597"/>
                </a:lnTo>
                <a:lnTo>
                  <a:pt x="1847" y="575"/>
                </a:lnTo>
                <a:lnTo>
                  <a:pt x="1831" y="545"/>
                </a:lnTo>
                <a:lnTo>
                  <a:pt x="1816" y="510"/>
                </a:lnTo>
                <a:lnTo>
                  <a:pt x="1807" y="487"/>
                </a:lnTo>
                <a:lnTo>
                  <a:pt x="1798" y="459"/>
                </a:lnTo>
                <a:lnTo>
                  <a:pt x="1786" y="427"/>
                </a:lnTo>
                <a:lnTo>
                  <a:pt x="1765" y="361"/>
                </a:lnTo>
                <a:lnTo>
                  <a:pt x="1755" y="327"/>
                </a:lnTo>
                <a:lnTo>
                  <a:pt x="1748" y="299"/>
                </a:lnTo>
                <a:lnTo>
                  <a:pt x="1742" y="273"/>
                </a:lnTo>
                <a:lnTo>
                  <a:pt x="1740" y="255"/>
                </a:lnTo>
                <a:lnTo>
                  <a:pt x="1746" y="223"/>
                </a:lnTo>
                <a:lnTo>
                  <a:pt x="1762" y="192"/>
                </a:lnTo>
                <a:lnTo>
                  <a:pt x="1784" y="161"/>
                </a:lnTo>
                <a:lnTo>
                  <a:pt x="1814" y="133"/>
                </a:lnTo>
                <a:lnTo>
                  <a:pt x="1850" y="106"/>
                </a:lnTo>
                <a:lnTo>
                  <a:pt x="1890" y="85"/>
                </a:lnTo>
                <a:lnTo>
                  <a:pt x="1932" y="66"/>
                </a:lnTo>
                <a:lnTo>
                  <a:pt x="1976" y="54"/>
                </a:lnTo>
                <a:lnTo>
                  <a:pt x="2018" y="48"/>
                </a:lnTo>
                <a:lnTo>
                  <a:pt x="2053" y="50"/>
                </a:lnTo>
                <a:lnTo>
                  <a:pt x="2086" y="59"/>
                </a:lnTo>
                <a:lnTo>
                  <a:pt x="2114" y="71"/>
                </a:lnTo>
                <a:lnTo>
                  <a:pt x="2141" y="88"/>
                </a:lnTo>
                <a:lnTo>
                  <a:pt x="2163" y="104"/>
                </a:lnTo>
                <a:lnTo>
                  <a:pt x="2181" y="121"/>
                </a:lnTo>
                <a:lnTo>
                  <a:pt x="2193" y="134"/>
                </a:lnTo>
                <a:lnTo>
                  <a:pt x="2200" y="145"/>
                </a:lnTo>
                <a:lnTo>
                  <a:pt x="2214" y="170"/>
                </a:lnTo>
                <a:lnTo>
                  <a:pt x="2226" y="201"/>
                </a:lnTo>
                <a:lnTo>
                  <a:pt x="2236" y="232"/>
                </a:lnTo>
                <a:lnTo>
                  <a:pt x="2247" y="267"/>
                </a:lnTo>
                <a:lnTo>
                  <a:pt x="2255" y="303"/>
                </a:lnTo>
                <a:lnTo>
                  <a:pt x="2261" y="341"/>
                </a:lnTo>
                <a:lnTo>
                  <a:pt x="2265" y="380"/>
                </a:lnTo>
                <a:lnTo>
                  <a:pt x="2268" y="416"/>
                </a:lnTo>
                <a:lnTo>
                  <a:pt x="2268" y="454"/>
                </a:lnTo>
                <a:lnTo>
                  <a:pt x="2267" y="489"/>
                </a:lnTo>
                <a:lnTo>
                  <a:pt x="2262" y="522"/>
                </a:lnTo>
                <a:lnTo>
                  <a:pt x="2255" y="552"/>
                </a:lnTo>
                <a:lnTo>
                  <a:pt x="2244" y="579"/>
                </a:lnTo>
                <a:lnTo>
                  <a:pt x="2232" y="602"/>
                </a:lnTo>
                <a:lnTo>
                  <a:pt x="2217" y="620"/>
                </a:lnTo>
                <a:lnTo>
                  <a:pt x="2197" y="634"/>
                </a:lnTo>
                <a:lnTo>
                  <a:pt x="2175" y="640"/>
                </a:lnTo>
                <a:lnTo>
                  <a:pt x="2149" y="640"/>
                </a:lnTo>
                <a:lnTo>
                  <a:pt x="2132" y="641"/>
                </a:lnTo>
                <a:lnTo>
                  <a:pt x="2122" y="647"/>
                </a:lnTo>
                <a:lnTo>
                  <a:pt x="2117" y="655"/>
                </a:lnTo>
                <a:lnTo>
                  <a:pt x="2116" y="665"/>
                </a:lnTo>
                <a:lnTo>
                  <a:pt x="2120" y="679"/>
                </a:lnTo>
                <a:lnTo>
                  <a:pt x="2126" y="692"/>
                </a:lnTo>
                <a:lnTo>
                  <a:pt x="2137" y="707"/>
                </a:lnTo>
                <a:lnTo>
                  <a:pt x="2151" y="723"/>
                </a:lnTo>
                <a:lnTo>
                  <a:pt x="2167" y="738"/>
                </a:lnTo>
                <a:lnTo>
                  <a:pt x="2185" y="753"/>
                </a:lnTo>
                <a:lnTo>
                  <a:pt x="2276" y="727"/>
                </a:lnTo>
                <a:lnTo>
                  <a:pt x="2711" y="603"/>
                </a:lnTo>
                <a:lnTo>
                  <a:pt x="2812" y="517"/>
                </a:lnTo>
                <a:lnTo>
                  <a:pt x="2827" y="507"/>
                </a:lnTo>
                <a:lnTo>
                  <a:pt x="2852" y="496"/>
                </a:lnTo>
                <a:lnTo>
                  <a:pt x="2882" y="484"/>
                </a:lnTo>
                <a:lnTo>
                  <a:pt x="2918" y="471"/>
                </a:lnTo>
                <a:lnTo>
                  <a:pt x="2959" y="456"/>
                </a:lnTo>
                <a:lnTo>
                  <a:pt x="3002" y="440"/>
                </a:lnTo>
                <a:lnTo>
                  <a:pt x="3090" y="407"/>
                </a:lnTo>
                <a:lnTo>
                  <a:pt x="3132" y="392"/>
                </a:lnTo>
                <a:lnTo>
                  <a:pt x="3171" y="376"/>
                </a:lnTo>
                <a:lnTo>
                  <a:pt x="3206" y="359"/>
                </a:lnTo>
                <a:lnTo>
                  <a:pt x="3233" y="344"/>
                </a:lnTo>
                <a:lnTo>
                  <a:pt x="3254" y="329"/>
                </a:lnTo>
                <a:lnTo>
                  <a:pt x="3266" y="314"/>
                </a:lnTo>
                <a:lnTo>
                  <a:pt x="3274" y="300"/>
                </a:lnTo>
                <a:lnTo>
                  <a:pt x="3284" y="281"/>
                </a:lnTo>
                <a:lnTo>
                  <a:pt x="3295" y="255"/>
                </a:lnTo>
                <a:lnTo>
                  <a:pt x="3305" y="222"/>
                </a:lnTo>
                <a:lnTo>
                  <a:pt x="3311" y="193"/>
                </a:lnTo>
                <a:lnTo>
                  <a:pt x="3317" y="163"/>
                </a:lnTo>
                <a:lnTo>
                  <a:pt x="3322" y="133"/>
                </a:lnTo>
                <a:lnTo>
                  <a:pt x="3325" y="106"/>
                </a:lnTo>
                <a:lnTo>
                  <a:pt x="3328" y="80"/>
                </a:lnTo>
                <a:lnTo>
                  <a:pt x="3331" y="57"/>
                </a:lnTo>
                <a:lnTo>
                  <a:pt x="3334" y="39"/>
                </a:lnTo>
                <a:lnTo>
                  <a:pt x="3337" y="27"/>
                </a:lnTo>
                <a:lnTo>
                  <a:pt x="3342" y="21"/>
                </a:lnTo>
                <a:lnTo>
                  <a:pt x="3346" y="21"/>
                </a:lnTo>
                <a:lnTo>
                  <a:pt x="3352" y="32"/>
                </a:lnTo>
                <a:lnTo>
                  <a:pt x="3360" y="50"/>
                </a:lnTo>
                <a:lnTo>
                  <a:pt x="3361" y="54"/>
                </a:lnTo>
                <a:lnTo>
                  <a:pt x="3363" y="62"/>
                </a:lnTo>
                <a:lnTo>
                  <a:pt x="3366" y="75"/>
                </a:lnTo>
                <a:lnTo>
                  <a:pt x="3370" y="91"/>
                </a:lnTo>
                <a:lnTo>
                  <a:pt x="3382" y="124"/>
                </a:lnTo>
                <a:lnTo>
                  <a:pt x="3390" y="140"/>
                </a:lnTo>
                <a:lnTo>
                  <a:pt x="3397" y="155"/>
                </a:lnTo>
                <a:lnTo>
                  <a:pt x="3406" y="167"/>
                </a:lnTo>
                <a:lnTo>
                  <a:pt x="3417" y="175"/>
                </a:lnTo>
                <a:lnTo>
                  <a:pt x="3429" y="178"/>
                </a:lnTo>
                <a:lnTo>
                  <a:pt x="3441" y="175"/>
                </a:lnTo>
                <a:lnTo>
                  <a:pt x="3455" y="164"/>
                </a:lnTo>
                <a:lnTo>
                  <a:pt x="3470" y="146"/>
                </a:lnTo>
                <a:lnTo>
                  <a:pt x="3485" y="118"/>
                </a:lnTo>
                <a:lnTo>
                  <a:pt x="3489" y="109"/>
                </a:lnTo>
                <a:lnTo>
                  <a:pt x="3497" y="97"/>
                </a:lnTo>
                <a:lnTo>
                  <a:pt x="3506" y="85"/>
                </a:lnTo>
                <a:lnTo>
                  <a:pt x="3527" y="57"/>
                </a:lnTo>
                <a:lnTo>
                  <a:pt x="3539" y="44"/>
                </a:lnTo>
                <a:lnTo>
                  <a:pt x="3572" y="11"/>
                </a:lnTo>
                <a:lnTo>
                  <a:pt x="3583" y="5"/>
                </a:lnTo>
                <a:lnTo>
                  <a:pt x="359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4"/>
          <p:cNvGrpSpPr/>
          <p:nvPr/>
        </p:nvGrpSpPr>
        <p:grpSpPr>
          <a:xfrm>
            <a:off x="5584717" y="1366892"/>
            <a:ext cx="325076" cy="1144845"/>
            <a:chOff x="3643306" y="896957"/>
            <a:chExt cx="1530350" cy="5389563"/>
          </a:xfrm>
        </p:grpSpPr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3643306" y="896957"/>
              <a:ext cx="1530350" cy="5389563"/>
            </a:xfrm>
            <a:custGeom>
              <a:avLst/>
              <a:gdLst/>
              <a:ahLst/>
              <a:cxnLst>
                <a:cxn ang="0">
                  <a:pos x="621" y="14"/>
                </a:cxn>
                <a:cxn ang="0">
                  <a:pos x="809" y="85"/>
                </a:cxn>
                <a:cxn ang="0">
                  <a:pos x="964" y="219"/>
                </a:cxn>
                <a:cxn ang="0">
                  <a:pos x="942" y="243"/>
                </a:cxn>
                <a:cxn ang="0">
                  <a:pos x="912" y="255"/>
                </a:cxn>
                <a:cxn ang="0">
                  <a:pos x="901" y="354"/>
                </a:cxn>
                <a:cxn ang="0">
                  <a:pos x="892" y="538"/>
                </a:cxn>
                <a:cxn ang="0">
                  <a:pos x="881" y="770"/>
                </a:cxn>
                <a:cxn ang="0">
                  <a:pos x="854" y="1141"/>
                </a:cxn>
                <a:cxn ang="0">
                  <a:pos x="823" y="1361"/>
                </a:cxn>
                <a:cxn ang="0">
                  <a:pos x="779" y="1527"/>
                </a:cxn>
                <a:cxn ang="0">
                  <a:pos x="734" y="1610"/>
                </a:cxn>
                <a:cxn ang="0">
                  <a:pos x="723" y="1622"/>
                </a:cxn>
                <a:cxn ang="0">
                  <a:pos x="694" y="1635"/>
                </a:cxn>
                <a:cxn ang="0">
                  <a:pos x="695" y="1682"/>
                </a:cxn>
                <a:cxn ang="0">
                  <a:pos x="703" y="1740"/>
                </a:cxn>
                <a:cxn ang="0">
                  <a:pos x="685" y="1759"/>
                </a:cxn>
                <a:cxn ang="0">
                  <a:pos x="668" y="1793"/>
                </a:cxn>
                <a:cxn ang="0">
                  <a:pos x="674" y="1848"/>
                </a:cxn>
                <a:cxn ang="0">
                  <a:pos x="692" y="1900"/>
                </a:cxn>
                <a:cxn ang="0">
                  <a:pos x="672" y="1944"/>
                </a:cxn>
                <a:cxn ang="0">
                  <a:pos x="646" y="1994"/>
                </a:cxn>
                <a:cxn ang="0">
                  <a:pos x="640" y="2104"/>
                </a:cxn>
                <a:cxn ang="0">
                  <a:pos x="648" y="2220"/>
                </a:cxn>
                <a:cxn ang="0">
                  <a:pos x="646" y="2273"/>
                </a:cxn>
                <a:cxn ang="0">
                  <a:pos x="644" y="2318"/>
                </a:cxn>
                <a:cxn ang="0">
                  <a:pos x="657" y="2510"/>
                </a:cxn>
                <a:cxn ang="0">
                  <a:pos x="730" y="2719"/>
                </a:cxn>
                <a:cxn ang="0">
                  <a:pos x="962" y="3159"/>
                </a:cxn>
                <a:cxn ang="0">
                  <a:pos x="54" y="3211"/>
                </a:cxn>
                <a:cxn ang="0">
                  <a:pos x="103" y="2826"/>
                </a:cxn>
                <a:cxn ang="0">
                  <a:pos x="355" y="2555"/>
                </a:cxn>
                <a:cxn ang="0">
                  <a:pos x="364" y="2431"/>
                </a:cxn>
                <a:cxn ang="0">
                  <a:pos x="338" y="1979"/>
                </a:cxn>
                <a:cxn ang="0">
                  <a:pos x="307" y="1914"/>
                </a:cxn>
                <a:cxn ang="0">
                  <a:pos x="312" y="1852"/>
                </a:cxn>
                <a:cxn ang="0">
                  <a:pos x="292" y="1804"/>
                </a:cxn>
                <a:cxn ang="0">
                  <a:pos x="283" y="1779"/>
                </a:cxn>
                <a:cxn ang="0">
                  <a:pos x="255" y="1764"/>
                </a:cxn>
                <a:cxn ang="0">
                  <a:pos x="240" y="1741"/>
                </a:cxn>
                <a:cxn ang="0">
                  <a:pos x="255" y="1688"/>
                </a:cxn>
                <a:cxn ang="0">
                  <a:pos x="245" y="1609"/>
                </a:cxn>
                <a:cxn ang="0">
                  <a:pos x="202" y="1573"/>
                </a:cxn>
                <a:cxn ang="0">
                  <a:pos x="170" y="1518"/>
                </a:cxn>
                <a:cxn ang="0">
                  <a:pos x="123" y="1400"/>
                </a:cxn>
                <a:cxn ang="0">
                  <a:pos x="87" y="1209"/>
                </a:cxn>
                <a:cxn ang="0">
                  <a:pos x="60" y="974"/>
                </a:cxn>
                <a:cxn ang="0">
                  <a:pos x="38" y="729"/>
                </a:cxn>
                <a:cxn ang="0">
                  <a:pos x="23" y="503"/>
                </a:cxn>
                <a:cxn ang="0">
                  <a:pos x="10" y="328"/>
                </a:cxn>
                <a:cxn ang="0">
                  <a:pos x="0" y="235"/>
                </a:cxn>
                <a:cxn ang="0">
                  <a:pos x="117" y="109"/>
                </a:cxn>
                <a:cxn ang="0">
                  <a:pos x="282" y="29"/>
                </a:cxn>
                <a:cxn ang="0">
                  <a:pos x="473" y="0"/>
                </a:cxn>
              </a:cxnLst>
              <a:rect l="0" t="0" r="r" b="b"/>
              <a:pathLst>
                <a:path w="964" h="3395">
                  <a:moveTo>
                    <a:pt x="473" y="0"/>
                  </a:moveTo>
                  <a:lnTo>
                    <a:pt x="523" y="1"/>
                  </a:lnTo>
                  <a:lnTo>
                    <a:pt x="573" y="6"/>
                  </a:lnTo>
                  <a:lnTo>
                    <a:pt x="621" y="14"/>
                  </a:lnTo>
                  <a:lnTo>
                    <a:pt x="671" y="27"/>
                  </a:lnTo>
                  <a:lnTo>
                    <a:pt x="718" y="42"/>
                  </a:lnTo>
                  <a:lnTo>
                    <a:pt x="764" y="62"/>
                  </a:lnTo>
                  <a:lnTo>
                    <a:pt x="809" y="85"/>
                  </a:lnTo>
                  <a:lnTo>
                    <a:pt x="852" y="112"/>
                  </a:lnTo>
                  <a:lnTo>
                    <a:pt x="892" y="144"/>
                  </a:lnTo>
                  <a:lnTo>
                    <a:pt x="929" y="179"/>
                  </a:lnTo>
                  <a:lnTo>
                    <a:pt x="964" y="219"/>
                  </a:lnTo>
                  <a:lnTo>
                    <a:pt x="962" y="230"/>
                  </a:lnTo>
                  <a:lnTo>
                    <a:pt x="957" y="236"/>
                  </a:lnTo>
                  <a:lnTo>
                    <a:pt x="950" y="240"/>
                  </a:lnTo>
                  <a:lnTo>
                    <a:pt x="942" y="243"/>
                  </a:lnTo>
                  <a:lnTo>
                    <a:pt x="933" y="245"/>
                  </a:lnTo>
                  <a:lnTo>
                    <a:pt x="925" y="247"/>
                  </a:lnTo>
                  <a:lnTo>
                    <a:pt x="918" y="250"/>
                  </a:lnTo>
                  <a:lnTo>
                    <a:pt x="912" y="255"/>
                  </a:lnTo>
                  <a:lnTo>
                    <a:pt x="909" y="264"/>
                  </a:lnTo>
                  <a:lnTo>
                    <a:pt x="906" y="288"/>
                  </a:lnTo>
                  <a:lnTo>
                    <a:pt x="904" y="318"/>
                  </a:lnTo>
                  <a:lnTo>
                    <a:pt x="901" y="354"/>
                  </a:lnTo>
                  <a:lnTo>
                    <a:pt x="899" y="394"/>
                  </a:lnTo>
                  <a:lnTo>
                    <a:pt x="897" y="439"/>
                  </a:lnTo>
                  <a:lnTo>
                    <a:pt x="895" y="487"/>
                  </a:lnTo>
                  <a:lnTo>
                    <a:pt x="892" y="538"/>
                  </a:lnTo>
                  <a:lnTo>
                    <a:pt x="890" y="593"/>
                  </a:lnTo>
                  <a:lnTo>
                    <a:pt x="887" y="650"/>
                  </a:lnTo>
                  <a:lnTo>
                    <a:pt x="885" y="709"/>
                  </a:lnTo>
                  <a:lnTo>
                    <a:pt x="881" y="770"/>
                  </a:lnTo>
                  <a:lnTo>
                    <a:pt x="877" y="831"/>
                  </a:lnTo>
                  <a:lnTo>
                    <a:pt x="869" y="956"/>
                  </a:lnTo>
                  <a:lnTo>
                    <a:pt x="859" y="1080"/>
                  </a:lnTo>
                  <a:lnTo>
                    <a:pt x="854" y="1141"/>
                  </a:lnTo>
                  <a:lnTo>
                    <a:pt x="847" y="1199"/>
                  </a:lnTo>
                  <a:lnTo>
                    <a:pt x="839" y="1256"/>
                  </a:lnTo>
                  <a:lnTo>
                    <a:pt x="831" y="1310"/>
                  </a:lnTo>
                  <a:lnTo>
                    <a:pt x="823" y="1361"/>
                  </a:lnTo>
                  <a:lnTo>
                    <a:pt x="813" y="1409"/>
                  </a:lnTo>
                  <a:lnTo>
                    <a:pt x="802" y="1453"/>
                  </a:lnTo>
                  <a:lnTo>
                    <a:pt x="791" y="1493"/>
                  </a:lnTo>
                  <a:lnTo>
                    <a:pt x="779" y="1527"/>
                  </a:lnTo>
                  <a:lnTo>
                    <a:pt x="765" y="1556"/>
                  </a:lnTo>
                  <a:lnTo>
                    <a:pt x="750" y="1580"/>
                  </a:lnTo>
                  <a:lnTo>
                    <a:pt x="734" y="1598"/>
                  </a:lnTo>
                  <a:lnTo>
                    <a:pt x="734" y="1610"/>
                  </a:lnTo>
                  <a:lnTo>
                    <a:pt x="733" y="1618"/>
                  </a:lnTo>
                  <a:lnTo>
                    <a:pt x="730" y="1622"/>
                  </a:lnTo>
                  <a:lnTo>
                    <a:pt x="727" y="1623"/>
                  </a:lnTo>
                  <a:lnTo>
                    <a:pt x="723" y="1622"/>
                  </a:lnTo>
                  <a:lnTo>
                    <a:pt x="713" y="1620"/>
                  </a:lnTo>
                  <a:lnTo>
                    <a:pt x="707" y="1622"/>
                  </a:lnTo>
                  <a:lnTo>
                    <a:pt x="701" y="1626"/>
                  </a:lnTo>
                  <a:lnTo>
                    <a:pt x="694" y="1635"/>
                  </a:lnTo>
                  <a:lnTo>
                    <a:pt x="692" y="1642"/>
                  </a:lnTo>
                  <a:lnTo>
                    <a:pt x="692" y="1653"/>
                  </a:lnTo>
                  <a:lnTo>
                    <a:pt x="693" y="1667"/>
                  </a:lnTo>
                  <a:lnTo>
                    <a:pt x="695" y="1682"/>
                  </a:lnTo>
                  <a:lnTo>
                    <a:pt x="697" y="1699"/>
                  </a:lnTo>
                  <a:lnTo>
                    <a:pt x="699" y="1714"/>
                  </a:lnTo>
                  <a:lnTo>
                    <a:pt x="702" y="1727"/>
                  </a:lnTo>
                  <a:lnTo>
                    <a:pt x="703" y="1740"/>
                  </a:lnTo>
                  <a:lnTo>
                    <a:pt x="702" y="1748"/>
                  </a:lnTo>
                  <a:lnTo>
                    <a:pt x="697" y="1753"/>
                  </a:lnTo>
                  <a:lnTo>
                    <a:pt x="691" y="1757"/>
                  </a:lnTo>
                  <a:lnTo>
                    <a:pt x="685" y="1759"/>
                  </a:lnTo>
                  <a:lnTo>
                    <a:pt x="678" y="1763"/>
                  </a:lnTo>
                  <a:lnTo>
                    <a:pt x="673" y="1770"/>
                  </a:lnTo>
                  <a:lnTo>
                    <a:pt x="670" y="1780"/>
                  </a:lnTo>
                  <a:lnTo>
                    <a:pt x="668" y="1793"/>
                  </a:lnTo>
                  <a:lnTo>
                    <a:pt x="667" y="1808"/>
                  </a:lnTo>
                  <a:lnTo>
                    <a:pt x="666" y="1821"/>
                  </a:lnTo>
                  <a:lnTo>
                    <a:pt x="663" y="1831"/>
                  </a:lnTo>
                  <a:lnTo>
                    <a:pt x="674" y="1848"/>
                  </a:lnTo>
                  <a:lnTo>
                    <a:pt x="682" y="1861"/>
                  </a:lnTo>
                  <a:lnTo>
                    <a:pt x="689" y="1873"/>
                  </a:lnTo>
                  <a:lnTo>
                    <a:pt x="692" y="1886"/>
                  </a:lnTo>
                  <a:lnTo>
                    <a:pt x="692" y="1900"/>
                  </a:lnTo>
                  <a:lnTo>
                    <a:pt x="690" y="1914"/>
                  </a:lnTo>
                  <a:lnTo>
                    <a:pt x="685" y="1924"/>
                  </a:lnTo>
                  <a:lnTo>
                    <a:pt x="679" y="1934"/>
                  </a:lnTo>
                  <a:lnTo>
                    <a:pt x="672" y="1944"/>
                  </a:lnTo>
                  <a:lnTo>
                    <a:pt x="665" y="1954"/>
                  </a:lnTo>
                  <a:lnTo>
                    <a:pt x="657" y="1965"/>
                  </a:lnTo>
                  <a:lnTo>
                    <a:pt x="651" y="1979"/>
                  </a:lnTo>
                  <a:lnTo>
                    <a:pt x="646" y="1994"/>
                  </a:lnTo>
                  <a:lnTo>
                    <a:pt x="643" y="2014"/>
                  </a:lnTo>
                  <a:lnTo>
                    <a:pt x="642" y="2036"/>
                  </a:lnTo>
                  <a:lnTo>
                    <a:pt x="641" y="2069"/>
                  </a:lnTo>
                  <a:lnTo>
                    <a:pt x="640" y="2104"/>
                  </a:lnTo>
                  <a:lnTo>
                    <a:pt x="639" y="2140"/>
                  </a:lnTo>
                  <a:lnTo>
                    <a:pt x="643" y="2177"/>
                  </a:lnTo>
                  <a:lnTo>
                    <a:pt x="647" y="2201"/>
                  </a:lnTo>
                  <a:lnTo>
                    <a:pt x="648" y="2220"/>
                  </a:lnTo>
                  <a:lnTo>
                    <a:pt x="649" y="2237"/>
                  </a:lnTo>
                  <a:lnTo>
                    <a:pt x="648" y="2250"/>
                  </a:lnTo>
                  <a:lnTo>
                    <a:pt x="647" y="2263"/>
                  </a:lnTo>
                  <a:lnTo>
                    <a:pt x="646" y="2273"/>
                  </a:lnTo>
                  <a:lnTo>
                    <a:pt x="647" y="2281"/>
                  </a:lnTo>
                  <a:lnTo>
                    <a:pt x="649" y="2300"/>
                  </a:lnTo>
                  <a:lnTo>
                    <a:pt x="647" y="2309"/>
                  </a:lnTo>
                  <a:lnTo>
                    <a:pt x="644" y="2318"/>
                  </a:lnTo>
                  <a:lnTo>
                    <a:pt x="636" y="2330"/>
                  </a:lnTo>
                  <a:lnTo>
                    <a:pt x="640" y="2393"/>
                  </a:lnTo>
                  <a:lnTo>
                    <a:pt x="647" y="2453"/>
                  </a:lnTo>
                  <a:lnTo>
                    <a:pt x="657" y="2510"/>
                  </a:lnTo>
                  <a:lnTo>
                    <a:pt x="671" y="2564"/>
                  </a:lnTo>
                  <a:lnTo>
                    <a:pt x="687" y="2617"/>
                  </a:lnTo>
                  <a:lnTo>
                    <a:pt x="707" y="2668"/>
                  </a:lnTo>
                  <a:lnTo>
                    <a:pt x="730" y="2719"/>
                  </a:lnTo>
                  <a:lnTo>
                    <a:pt x="756" y="2769"/>
                  </a:lnTo>
                  <a:lnTo>
                    <a:pt x="920" y="2861"/>
                  </a:lnTo>
                  <a:lnTo>
                    <a:pt x="929" y="3138"/>
                  </a:lnTo>
                  <a:lnTo>
                    <a:pt x="962" y="3159"/>
                  </a:lnTo>
                  <a:lnTo>
                    <a:pt x="964" y="3228"/>
                  </a:lnTo>
                  <a:lnTo>
                    <a:pt x="503" y="3395"/>
                  </a:lnTo>
                  <a:lnTo>
                    <a:pt x="392" y="3385"/>
                  </a:lnTo>
                  <a:lnTo>
                    <a:pt x="54" y="3211"/>
                  </a:lnTo>
                  <a:lnTo>
                    <a:pt x="81" y="3173"/>
                  </a:lnTo>
                  <a:lnTo>
                    <a:pt x="58" y="3151"/>
                  </a:lnTo>
                  <a:lnTo>
                    <a:pt x="93" y="3094"/>
                  </a:lnTo>
                  <a:lnTo>
                    <a:pt x="103" y="2826"/>
                  </a:lnTo>
                  <a:lnTo>
                    <a:pt x="267" y="2779"/>
                  </a:lnTo>
                  <a:lnTo>
                    <a:pt x="340" y="2606"/>
                  </a:lnTo>
                  <a:lnTo>
                    <a:pt x="349" y="2583"/>
                  </a:lnTo>
                  <a:lnTo>
                    <a:pt x="355" y="2555"/>
                  </a:lnTo>
                  <a:lnTo>
                    <a:pt x="359" y="2524"/>
                  </a:lnTo>
                  <a:lnTo>
                    <a:pt x="362" y="2492"/>
                  </a:lnTo>
                  <a:lnTo>
                    <a:pt x="363" y="2461"/>
                  </a:lnTo>
                  <a:lnTo>
                    <a:pt x="364" y="2431"/>
                  </a:lnTo>
                  <a:lnTo>
                    <a:pt x="365" y="2340"/>
                  </a:lnTo>
                  <a:lnTo>
                    <a:pt x="343" y="2301"/>
                  </a:lnTo>
                  <a:lnTo>
                    <a:pt x="340" y="1992"/>
                  </a:lnTo>
                  <a:lnTo>
                    <a:pt x="338" y="1979"/>
                  </a:lnTo>
                  <a:lnTo>
                    <a:pt x="334" y="1966"/>
                  </a:lnTo>
                  <a:lnTo>
                    <a:pt x="329" y="1956"/>
                  </a:lnTo>
                  <a:lnTo>
                    <a:pt x="311" y="1925"/>
                  </a:lnTo>
                  <a:lnTo>
                    <a:pt x="307" y="1914"/>
                  </a:lnTo>
                  <a:lnTo>
                    <a:pt x="303" y="1901"/>
                  </a:lnTo>
                  <a:lnTo>
                    <a:pt x="302" y="1887"/>
                  </a:lnTo>
                  <a:lnTo>
                    <a:pt x="305" y="1870"/>
                  </a:lnTo>
                  <a:lnTo>
                    <a:pt x="312" y="1852"/>
                  </a:lnTo>
                  <a:lnTo>
                    <a:pt x="312" y="1846"/>
                  </a:lnTo>
                  <a:lnTo>
                    <a:pt x="308" y="1836"/>
                  </a:lnTo>
                  <a:lnTo>
                    <a:pt x="302" y="1826"/>
                  </a:lnTo>
                  <a:lnTo>
                    <a:pt x="292" y="1804"/>
                  </a:lnTo>
                  <a:lnTo>
                    <a:pt x="288" y="1794"/>
                  </a:lnTo>
                  <a:lnTo>
                    <a:pt x="288" y="1787"/>
                  </a:lnTo>
                  <a:lnTo>
                    <a:pt x="286" y="1782"/>
                  </a:lnTo>
                  <a:lnTo>
                    <a:pt x="283" y="1779"/>
                  </a:lnTo>
                  <a:lnTo>
                    <a:pt x="277" y="1775"/>
                  </a:lnTo>
                  <a:lnTo>
                    <a:pt x="271" y="1772"/>
                  </a:lnTo>
                  <a:lnTo>
                    <a:pt x="262" y="1769"/>
                  </a:lnTo>
                  <a:lnTo>
                    <a:pt x="255" y="1764"/>
                  </a:lnTo>
                  <a:lnTo>
                    <a:pt x="249" y="1760"/>
                  </a:lnTo>
                  <a:lnTo>
                    <a:pt x="244" y="1755"/>
                  </a:lnTo>
                  <a:lnTo>
                    <a:pt x="241" y="1748"/>
                  </a:lnTo>
                  <a:lnTo>
                    <a:pt x="240" y="1741"/>
                  </a:lnTo>
                  <a:lnTo>
                    <a:pt x="242" y="1730"/>
                  </a:lnTo>
                  <a:lnTo>
                    <a:pt x="247" y="1719"/>
                  </a:lnTo>
                  <a:lnTo>
                    <a:pt x="257" y="1705"/>
                  </a:lnTo>
                  <a:lnTo>
                    <a:pt x="255" y="1688"/>
                  </a:lnTo>
                  <a:lnTo>
                    <a:pt x="251" y="1672"/>
                  </a:lnTo>
                  <a:lnTo>
                    <a:pt x="248" y="1653"/>
                  </a:lnTo>
                  <a:lnTo>
                    <a:pt x="245" y="1633"/>
                  </a:lnTo>
                  <a:lnTo>
                    <a:pt x="245" y="1609"/>
                  </a:lnTo>
                  <a:lnTo>
                    <a:pt x="231" y="1607"/>
                  </a:lnTo>
                  <a:lnTo>
                    <a:pt x="220" y="1599"/>
                  </a:lnTo>
                  <a:lnTo>
                    <a:pt x="210" y="1587"/>
                  </a:lnTo>
                  <a:lnTo>
                    <a:pt x="202" y="1573"/>
                  </a:lnTo>
                  <a:lnTo>
                    <a:pt x="197" y="1558"/>
                  </a:lnTo>
                  <a:lnTo>
                    <a:pt x="196" y="1541"/>
                  </a:lnTo>
                  <a:lnTo>
                    <a:pt x="183" y="1534"/>
                  </a:lnTo>
                  <a:lnTo>
                    <a:pt x="170" y="1518"/>
                  </a:lnTo>
                  <a:lnTo>
                    <a:pt x="157" y="1498"/>
                  </a:lnTo>
                  <a:lnTo>
                    <a:pt x="145" y="1471"/>
                  </a:lnTo>
                  <a:lnTo>
                    <a:pt x="135" y="1438"/>
                  </a:lnTo>
                  <a:lnTo>
                    <a:pt x="123" y="1400"/>
                  </a:lnTo>
                  <a:lnTo>
                    <a:pt x="114" y="1358"/>
                  </a:lnTo>
                  <a:lnTo>
                    <a:pt x="105" y="1311"/>
                  </a:lnTo>
                  <a:lnTo>
                    <a:pt x="96" y="1261"/>
                  </a:lnTo>
                  <a:lnTo>
                    <a:pt x="87" y="1209"/>
                  </a:lnTo>
                  <a:lnTo>
                    <a:pt x="80" y="1153"/>
                  </a:lnTo>
                  <a:lnTo>
                    <a:pt x="73" y="1094"/>
                  </a:lnTo>
                  <a:lnTo>
                    <a:pt x="66" y="1035"/>
                  </a:lnTo>
                  <a:lnTo>
                    <a:pt x="60" y="974"/>
                  </a:lnTo>
                  <a:lnTo>
                    <a:pt x="53" y="912"/>
                  </a:lnTo>
                  <a:lnTo>
                    <a:pt x="48" y="851"/>
                  </a:lnTo>
                  <a:lnTo>
                    <a:pt x="43" y="790"/>
                  </a:lnTo>
                  <a:lnTo>
                    <a:pt x="38" y="729"/>
                  </a:lnTo>
                  <a:lnTo>
                    <a:pt x="34" y="669"/>
                  </a:lnTo>
                  <a:lnTo>
                    <a:pt x="30" y="611"/>
                  </a:lnTo>
                  <a:lnTo>
                    <a:pt x="26" y="556"/>
                  </a:lnTo>
                  <a:lnTo>
                    <a:pt x="23" y="503"/>
                  </a:lnTo>
                  <a:lnTo>
                    <a:pt x="20" y="453"/>
                  </a:lnTo>
                  <a:lnTo>
                    <a:pt x="15" y="407"/>
                  </a:lnTo>
                  <a:lnTo>
                    <a:pt x="13" y="365"/>
                  </a:lnTo>
                  <a:lnTo>
                    <a:pt x="10" y="328"/>
                  </a:lnTo>
                  <a:lnTo>
                    <a:pt x="7" y="295"/>
                  </a:lnTo>
                  <a:lnTo>
                    <a:pt x="5" y="269"/>
                  </a:lnTo>
                  <a:lnTo>
                    <a:pt x="2" y="249"/>
                  </a:lnTo>
                  <a:lnTo>
                    <a:pt x="0" y="235"/>
                  </a:lnTo>
                  <a:lnTo>
                    <a:pt x="24" y="199"/>
                  </a:lnTo>
                  <a:lnTo>
                    <a:pt x="51" y="166"/>
                  </a:lnTo>
                  <a:lnTo>
                    <a:pt x="82" y="136"/>
                  </a:lnTo>
                  <a:lnTo>
                    <a:pt x="117" y="109"/>
                  </a:lnTo>
                  <a:lnTo>
                    <a:pt x="154" y="84"/>
                  </a:lnTo>
                  <a:lnTo>
                    <a:pt x="194" y="63"/>
                  </a:lnTo>
                  <a:lnTo>
                    <a:pt x="238" y="44"/>
                  </a:lnTo>
                  <a:lnTo>
                    <a:pt x="282" y="29"/>
                  </a:lnTo>
                  <a:lnTo>
                    <a:pt x="328" y="16"/>
                  </a:lnTo>
                  <a:lnTo>
                    <a:pt x="375" y="8"/>
                  </a:lnTo>
                  <a:lnTo>
                    <a:pt x="424" y="2"/>
                  </a:lnTo>
                  <a:lnTo>
                    <a:pt x="473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5"/>
                </a:gs>
                <a:gs pos="71000">
                  <a:schemeClr val="accent6"/>
                </a:gs>
                <a:gs pos="51000">
                  <a:schemeClr val="accent5"/>
                </a:gs>
                <a:gs pos="17000">
                  <a:schemeClr val="accent6"/>
                </a:gs>
                <a:gs pos="9000">
                  <a:schemeClr val="accent5"/>
                </a:gs>
              </a:gsLst>
              <a:lin ang="108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3938581" y="2008207"/>
              <a:ext cx="906463" cy="90646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71" y="285"/>
                </a:cxn>
                <a:cxn ang="0">
                  <a:pos x="286" y="571"/>
                </a:cxn>
                <a:cxn ang="0">
                  <a:pos x="0" y="285"/>
                </a:cxn>
                <a:cxn ang="0">
                  <a:pos x="286" y="0"/>
                </a:cxn>
              </a:cxnLst>
              <a:rect l="0" t="0" r="r" b="b"/>
              <a:pathLst>
                <a:path w="571" h="571">
                  <a:moveTo>
                    <a:pt x="286" y="0"/>
                  </a:moveTo>
                  <a:lnTo>
                    <a:pt x="571" y="285"/>
                  </a:lnTo>
                  <a:lnTo>
                    <a:pt x="286" y="571"/>
                  </a:lnTo>
                  <a:lnTo>
                    <a:pt x="0" y="285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 noEditPoints="1"/>
            </p:cNvSpPr>
            <p:nvPr/>
          </p:nvSpPr>
          <p:spPr bwMode="auto">
            <a:xfrm>
              <a:off x="3935406" y="2173307"/>
              <a:ext cx="1104900" cy="3267075"/>
            </a:xfrm>
            <a:custGeom>
              <a:avLst/>
              <a:gdLst/>
              <a:ahLst/>
              <a:cxnLst>
                <a:cxn ang="0">
                  <a:pos x="12" y="741"/>
                </a:cxn>
                <a:cxn ang="0">
                  <a:pos x="688" y="120"/>
                </a:cxn>
                <a:cxn ang="0">
                  <a:pos x="668" y="358"/>
                </a:cxn>
                <a:cxn ang="0">
                  <a:pos x="637" y="568"/>
                </a:cxn>
                <a:cxn ang="0">
                  <a:pos x="594" y="726"/>
                </a:cxn>
                <a:cxn ang="0">
                  <a:pos x="550" y="806"/>
                </a:cxn>
                <a:cxn ang="0">
                  <a:pos x="539" y="818"/>
                </a:cxn>
                <a:cxn ang="0">
                  <a:pos x="510" y="831"/>
                </a:cxn>
                <a:cxn ang="0">
                  <a:pos x="511" y="878"/>
                </a:cxn>
                <a:cxn ang="0">
                  <a:pos x="519" y="936"/>
                </a:cxn>
                <a:cxn ang="0">
                  <a:pos x="501" y="955"/>
                </a:cxn>
                <a:cxn ang="0">
                  <a:pos x="484" y="989"/>
                </a:cxn>
                <a:cxn ang="0">
                  <a:pos x="490" y="1044"/>
                </a:cxn>
                <a:cxn ang="0">
                  <a:pos x="508" y="1096"/>
                </a:cxn>
                <a:cxn ang="0">
                  <a:pos x="488" y="1140"/>
                </a:cxn>
                <a:cxn ang="0">
                  <a:pos x="462" y="1190"/>
                </a:cxn>
                <a:cxn ang="0">
                  <a:pos x="456" y="1300"/>
                </a:cxn>
                <a:cxn ang="0">
                  <a:pos x="464" y="1416"/>
                </a:cxn>
                <a:cxn ang="0">
                  <a:pos x="462" y="1469"/>
                </a:cxn>
                <a:cxn ang="0">
                  <a:pos x="460" y="1514"/>
                </a:cxn>
                <a:cxn ang="0">
                  <a:pos x="473" y="1705"/>
                </a:cxn>
                <a:cxn ang="0">
                  <a:pos x="544" y="1913"/>
                </a:cxn>
                <a:cxn ang="0">
                  <a:pos x="515" y="2011"/>
                </a:cxn>
                <a:cxn ang="0">
                  <a:pos x="466" y="2051"/>
                </a:cxn>
                <a:cxn ang="0">
                  <a:pos x="462" y="2040"/>
                </a:cxn>
                <a:cxn ang="0">
                  <a:pos x="452" y="2022"/>
                </a:cxn>
                <a:cxn ang="0">
                  <a:pos x="442" y="2004"/>
                </a:cxn>
                <a:cxn ang="0">
                  <a:pos x="460" y="1977"/>
                </a:cxn>
                <a:cxn ang="0">
                  <a:pos x="426" y="1904"/>
                </a:cxn>
                <a:cxn ang="0">
                  <a:pos x="414" y="1770"/>
                </a:cxn>
                <a:cxn ang="0">
                  <a:pos x="415" y="1515"/>
                </a:cxn>
                <a:cxn ang="0">
                  <a:pos x="415" y="1317"/>
                </a:cxn>
                <a:cxn ang="0">
                  <a:pos x="403" y="1206"/>
                </a:cxn>
                <a:cxn ang="0">
                  <a:pos x="374" y="1169"/>
                </a:cxn>
                <a:cxn ang="0">
                  <a:pos x="293" y="1165"/>
                </a:cxn>
                <a:cxn ang="0">
                  <a:pos x="173" y="1160"/>
                </a:cxn>
                <a:cxn ang="0">
                  <a:pos x="129" y="1123"/>
                </a:cxn>
                <a:cxn ang="0">
                  <a:pos x="121" y="1067"/>
                </a:cxn>
                <a:cxn ang="0">
                  <a:pos x="118" y="1022"/>
                </a:cxn>
                <a:cxn ang="0">
                  <a:pos x="102" y="978"/>
                </a:cxn>
                <a:cxn ang="0">
                  <a:pos x="78" y="965"/>
                </a:cxn>
                <a:cxn ang="0">
                  <a:pos x="57" y="944"/>
                </a:cxn>
                <a:cxn ang="0">
                  <a:pos x="73" y="901"/>
                </a:cxn>
                <a:cxn ang="0">
                  <a:pos x="61" y="829"/>
                </a:cxn>
                <a:cxn ang="0">
                  <a:pos x="26" y="783"/>
                </a:cxn>
                <a:cxn ang="0">
                  <a:pos x="33" y="757"/>
                </a:cxn>
                <a:cxn ang="0">
                  <a:pos x="177" y="812"/>
                </a:cxn>
                <a:cxn ang="0">
                  <a:pos x="330" y="792"/>
                </a:cxn>
                <a:cxn ang="0">
                  <a:pos x="465" y="705"/>
                </a:cxn>
                <a:cxn ang="0">
                  <a:pos x="561" y="573"/>
                </a:cxn>
                <a:cxn ang="0">
                  <a:pos x="625" y="418"/>
                </a:cxn>
                <a:cxn ang="0">
                  <a:pos x="663" y="259"/>
                </a:cxn>
                <a:cxn ang="0">
                  <a:pos x="683" y="117"/>
                </a:cxn>
                <a:cxn ang="0">
                  <a:pos x="696" y="0"/>
                </a:cxn>
              </a:cxnLst>
              <a:rect l="0" t="0" r="r" b="b"/>
              <a:pathLst>
                <a:path w="696" h="2058">
                  <a:moveTo>
                    <a:pt x="0" y="731"/>
                  </a:moveTo>
                  <a:lnTo>
                    <a:pt x="6" y="735"/>
                  </a:lnTo>
                  <a:lnTo>
                    <a:pt x="12" y="737"/>
                  </a:lnTo>
                  <a:lnTo>
                    <a:pt x="12" y="741"/>
                  </a:lnTo>
                  <a:lnTo>
                    <a:pt x="0" y="731"/>
                  </a:lnTo>
                  <a:close/>
                  <a:moveTo>
                    <a:pt x="696" y="0"/>
                  </a:moveTo>
                  <a:lnTo>
                    <a:pt x="691" y="60"/>
                  </a:lnTo>
                  <a:lnTo>
                    <a:pt x="688" y="120"/>
                  </a:lnTo>
                  <a:lnTo>
                    <a:pt x="683" y="181"/>
                  </a:lnTo>
                  <a:lnTo>
                    <a:pt x="679" y="241"/>
                  </a:lnTo>
                  <a:lnTo>
                    <a:pt x="673" y="301"/>
                  </a:lnTo>
                  <a:lnTo>
                    <a:pt x="668" y="358"/>
                  </a:lnTo>
                  <a:lnTo>
                    <a:pt x="661" y="414"/>
                  </a:lnTo>
                  <a:lnTo>
                    <a:pt x="653" y="468"/>
                  </a:lnTo>
                  <a:lnTo>
                    <a:pt x="645" y="520"/>
                  </a:lnTo>
                  <a:lnTo>
                    <a:pt x="637" y="568"/>
                  </a:lnTo>
                  <a:lnTo>
                    <a:pt x="628" y="615"/>
                  </a:lnTo>
                  <a:lnTo>
                    <a:pt x="617" y="656"/>
                  </a:lnTo>
                  <a:lnTo>
                    <a:pt x="606" y="693"/>
                  </a:lnTo>
                  <a:lnTo>
                    <a:pt x="594" y="726"/>
                  </a:lnTo>
                  <a:lnTo>
                    <a:pt x="580" y="755"/>
                  </a:lnTo>
                  <a:lnTo>
                    <a:pt x="566" y="777"/>
                  </a:lnTo>
                  <a:lnTo>
                    <a:pt x="550" y="794"/>
                  </a:lnTo>
                  <a:lnTo>
                    <a:pt x="550" y="806"/>
                  </a:lnTo>
                  <a:lnTo>
                    <a:pt x="549" y="814"/>
                  </a:lnTo>
                  <a:lnTo>
                    <a:pt x="546" y="818"/>
                  </a:lnTo>
                  <a:lnTo>
                    <a:pt x="543" y="819"/>
                  </a:lnTo>
                  <a:lnTo>
                    <a:pt x="539" y="818"/>
                  </a:lnTo>
                  <a:lnTo>
                    <a:pt x="529" y="816"/>
                  </a:lnTo>
                  <a:lnTo>
                    <a:pt x="523" y="818"/>
                  </a:lnTo>
                  <a:lnTo>
                    <a:pt x="517" y="822"/>
                  </a:lnTo>
                  <a:lnTo>
                    <a:pt x="510" y="831"/>
                  </a:lnTo>
                  <a:lnTo>
                    <a:pt x="508" y="838"/>
                  </a:lnTo>
                  <a:lnTo>
                    <a:pt x="508" y="849"/>
                  </a:lnTo>
                  <a:lnTo>
                    <a:pt x="509" y="863"/>
                  </a:lnTo>
                  <a:lnTo>
                    <a:pt x="511" y="878"/>
                  </a:lnTo>
                  <a:lnTo>
                    <a:pt x="513" y="895"/>
                  </a:lnTo>
                  <a:lnTo>
                    <a:pt x="515" y="910"/>
                  </a:lnTo>
                  <a:lnTo>
                    <a:pt x="518" y="923"/>
                  </a:lnTo>
                  <a:lnTo>
                    <a:pt x="519" y="936"/>
                  </a:lnTo>
                  <a:lnTo>
                    <a:pt x="518" y="944"/>
                  </a:lnTo>
                  <a:lnTo>
                    <a:pt x="513" y="949"/>
                  </a:lnTo>
                  <a:lnTo>
                    <a:pt x="507" y="953"/>
                  </a:lnTo>
                  <a:lnTo>
                    <a:pt x="501" y="955"/>
                  </a:lnTo>
                  <a:lnTo>
                    <a:pt x="494" y="959"/>
                  </a:lnTo>
                  <a:lnTo>
                    <a:pt x="489" y="966"/>
                  </a:lnTo>
                  <a:lnTo>
                    <a:pt x="486" y="976"/>
                  </a:lnTo>
                  <a:lnTo>
                    <a:pt x="484" y="989"/>
                  </a:lnTo>
                  <a:lnTo>
                    <a:pt x="483" y="1004"/>
                  </a:lnTo>
                  <a:lnTo>
                    <a:pt x="482" y="1017"/>
                  </a:lnTo>
                  <a:lnTo>
                    <a:pt x="479" y="1027"/>
                  </a:lnTo>
                  <a:lnTo>
                    <a:pt x="490" y="1044"/>
                  </a:lnTo>
                  <a:lnTo>
                    <a:pt x="498" y="1057"/>
                  </a:lnTo>
                  <a:lnTo>
                    <a:pt x="505" y="1069"/>
                  </a:lnTo>
                  <a:lnTo>
                    <a:pt x="508" y="1082"/>
                  </a:lnTo>
                  <a:lnTo>
                    <a:pt x="508" y="1096"/>
                  </a:lnTo>
                  <a:lnTo>
                    <a:pt x="506" y="1110"/>
                  </a:lnTo>
                  <a:lnTo>
                    <a:pt x="501" y="1120"/>
                  </a:lnTo>
                  <a:lnTo>
                    <a:pt x="495" y="1130"/>
                  </a:lnTo>
                  <a:lnTo>
                    <a:pt x="488" y="1140"/>
                  </a:lnTo>
                  <a:lnTo>
                    <a:pt x="481" y="1150"/>
                  </a:lnTo>
                  <a:lnTo>
                    <a:pt x="473" y="1161"/>
                  </a:lnTo>
                  <a:lnTo>
                    <a:pt x="467" y="1175"/>
                  </a:lnTo>
                  <a:lnTo>
                    <a:pt x="462" y="1190"/>
                  </a:lnTo>
                  <a:lnTo>
                    <a:pt x="459" y="1210"/>
                  </a:lnTo>
                  <a:lnTo>
                    <a:pt x="458" y="1232"/>
                  </a:lnTo>
                  <a:lnTo>
                    <a:pt x="457" y="1265"/>
                  </a:lnTo>
                  <a:lnTo>
                    <a:pt x="456" y="1300"/>
                  </a:lnTo>
                  <a:lnTo>
                    <a:pt x="455" y="1336"/>
                  </a:lnTo>
                  <a:lnTo>
                    <a:pt x="459" y="1373"/>
                  </a:lnTo>
                  <a:lnTo>
                    <a:pt x="463" y="1397"/>
                  </a:lnTo>
                  <a:lnTo>
                    <a:pt x="464" y="1416"/>
                  </a:lnTo>
                  <a:lnTo>
                    <a:pt x="465" y="1433"/>
                  </a:lnTo>
                  <a:lnTo>
                    <a:pt x="464" y="1446"/>
                  </a:lnTo>
                  <a:lnTo>
                    <a:pt x="463" y="1459"/>
                  </a:lnTo>
                  <a:lnTo>
                    <a:pt x="462" y="1469"/>
                  </a:lnTo>
                  <a:lnTo>
                    <a:pt x="463" y="1477"/>
                  </a:lnTo>
                  <a:lnTo>
                    <a:pt x="465" y="1496"/>
                  </a:lnTo>
                  <a:lnTo>
                    <a:pt x="463" y="1505"/>
                  </a:lnTo>
                  <a:lnTo>
                    <a:pt x="460" y="1514"/>
                  </a:lnTo>
                  <a:lnTo>
                    <a:pt x="452" y="1526"/>
                  </a:lnTo>
                  <a:lnTo>
                    <a:pt x="456" y="1588"/>
                  </a:lnTo>
                  <a:lnTo>
                    <a:pt x="463" y="1648"/>
                  </a:lnTo>
                  <a:lnTo>
                    <a:pt x="473" y="1705"/>
                  </a:lnTo>
                  <a:lnTo>
                    <a:pt x="487" y="1758"/>
                  </a:lnTo>
                  <a:lnTo>
                    <a:pt x="502" y="1811"/>
                  </a:lnTo>
                  <a:lnTo>
                    <a:pt x="522" y="1862"/>
                  </a:lnTo>
                  <a:lnTo>
                    <a:pt x="544" y="1913"/>
                  </a:lnTo>
                  <a:lnTo>
                    <a:pt x="570" y="1963"/>
                  </a:lnTo>
                  <a:lnTo>
                    <a:pt x="558" y="1974"/>
                  </a:lnTo>
                  <a:lnTo>
                    <a:pt x="531" y="1999"/>
                  </a:lnTo>
                  <a:lnTo>
                    <a:pt x="515" y="2011"/>
                  </a:lnTo>
                  <a:lnTo>
                    <a:pt x="501" y="2023"/>
                  </a:lnTo>
                  <a:lnTo>
                    <a:pt x="488" y="2033"/>
                  </a:lnTo>
                  <a:lnTo>
                    <a:pt x="475" y="2042"/>
                  </a:lnTo>
                  <a:lnTo>
                    <a:pt x="466" y="2051"/>
                  </a:lnTo>
                  <a:lnTo>
                    <a:pt x="458" y="2056"/>
                  </a:lnTo>
                  <a:lnTo>
                    <a:pt x="454" y="2058"/>
                  </a:lnTo>
                  <a:lnTo>
                    <a:pt x="460" y="2049"/>
                  </a:lnTo>
                  <a:lnTo>
                    <a:pt x="462" y="2040"/>
                  </a:lnTo>
                  <a:lnTo>
                    <a:pt x="462" y="2034"/>
                  </a:lnTo>
                  <a:lnTo>
                    <a:pt x="459" y="2029"/>
                  </a:lnTo>
                  <a:lnTo>
                    <a:pt x="456" y="2025"/>
                  </a:lnTo>
                  <a:lnTo>
                    <a:pt x="452" y="2022"/>
                  </a:lnTo>
                  <a:lnTo>
                    <a:pt x="447" y="2019"/>
                  </a:lnTo>
                  <a:lnTo>
                    <a:pt x="440" y="2012"/>
                  </a:lnTo>
                  <a:lnTo>
                    <a:pt x="440" y="2008"/>
                  </a:lnTo>
                  <a:lnTo>
                    <a:pt x="442" y="2004"/>
                  </a:lnTo>
                  <a:lnTo>
                    <a:pt x="449" y="1998"/>
                  </a:lnTo>
                  <a:lnTo>
                    <a:pt x="458" y="1991"/>
                  </a:lnTo>
                  <a:lnTo>
                    <a:pt x="472" y="1983"/>
                  </a:lnTo>
                  <a:lnTo>
                    <a:pt x="460" y="1977"/>
                  </a:lnTo>
                  <a:lnTo>
                    <a:pt x="449" y="1966"/>
                  </a:lnTo>
                  <a:lnTo>
                    <a:pt x="440" y="1951"/>
                  </a:lnTo>
                  <a:lnTo>
                    <a:pt x="432" y="1929"/>
                  </a:lnTo>
                  <a:lnTo>
                    <a:pt x="426" y="1904"/>
                  </a:lnTo>
                  <a:lnTo>
                    <a:pt x="422" y="1876"/>
                  </a:lnTo>
                  <a:lnTo>
                    <a:pt x="418" y="1844"/>
                  </a:lnTo>
                  <a:lnTo>
                    <a:pt x="416" y="1808"/>
                  </a:lnTo>
                  <a:lnTo>
                    <a:pt x="414" y="1770"/>
                  </a:lnTo>
                  <a:lnTo>
                    <a:pt x="413" y="1730"/>
                  </a:lnTo>
                  <a:lnTo>
                    <a:pt x="413" y="1603"/>
                  </a:lnTo>
                  <a:lnTo>
                    <a:pt x="414" y="1560"/>
                  </a:lnTo>
                  <a:lnTo>
                    <a:pt x="415" y="1515"/>
                  </a:lnTo>
                  <a:lnTo>
                    <a:pt x="415" y="1473"/>
                  </a:lnTo>
                  <a:lnTo>
                    <a:pt x="416" y="1431"/>
                  </a:lnTo>
                  <a:lnTo>
                    <a:pt x="416" y="1353"/>
                  </a:lnTo>
                  <a:lnTo>
                    <a:pt x="415" y="1317"/>
                  </a:lnTo>
                  <a:lnTo>
                    <a:pt x="414" y="1284"/>
                  </a:lnTo>
                  <a:lnTo>
                    <a:pt x="411" y="1254"/>
                  </a:lnTo>
                  <a:lnTo>
                    <a:pt x="407" y="1228"/>
                  </a:lnTo>
                  <a:lnTo>
                    <a:pt x="403" y="1206"/>
                  </a:lnTo>
                  <a:lnTo>
                    <a:pt x="397" y="1190"/>
                  </a:lnTo>
                  <a:lnTo>
                    <a:pt x="390" y="1178"/>
                  </a:lnTo>
                  <a:lnTo>
                    <a:pt x="382" y="1171"/>
                  </a:lnTo>
                  <a:lnTo>
                    <a:pt x="374" y="1169"/>
                  </a:lnTo>
                  <a:lnTo>
                    <a:pt x="359" y="1168"/>
                  </a:lnTo>
                  <a:lnTo>
                    <a:pt x="341" y="1167"/>
                  </a:lnTo>
                  <a:lnTo>
                    <a:pt x="318" y="1166"/>
                  </a:lnTo>
                  <a:lnTo>
                    <a:pt x="293" y="1165"/>
                  </a:lnTo>
                  <a:lnTo>
                    <a:pt x="268" y="1165"/>
                  </a:lnTo>
                  <a:lnTo>
                    <a:pt x="216" y="1163"/>
                  </a:lnTo>
                  <a:lnTo>
                    <a:pt x="194" y="1161"/>
                  </a:lnTo>
                  <a:lnTo>
                    <a:pt x="173" y="1160"/>
                  </a:lnTo>
                  <a:lnTo>
                    <a:pt x="157" y="1158"/>
                  </a:lnTo>
                  <a:lnTo>
                    <a:pt x="147" y="1155"/>
                  </a:lnTo>
                  <a:lnTo>
                    <a:pt x="135" y="1134"/>
                  </a:lnTo>
                  <a:lnTo>
                    <a:pt x="129" y="1123"/>
                  </a:lnTo>
                  <a:lnTo>
                    <a:pt x="124" y="1112"/>
                  </a:lnTo>
                  <a:lnTo>
                    <a:pt x="119" y="1099"/>
                  </a:lnTo>
                  <a:lnTo>
                    <a:pt x="119" y="1085"/>
                  </a:lnTo>
                  <a:lnTo>
                    <a:pt x="121" y="1067"/>
                  </a:lnTo>
                  <a:lnTo>
                    <a:pt x="128" y="1048"/>
                  </a:lnTo>
                  <a:lnTo>
                    <a:pt x="128" y="1042"/>
                  </a:lnTo>
                  <a:lnTo>
                    <a:pt x="124" y="1032"/>
                  </a:lnTo>
                  <a:lnTo>
                    <a:pt x="118" y="1022"/>
                  </a:lnTo>
                  <a:lnTo>
                    <a:pt x="108" y="1000"/>
                  </a:lnTo>
                  <a:lnTo>
                    <a:pt x="104" y="990"/>
                  </a:lnTo>
                  <a:lnTo>
                    <a:pt x="104" y="983"/>
                  </a:lnTo>
                  <a:lnTo>
                    <a:pt x="102" y="978"/>
                  </a:lnTo>
                  <a:lnTo>
                    <a:pt x="99" y="975"/>
                  </a:lnTo>
                  <a:lnTo>
                    <a:pt x="93" y="971"/>
                  </a:lnTo>
                  <a:lnTo>
                    <a:pt x="87" y="968"/>
                  </a:lnTo>
                  <a:lnTo>
                    <a:pt x="78" y="965"/>
                  </a:lnTo>
                  <a:lnTo>
                    <a:pt x="71" y="960"/>
                  </a:lnTo>
                  <a:lnTo>
                    <a:pt x="65" y="956"/>
                  </a:lnTo>
                  <a:lnTo>
                    <a:pt x="60" y="951"/>
                  </a:lnTo>
                  <a:lnTo>
                    <a:pt x="57" y="944"/>
                  </a:lnTo>
                  <a:lnTo>
                    <a:pt x="56" y="937"/>
                  </a:lnTo>
                  <a:lnTo>
                    <a:pt x="58" y="926"/>
                  </a:lnTo>
                  <a:lnTo>
                    <a:pt x="63" y="915"/>
                  </a:lnTo>
                  <a:lnTo>
                    <a:pt x="73" y="901"/>
                  </a:lnTo>
                  <a:lnTo>
                    <a:pt x="71" y="884"/>
                  </a:lnTo>
                  <a:lnTo>
                    <a:pt x="67" y="868"/>
                  </a:lnTo>
                  <a:lnTo>
                    <a:pt x="64" y="849"/>
                  </a:lnTo>
                  <a:lnTo>
                    <a:pt x="61" y="829"/>
                  </a:lnTo>
                  <a:lnTo>
                    <a:pt x="61" y="805"/>
                  </a:lnTo>
                  <a:lnTo>
                    <a:pt x="47" y="803"/>
                  </a:lnTo>
                  <a:lnTo>
                    <a:pt x="36" y="795"/>
                  </a:lnTo>
                  <a:lnTo>
                    <a:pt x="26" y="783"/>
                  </a:lnTo>
                  <a:lnTo>
                    <a:pt x="18" y="769"/>
                  </a:lnTo>
                  <a:lnTo>
                    <a:pt x="13" y="754"/>
                  </a:lnTo>
                  <a:lnTo>
                    <a:pt x="12" y="741"/>
                  </a:lnTo>
                  <a:lnTo>
                    <a:pt x="33" y="757"/>
                  </a:lnTo>
                  <a:lnTo>
                    <a:pt x="68" y="777"/>
                  </a:lnTo>
                  <a:lnTo>
                    <a:pt x="104" y="794"/>
                  </a:lnTo>
                  <a:lnTo>
                    <a:pt x="140" y="805"/>
                  </a:lnTo>
                  <a:lnTo>
                    <a:pt x="177" y="812"/>
                  </a:lnTo>
                  <a:lnTo>
                    <a:pt x="212" y="814"/>
                  </a:lnTo>
                  <a:lnTo>
                    <a:pt x="247" y="812"/>
                  </a:lnTo>
                  <a:lnTo>
                    <a:pt x="290" y="804"/>
                  </a:lnTo>
                  <a:lnTo>
                    <a:pt x="330" y="792"/>
                  </a:lnTo>
                  <a:lnTo>
                    <a:pt x="368" y="775"/>
                  </a:lnTo>
                  <a:lnTo>
                    <a:pt x="403" y="756"/>
                  </a:lnTo>
                  <a:lnTo>
                    <a:pt x="435" y="732"/>
                  </a:lnTo>
                  <a:lnTo>
                    <a:pt x="465" y="705"/>
                  </a:lnTo>
                  <a:lnTo>
                    <a:pt x="492" y="675"/>
                  </a:lnTo>
                  <a:lnTo>
                    <a:pt x="517" y="643"/>
                  </a:lnTo>
                  <a:lnTo>
                    <a:pt x="539" y="609"/>
                  </a:lnTo>
                  <a:lnTo>
                    <a:pt x="561" y="573"/>
                  </a:lnTo>
                  <a:lnTo>
                    <a:pt x="579" y="536"/>
                  </a:lnTo>
                  <a:lnTo>
                    <a:pt x="596" y="497"/>
                  </a:lnTo>
                  <a:lnTo>
                    <a:pt x="611" y="458"/>
                  </a:lnTo>
                  <a:lnTo>
                    <a:pt x="625" y="418"/>
                  </a:lnTo>
                  <a:lnTo>
                    <a:pt x="636" y="378"/>
                  </a:lnTo>
                  <a:lnTo>
                    <a:pt x="646" y="338"/>
                  </a:lnTo>
                  <a:lnTo>
                    <a:pt x="655" y="299"/>
                  </a:lnTo>
                  <a:lnTo>
                    <a:pt x="663" y="259"/>
                  </a:lnTo>
                  <a:lnTo>
                    <a:pt x="670" y="221"/>
                  </a:lnTo>
                  <a:lnTo>
                    <a:pt x="675" y="184"/>
                  </a:lnTo>
                  <a:lnTo>
                    <a:pt x="680" y="150"/>
                  </a:lnTo>
                  <a:lnTo>
                    <a:pt x="683" y="117"/>
                  </a:lnTo>
                  <a:lnTo>
                    <a:pt x="687" y="86"/>
                  </a:lnTo>
                  <a:lnTo>
                    <a:pt x="689" y="59"/>
                  </a:lnTo>
                  <a:lnTo>
                    <a:pt x="691" y="34"/>
                  </a:lnTo>
                  <a:lnTo>
                    <a:pt x="696" y="0"/>
                  </a:lnTo>
                  <a:close/>
                </a:path>
              </a:pathLst>
            </a:custGeom>
            <a:gradFill flip="none" rotWithShape="1">
              <a:gsLst>
                <a:gs pos="92000">
                  <a:schemeClr val="accent5"/>
                </a:gs>
                <a:gs pos="50000">
                  <a:schemeClr val="accent6"/>
                </a:gs>
                <a:gs pos="0">
                  <a:schemeClr val="accent5"/>
                </a:gs>
              </a:gsLst>
              <a:lin ang="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3662356" y="896957"/>
              <a:ext cx="1511300" cy="417513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500" y="0"/>
                </a:cxn>
                <a:cxn ang="0">
                  <a:pos x="551" y="4"/>
                </a:cxn>
                <a:cxn ang="0">
                  <a:pos x="601" y="12"/>
                </a:cxn>
                <a:cxn ang="0">
                  <a:pos x="651" y="25"/>
                </a:cxn>
                <a:cxn ang="0">
                  <a:pos x="700" y="40"/>
                </a:cxn>
                <a:cxn ang="0">
                  <a:pos x="747" y="60"/>
                </a:cxn>
                <a:cxn ang="0">
                  <a:pos x="793" y="83"/>
                </a:cxn>
                <a:cxn ang="0">
                  <a:pos x="837" y="111"/>
                </a:cxn>
                <a:cxn ang="0">
                  <a:pos x="878" y="143"/>
                </a:cxn>
                <a:cxn ang="0">
                  <a:pos x="917" y="179"/>
                </a:cxn>
                <a:cxn ang="0">
                  <a:pos x="952" y="219"/>
                </a:cxn>
                <a:cxn ang="0">
                  <a:pos x="950" y="230"/>
                </a:cxn>
                <a:cxn ang="0">
                  <a:pos x="945" y="236"/>
                </a:cxn>
                <a:cxn ang="0">
                  <a:pos x="938" y="240"/>
                </a:cxn>
                <a:cxn ang="0">
                  <a:pos x="930" y="243"/>
                </a:cxn>
                <a:cxn ang="0">
                  <a:pos x="914" y="247"/>
                </a:cxn>
                <a:cxn ang="0">
                  <a:pos x="907" y="250"/>
                </a:cxn>
                <a:cxn ang="0">
                  <a:pos x="900" y="255"/>
                </a:cxn>
                <a:cxn ang="0">
                  <a:pos x="897" y="263"/>
                </a:cxn>
                <a:cxn ang="0">
                  <a:pos x="843" y="222"/>
                </a:cxn>
                <a:cxn ang="0">
                  <a:pos x="788" y="186"/>
                </a:cxn>
                <a:cxn ang="0">
                  <a:pos x="733" y="154"/>
                </a:cxn>
                <a:cxn ang="0">
                  <a:pos x="677" y="127"/>
                </a:cxn>
                <a:cxn ang="0">
                  <a:pos x="622" y="103"/>
                </a:cxn>
                <a:cxn ang="0">
                  <a:pos x="566" y="84"/>
                </a:cxn>
                <a:cxn ang="0">
                  <a:pos x="511" y="71"/>
                </a:cxn>
                <a:cxn ang="0">
                  <a:pos x="454" y="63"/>
                </a:cxn>
                <a:cxn ang="0">
                  <a:pos x="398" y="60"/>
                </a:cxn>
                <a:cxn ang="0">
                  <a:pos x="342" y="63"/>
                </a:cxn>
                <a:cxn ang="0">
                  <a:pos x="285" y="72"/>
                </a:cxn>
                <a:cxn ang="0">
                  <a:pos x="228" y="88"/>
                </a:cxn>
                <a:cxn ang="0">
                  <a:pos x="171" y="109"/>
                </a:cxn>
                <a:cxn ang="0">
                  <a:pos x="115" y="137"/>
                </a:cxn>
                <a:cxn ang="0">
                  <a:pos x="57" y="173"/>
                </a:cxn>
                <a:cxn ang="0">
                  <a:pos x="0" y="215"/>
                </a:cxn>
                <a:cxn ang="0">
                  <a:pos x="27" y="180"/>
                </a:cxn>
                <a:cxn ang="0">
                  <a:pos x="57" y="148"/>
                </a:cxn>
                <a:cxn ang="0">
                  <a:pos x="91" y="119"/>
                </a:cxn>
                <a:cxn ang="0">
                  <a:pos x="128" y="93"/>
                </a:cxn>
                <a:cxn ang="0">
                  <a:pos x="168" y="70"/>
                </a:cxn>
                <a:cxn ang="0">
                  <a:pos x="210" y="49"/>
                </a:cxn>
                <a:cxn ang="0">
                  <a:pos x="255" y="33"/>
                </a:cxn>
                <a:cxn ang="0">
                  <a:pos x="302" y="20"/>
                </a:cxn>
                <a:cxn ang="0">
                  <a:pos x="350" y="9"/>
                </a:cxn>
                <a:cxn ang="0">
                  <a:pos x="399" y="3"/>
                </a:cxn>
                <a:cxn ang="0">
                  <a:pos x="450" y="0"/>
                </a:cxn>
              </a:cxnLst>
              <a:rect l="0" t="0" r="r" b="b"/>
              <a:pathLst>
                <a:path w="952" h="263">
                  <a:moveTo>
                    <a:pt x="450" y="0"/>
                  </a:moveTo>
                  <a:lnTo>
                    <a:pt x="500" y="0"/>
                  </a:lnTo>
                  <a:lnTo>
                    <a:pt x="551" y="4"/>
                  </a:lnTo>
                  <a:lnTo>
                    <a:pt x="601" y="12"/>
                  </a:lnTo>
                  <a:lnTo>
                    <a:pt x="651" y="25"/>
                  </a:lnTo>
                  <a:lnTo>
                    <a:pt x="700" y="40"/>
                  </a:lnTo>
                  <a:lnTo>
                    <a:pt x="747" y="60"/>
                  </a:lnTo>
                  <a:lnTo>
                    <a:pt x="793" y="83"/>
                  </a:lnTo>
                  <a:lnTo>
                    <a:pt x="837" y="111"/>
                  </a:lnTo>
                  <a:lnTo>
                    <a:pt x="878" y="143"/>
                  </a:lnTo>
                  <a:lnTo>
                    <a:pt x="917" y="179"/>
                  </a:lnTo>
                  <a:lnTo>
                    <a:pt x="952" y="219"/>
                  </a:lnTo>
                  <a:lnTo>
                    <a:pt x="950" y="230"/>
                  </a:lnTo>
                  <a:lnTo>
                    <a:pt x="945" y="236"/>
                  </a:lnTo>
                  <a:lnTo>
                    <a:pt x="938" y="240"/>
                  </a:lnTo>
                  <a:lnTo>
                    <a:pt x="930" y="243"/>
                  </a:lnTo>
                  <a:lnTo>
                    <a:pt x="914" y="247"/>
                  </a:lnTo>
                  <a:lnTo>
                    <a:pt x="907" y="250"/>
                  </a:lnTo>
                  <a:lnTo>
                    <a:pt x="900" y="255"/>
                  </a:lnTo>
                  <a:lnTo>
                    <a:pt x="897" y="263"/>
                  </a:lnTo>
                  <a:lnTo>
                    <a:pt x="843" y="222"/>
                  </a:lnTo>
                  <a:lnTo>
                    <a:pt x="788" y="186"/>
                  </a:lnTo>
                  <a:lnTo>
                    <a:pt x="733" y="154"/>
                  </a:lnTo>
                  <a:lnTo>
                    <a:pt x="677" y="127"/>
                  </a:lnTo>
                  <a:lnTo>
                    <a:pt x="622" y="103"/>
                  </a:lnTo>
                  <a:lnTo>
                    <a:pt x="566" y="84"/>
                  </a:lnTo>
                  <a:lnTo>
                    <a:pt x="511" y="71"/>
                  </a:lnTo>
                  <a:lnTo>
                    <a:pt x="454" y="63"/>
                  </a:lnTo>
                  <a:lnTo>
                    <a:pt x="398" y="60"/>
                  </a:lnTo>
                  <a:lnTo>
                    <a:pt x="342" y="63"/>
                  </a:lnTo>
                  <a:lnTo>
                    <a:pt x="285" y="72"/>
                  </a:lnTo>
                  <a:lnTo>
                    <a:pt x="228" y="88"/>
                  </a:lnTo>
                  <a:lnTo>
                    <a:pt x="171" y="109"/>
                  </a:lnTo>
                  <a:lnTo>
                    <a:pt x="115" y="137"/>
                  </a:lnTo>
                  <a:lnTo>
                    <a:pt x="57" y="173"/>
                  </a:lnTo>
                  <a:lnTo>
                    <a:pt x="0" y="215"/>
                  </a:lnTo>
                  <a:lnTo>
                    <a:pt x="27" y="180"/>
                  </a:lnTo>
                  <a:lnTo>
                    <a:pt x="57" y="148"/>
                  </a:lnTo>
                  <a:lnTo>
                    <a:pt x="91" y="119"/>
                  </a:lnTo>
                  <a:lnTo>
                    <a:pt x="128" y="93"/>
                  </a:lnTo>
                  <a:lnTo>
                    <a:pt x="168" y="70"/>
                  </a:lnTo>
                  <a:lnTo>
                    <a:pt x="210" y="49"/>
                  </a:lnTo>
                  <a:lnTo>
                    <a:pt x="255" y="33"/>
                  </a:lnTo>
                  <a:lnTo>
                    <a:pt x="302" y="20"/>
                  </a:lnTo>
                  <a:lnTo>
                    <a:pt x="350" y="9"/>
                  </a:lnTo>
                  <a:lnTo>
                    <a:pt x="399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 noEditPoints="1"/>
            </p:cNvSpPr>
            <p:nvPr/>
          </p:nvSpPr>
          <p:spPr bwMode="auto">
            <a:xfrm>
              <a:off x="3675056" y="1331932"/>
              <a:ext cx="388938" cy="2057400"/>
            </a:xfrm>
            <a:custGeom>
              <a:avLst/>
              <a:gdLst/>
              <a:ahLst/>
              <a:cxnLst>
                <a:cxn ang="0">
                  <a:pos x="245" y="1296"/>
                </a:cxn>
                <a:cxn ang="0">
                  <a:pos x="235" y="1295"/>
                </a:cxn>
                <a:cxn ang="0">
                  <a:pos x="0" y="0"/>
                </a:cxn>
                <a:cxn ang="0">
                  <a:pos x="16" y="230"/>
                </a:cxn>
                <a:cxn ang="0">
                  <a:pos x="33" y="433"/>
                </a:cxn>
                <a:cxn ang="0">
                  <a:pos x="53" y="607"/>
                </a:cxn>
                <a:cxn ang="0">
                  <a:pos x="72" y="756"/>
                </a:cxn>
                <a:cxn ang="0">
                  <a:pos x="92" y="883"/>
                </a:cxn>
                <a:cxn ang="0">
                  <a:pos x="112" y="988"/>
                </a:cxn>
                <a:cxn ang="0">
                  <a:pos x="131" y="1074"/>
                </a:cxn>
                <a:cxn ang="0">
                  <a:pos x="150" y="1141"/>
                </a:cxn>
                <a:cxn ang="0">
                  <a:pos x="168" y="1194"/>
                </a:cxn>
                <a:cxn ang="0">
                  <a:pos x="186" y="1233"/>
                </a:cxn>
                <a:cxn ang="0">
                  <a:pos x="201" y="1261"/>
                </a:cxn>
                <a:cxn ang="0">
                  <a:pos x="215" y="1279"/>
                </a:cxn>
                <a:cxn ang="0">
                  <a:pos x="226" y="1290"/>
                </a:cxn>
                <a:cxn ang="0">
                  <a:pos x="227" y="1292"/>
                </a:cxn>
                <a:cxn ang="0">
                  <a:pos x="194" y="1265"/>
                </a:cxn>
                <a:cxn ang="0">
                  <a:pos x="163" y="1215"/>
                </a:cxn>
                <a:cxn ang="0">
                  <a:pos x="136" y="1145"/>
                </a:cxn>
                <a:cxn ang="0">
                  <a:pos x="112" y="1057"/>
                </a:cxn>
                <a:cxn ang="0">
                  <a:pos x="91" y="958"/>
                </a:cxn>
                <a:cxn ang="0">
                  <a:pos x="73" y="849"/>
                </a:cxn>
                <a:cxn ang="0">
                  <a:pos x="56" y="734"/>
                </a:cxn>
                <a:cxn ang="0">
                  <a:pos x="43" y="616"/>
                </a:cxn>
                <a:cxn ang="0">
                  <a:pos x="31" y="500"/>
                </a:cxn>
                <a:cxn ang="0">
                  <a:pos x="22" y="388"/>
                </a:cxn>
                <a:cxn ang="0">
                  <a:pos x="14" y="284"/>
                </a:cxn>
                <a:cxn ang="0">
                  <a:pos x="9" y="191"/>
                </a:cxn>
                <a:cxn ang="0">
                  <a:pos x="5" y="112"/>
                </a:cxn>
                <a:cxn ang="0">
                  <a:pos x="2" y="52"/>
                </a:cxn>
                <a:cxn ang="0">
                  <a:pos x="0" y="13"/>
                </a:cxn>
              </a:cxnLst>
              <a:rect l="0" t="0" r="r" b="b"/>
              <a:pathLst>
                <a:path w="245" h="1296">
                  <a:moveTo>
                    <a:pt x="231" y="1293"/>
                  </a:moveTo>
                  <a:lnTo>
                    <a:pt x="245" y="1296"/>
                  </a:lnTo>
                  <a:lnTo>
                    <a:pt x="239" y="1296"/>
                  </a:lnTo>
                  <a:lnTo>
                    <a:pt x="235" y="1295"/>
                  </a:lnTo>
                  <a:lnTo>
                    <a:pt x="231" y="1293"/>
                  </a:lnTo>
                  <a:close/>
                  <a:moveTo>
                    <a:pt x="0" y="0"/>
                  </a:moveTo>
                  <a:lnTo>
                    <a:pt x="8" y="119"/>
                  </a:lnTo>
                  <a:lnTo>
                    <a:pt x="16" y="230"/>
                  </a:lnTo>
                  <a:lnTo>
                    <a:pt x="24" y="335"/>
                  </a:lnTo>
                  <a:lnTo>
                    <a:pt x="33" y="433"/>
                  </a:lnTo>
                  <a:lnTo>
                    <a:pt x="43" y="524"/>
                  </a:lnTo>
                  <a:lnTo>
                    <a:pt x="53" y="607"/>
                  </a:lnTo>
                  <a:lnTo>
                    <a:pt x="62" y="685"/>
                  </a:lnTo>
                  <a:lnTo>
                    <a:pt x="72" y="756"/>
                  </a:lnTo>
                  <a:lnTo>
                    <a:pt x="82" y="822"/>
                  </a:lnTo>
                  <a:lnTo>
                    <a:pt x="92" y="883"/>
                  </a:lnTo>
                  <a:lnTo>
                    <a:pt x="101" y="938"/>
                  </a:lnTo>
                  <a:lnTo>
                    <a:pt x="112" y="988"/>
                  </a:lnTo>
                  <a:lnTo>
                    <a:pt x="122" y="1032"/>
                  </a:lnTo>
                  <a:lnTo>
                    <a:pt x="131" y="1074"/>
                  </a:lnTo>
                  <a:lnTo>
                    <a:pt x="140" y="1110"/>
                  </a:lnTo>
                  <a:lnTo>
                    <a:pt x="150" y="1141"/>
                  </a:lnTo>
                  <a:lnTo>
                    <a:pt x="159" y="1169"/>
                  </a:lnTo>
                  <a:lnTo>
                    <a:pt x="168" y="1194"/>
                  </a:lnTo>
                  <a:lnTo>
                    <a:pt x="177" y="1216"/>
                  </a:lnTo>
                  <a:lnTo>
                    <a:pt x="186" y="1233"/>
                  </a:lnTo>
                  <a:lnTo>
                    <a:pt x="193" y="1249"/>
                  </a:lnTo>
                  <a:lnTo>
                    <a:pt x="201" y="1261"/>
                  </a:lnTo>
                  <a:lnTo>
                    <a:pt x="208" y="1271"/>
                  </a:lnTo>
                  <a:lnTo>
                    <a:pt x="215" y="1279"/>
                  </a:lnTo>
                  <a:lnTo>
                    <a:pt x="221" y="1286"/>
                  </a:lnTo>
                  <a:lnTo>
                    <a:pt x="226" y="1290"/>
                  </a:lnTo>
                  <a:lnTo>
                    <a:pt x="231" y="1293"/>
                  </a:lnTo>
                  <a:lnTo>
                    <a:pt x="227" y="1292"/>
                  </a:lnTo>
                  <a:lnTo>
                    <a:pt x="210" y="1281"/>
                  </a:lnTo>
                  <a:lnTo>
                    <a:pt x="194" y="1265"/>
                  </a:lnTo>
                  <a:lnTo>
                    <a:pt x="177" y="1242"/>
                  </a:lnTo>
                  <a:lnTo>
                    <a:pt x="163" y="1215"/>
                  </a:lnTo>
                  <a:lnTo>
                    <a:pt x="150" y="1182"/>
                  </a:lnTo>
                  <a:lnTo>
                    <a:pt x="136" y="1145"/>
                  </a:lnTo>
                  <a:lnTo>
                    <a:pt x="124" y="1102"/>
                  </a:lnTo>
                  <a:lnTo>
                    <a:pt x="112" y="1057"/>
                  </a:lnTo>
                  <a:lnTo>
                    <a:pt x="101" y="1009"/>
                  </a:lnTo>
                  <a:lnTo>
                    <a:pt x="91" y="958"/>
                  </a:lnTo>
                  <a:lnTo>
                    <a:pt x="81" y="905"/>
                  </a:lnTo>
                  <a:lnTo>
                    <a:pt x="73" y="849"/>
                  </a:lnTo>
                  <a:lnTo>
                    <a:pt x="63" y="792"/>
                  </a:lnTo>
                  <a:lnTo>
                    <a:pt x="56" y="734"/>
                  </a:lnTo>
                  <a:lnTo>
                    <a:pt x="49" y="676"/>
                  </a:lnTo>
                  <a:lnTo>
                    <a:pt x="43" y="616"/>
                  </a:lnTo>
                  <a:lnTo>
                    <a:pt x="37" y="559"/>
                  </a:lnTo>
                  <a:lnTo>
                    <a:pt x="31" y="500"/>
                  </a:lnTo>
                  <a:lnTo>
                    <a:pt x="26" y="444"/>
                  </a:lnTo>
                  <a:lnTo>
                    <a:pt x="22" y="388"/>
                  </a:lnTo>
                  <a:lnTo>
                    <a:pt x="18" y="335"/>
                  </a:lnTo>
                  <a:lnTo>
                    <a:pt x="14" y="284"/>
                  </a:lnTo>
                  <a:lnTo>
                    <a:pt x="11" y="236"/>
                  </a:lnTo>
                  <a:lnTo>
                    <a:pt x="9" y="191"/>
                  </a:lnTo>
                  <a:lnTo>
                    <a:pt x="7" y="149"/>
                  </a:lnTo>
                  <a:lnTo>
                    <a:pt x="5" y="112"/>
                  </a:lnTo>
                  <a:lnTo>
                    <a:pt x="3" y="80"/>
                  </a:lnTo>
                  <a:lnTo>
                    <a:pt x="2" y="52"/>
                  </a:lnTo>
                  <a:lnTo>
                    <a:pt x="1" y="30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3938581" y="1981219"/>
              <a:ext cx="906463" cy="90646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71" y="286"/>
                </a:cxn>
                <a:cxn ang="0">
                  <a:pos x="286" y="571"/>
                </a:cxn>
                <a:cxn ang="0">
                  <a:pos x="0" y="286"/>
                </a:cxn>
                <a:cxn ang="0">
                  <a:pos x="286" y="0"/>
                </a:cxn>
              </a:cxnLst>
              <a:rect l="0" t="0" r="r" b="b"/>
              <a:pathLst>
                <a:path w="571" h="571">
                  <a:moveTo>
                    <a:pt x="286" y="0"/>
                  </a:moveTo>
                  <a:lnTo>
                    <a:pt x="571" y="286"/>
                  </a:lnTo>
                  <a:lnTo>
                    <a:pt x="286" y="571"/>
                  </a:lnTo>
                  <a:lnTo>
                    <a:pt x="0" y="286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 noEditPoints="1"/>
            </p:cNvSpPr>
            <p:nvPr/>
          </p:nvSpPr>
          <p:spPr bwMode="auto">
            <a:xfrm>
              <a:off x="3773481" y="2246332"/>
              <a:ext cx="530225" cy="1193800"/>
            </a:xfrm>
            <a:custGeom>
              <a:avLst/>
              <a:gdLst/>
              <a:ahLst/>
              <a:cxnLst>
                <a:cxn ang="0">
                  <a:pos x="333" y="743"/>
                </a:cxn>
                <a:cxn ang="0">
                  <a:pos x="330" y="745"/>
                </a:cxn>
                <a:cxn ang="0">
                  <a:pos x="326" y="746"/>
                </a:cxn>
                <a:cxn ang="0">
                  <a:pos x="321" y="748"/>
                </a:cxn>
                <a:cxn ang="0">
                  <a:pos x="312" y="749"/>
                </a:cxn>
                <a:cxn ang="0">
                  <a:pos x="334" y="743"/>
                </a:cxn>
                <a:cxn ang="0">
                  <a:pos x="333" y="743"/>
                </a:cxn>
                <a:cxn ang="0">
                  <a:pos x="0" y="0"/>
                </a:cxn>
                <a:cxn ang="0">
                  <a:pos x="11" y="88"/>
                </a:cxn>
                <a:cxn ang="0">
                  <a:pos x="22" y="168"/>
                </a:cxn>
                <a:cxn ang="0">
                  <a:pos x="34" y="241"/>
                </a:cxn>
                <a:cxn ang="0">
                  <a:pos x="48" y="308"/>
                </a:cxn>
                <a:cxn ang="0">
                  <a:pos x="61" y="370"/>
                </a:cxn>
                <a:cxn ang="0">
                  <a:pos x="75" y="424"/>
                </a:cxn>
                <a:cxn ang="0">
                  <a:pos x="90" y="475"/>
                </a:cxn>
                <a:cxn ang="0">
                  <a:pos x="105" y="519"/>
                </a:cxn>
                <a:cxn ang="0">
                  <a:pos x="120" y="559"/>
                </a:cxn>
                <a:cxn ang="0">
                  <a:pos x="135" y="593"/>
                </a:cxn>
                <a:cxn ang="0">
                  <a:pos x="150" y="624"/>
                </a:cxn>
                <a:cxn ang="0">
                  <a:pos x="166" y="651"/>
                </a:cxn>
                <a:cxn ang="0">
                  <a:pos x="181" y="674"/>
                </a:cxn>
                <a:cxn ang="0">
                  <a:pos x="196" y="692"/>
                </a:cxn>
                <a:cxn ang="0">
                  <a:pos x="211" y="708"/>
                </a:cxn>
                <a:cxn ang="0">
                  <a:pos x="226" y="721"/>
                </a:cxn>
                <a:cxn ang="0">
                  <a:pos x="239" y="730"/>
                </a:cxn>
                <a:cxn ang="0">
                  <a:pos x="252" y="738"/>
                </a:cxn>
                <a:cxn ang="0">
                  <a:pos x="265" y="744"/>
                </a:cxn>
                <a:cxn ang="0">
                  <a:pos x="277" y="748"/>
                </a:cxn>
                <a:cxn ang="0">
                  <a:pos x="287" y="750"/>
                </a:cxn>
                <a:cxn ang="0">
                  <a:pos x="307" y="750"/>
                </a:cxn>
                <a:cxn ang="0">
                  <a:pos x="312" y="749"/>
                </a:cxn>
                <a:cxn ang="0">
                  <a:pos x="306" y="751"/>
                </a:cxn>
                <a:cxn ang="0">
                  <a:pos x="279" y="752"/>
                </a:cxn>
                <a:cxn ang="0">
                  <a:pos x="254" y="749"/>
                </a:cxn>
                <a:cxn ang="0">
                  <a:pos x="232" y="739"/>
                </a:cxn>
                <a:cxn ang="0">
                  <a:pos x="209" y="726"/>
                </a:cxn>
                <a:cxn ang="0">
                  <a:pos x="190" y="708"/>
                </a:cxn>
                <a:cxn ang="0">
                  <a:pos x="170" y="686"/>
                </a:cxn>
                <a:cxn ang="0">
                  <a:pos x="153" y="660"/>
                </a:cxn>
                <a:cxn ang="0">
                  <a:pos x="135" y="630"/>
                </a:cxn>
                <a:cxn ang="0">
                  <a:pos x="120" y="599"/>
                </a:cxn>
                <a:cxn ang="0">
                  <a:pos x="106" y="564"/>
                </a:cxn>
                <a:cxn ang="0">
                  <a:pos x="93" y="528"/>
                </a:cxn>
                <a:cxn ang="0">
                  <a:pos x="81" y="491"/>
                </a:cxn>
                <a:cxn ang="0">
                  <a:pos x="69" y="452"/>
                </a:cxn>
                <a:cxn ang="0">
                  <a:pos x="60" y="413"/>
                </a:cxn>
                <a:cxn ang="0">
                  <a:pos x="51" y="373"/>
                </a:cxn>
                <a:cxn ang="0">
                  <a:pos x="42" y="333"/>
                </a:cxn>
                <a:cxn ang="0">
                  <a:pos x="35" y="294"/>
                </a:cxn>
                <a:cxn ang="0">
                  <a:pos x="29" y="255"/>
                </a:cxn>
                <a:cxn ang="0">
                  <a:pos x="23" y="218"/>
                </a:cxn>
                <a:cxn ang="0">
                  <a:pos x="18" y="181"/>
                </a:cxn>
                <a:cxn ang="0">
                  <a:pos x="14" y="148"/>
                </a:cxn>
                <a:cxn ang="0">
                  <a:pos x="11" y="117"/>
                </a:cxn>
                <a:cxn ang="0">
                  <a:pos x="7" y="88"/>
                </a:cxn>
                <a:cxn ang="0">
                  <a:pos x="5" y="63"/>
                </a:cxn>
                <a:cxn ang="0">
                  <a:pos x="3" y="41"/>
                </a:cxn>
                <a:cxn ang="0">
                  <a:pos x="2" y="24"/>
                </a:cxn>
                <a:cxn ang="0">
                  <a:pos x="1" y="12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34" h="752">
                  <a:moveTo>
                    <a:pt x="333" y="743"/>
                  </a:moveTo>
                  <a:lnTo>
                    <a:pt x="330" y="745"/>
                  </a:lnTo>
                  <a:lnTo>
                    <a:pt x="326" y="746"/>
                  </a:lnTo>
                  <a:lnTo>
                    <a:pt x="321" y="748"/>
                  </a:lnTo>
                  <a:lnTo>
                    <a:pt x="312" y="749"/>
                  </a:lnTo>
                  <a:lnTo>
                    <a:pt x="334" y="743"/>
                  </a:lnTo>
                  <a:lnTo>
                    <a:pt x="333" y="743"/>
                  </a:lnTo>
                  <a:close/>
                  <a:moveTo>
                    <a:pt x="0" y="0"/>
                  </a:moveTo>
                  <a:lnTo>
                    <a:pt x="11" y="88"/>
                  </a:lnTo>
                  <a:lnTo>
                    <a:pt x="22" y="168"/>
                  </a:lnTo>
                  <a:lnTo>
                    <a:pt x="34" y="241"/>
                  </a:lnTo>
                  <a:lnTo>
                    <a:pt x="48" y="308"/>
                  </a:lnTo>
                  <a:lnTo>
                    <a:pt x="61" y="370"/>
                  </a:lnTo>
                  <a:lnTo>
                    <a:pt x="75" y="424"/>
                  </a:lnTo>
                  <a:lnTo>
                    <a:pt x="90" y="475"/>
                  </a:lnTo>
                  <a:lnTo>
                    <a:pt x="105" y="519"/>
                  </a:lnTo>
                  <a:lnTo>
                    <a:pt x="120" y="559"/>
                  </a:lnTo>
                  <a:lnTo>
                    <a:pt x="135" y="593"/>
                  </a:lnTo>
                  <a:lnTo>
                    <a:pt x="150" y="624"/>
                  </a:lnTo>
                  <a:lnTo>
                    <a:pt x="166" y="651"/>
                  </a:lnTo>
                  <a:lnTo>
                    <a:pt x="181" y="674"/>
                  </a:lnTo>
                  <a:lnTo>
                    <a:pt x="196" y="692"/>
                  </a:lnTo>
                  <a:lnTo>
                    <a:pt x="211" y="708"/>
                  </a:lnTo>
                  <a:lnTo>
                    <a:pt x="226" y="721"/>
                  </a:lnTo>
                  <a:lnTo>
                    <a:pt x="239" y="730"/>
                  </a:lnTo>
                  <a:lnTo>
                    <a:pt x="252" y="738"/>
                  </a:lnTo>
                  <a:lnTo>
                    <a:pt x="265" y="744"/>
                  </a:lnTo>
                  <a:lnTo>
                    <a:pt x="277" y="748"/>
                  </a:lnTo>
                  <a:lnTo>
                    <a:pt x="287" y="750"/>
                  </a:lnTo>
                  <a:lnTo>
                    <a:pt x="307" y="750"/>
                  </a:lnTo>
                  <a:lnTo>
                    <a:pt x="312" y="749"/>
                  </a:lnTo>
                  <a:lnTo>
                    <a:pt x="306" y="751"/>
                  </a:lnTo>
                  <a:lnTo>
                    <a:pt x="279" y="752"/>
                  </a:lnTo>
                  <a:lnTo>
                    <a:pt x="254" y="749"/>
                  </a:lnTo>
                  <a:lnTo>
                    <a:pt x="232" y="739"/>
                  </a:lnTo>
                  <a:lnTo>
                    <a:pt x="209" y="726"/>
                  </a:lnTo>
                  <a:lnTo>
                    <a:pt x="190" y="708"/>
                  </a:lnTo>
                  <a:lnTo>
                    <a:pt x="170" y="686"/>
                  </a:lnTo>
                  <a:lnTo>
                    <a:pt x="153" y="660"/>
                  </a:lnTo>
                  <a:lnTo>
                    <a:pt x="135" y="630"/>
                  </a:lnTo>
                  <a:lnTo>
                    <a:pt x="120" y="599"/>
                  </a:lnTo>
                  <a:lnTo>
                    <a:pt x="106" y="564"/>
                  </a:lnTo>
                  <a:lnTo>
                    <a:pt x="93" y="528"/>
                  </a:lnTo>
                  <a:lnTo>
                    <a:pt x="81" y="491"/>
                  </a:lnTo>
                  <a:lnTo>
                    <a:pt x="69" y="452"/>
                  </a:lnTo>
                  <a:lnTo>
                    <a:pt x="60" y="413"/>
                  </a:lnTo>
                  <a:lnTo>
                    <a:pt x="51" y="373"/>
                  </a:lnTo>
                  <a:lnTo>
                    <a:pt x="42" y="333"/>
                  </a:lnTo>
                  <a:lnTo>
                    <a:pt x="35" y="294"/>
                  </a:lnTo>
                  <a:lnTo>
                    <a:pt x="29" y="255"/>
                  </a:lnTo>
                  <a:lnTo>
                    <a:pt x="23" y="218"/>
                  </a:lnTo>
                  <a:lnTo>
                    <a:pt x="18" y="181"/>
                  </a:lnTo>
                  <a:lnTo>
                    <a:pt x="14" y="148"/>
                  </a:lnTo>
                  <a:lnTo>
                    <a:pt x="11" y="117"/>
                  </a:lnTo>
                  <a:lnTo>
                    <a:pt x="7" y="88"/>
                  </a:lnTo>
                  <a:lnTo>
                    <a:pt x="5" y="63"/>
                  </a:lnTo>
                  <a:lnTo>
                    <a:pt x="3" y="41"/>
                  </a:lnTo>
                  <a:lnTo>
                    <a:pt x="2" y="24"/>
                  </a:lnTo>
                  <a:lnTo>
                    <a:pt x="1" y="12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3746493" y="4025919"/>
              <a:ext cx="509588" cy="1863725"/>
            </a:xfrm>
            <a:custGeom>
              <a:avLst/>
              <a:gdLst/>
              <a:ahLst/>
              <a:cxnLst>
                <a:cxn ang="0">
                  <a:pos x="280" y="0"/>
                </a:cxn>
                <a:cxn ang="0">
                  <a:pos x="291" y="46"/>
                </a:cxn>
                <a:cxn ang="0">
                  <a:pos x="297" y="317"/>
                </a:cxn>
                <a:cxn ang="0">
                  <a:pos x="317" y="345"/>
                </a:cxn>
                <a:cxn ang="0">
                  <a:pos x="320" y="399"/>
                </a:cxn>
                <a:cxn ang="0">
                  <a:pos x="321" y="447"/>
                </a:cxn>
                <a:cxn ang="0">
                  <a:pos x="320" y="491"/>
                </a:cxn>
                <a:cxn ang="0">
                  <a:pos x="317" y="530"/>
                </a:cxn>
                <a:cxn ang="0">
                  <a:pos x="314" y="565"/>
                </a:cxn>
                <a:cxn ang="0">
                  <a:pos x="308" y="596"/>
                </a:cxn>
                <a:cxn ang="0">
                  <a:pos x="303" y="622"/>
                </a:cxn>
                <a:cxn ang="0">
                  <a:pos x="298" y="645"/>
                </a:cxn>
                <a:cxn ang="0">
                  <a:pos x="287" y="679"/>
                </a:cxn>
                <a:cxn ang="0">
                  <a:pos x="283" y="690"/>
                </a:cxn>
                <a:cxn ang="0">
                  <a:pos x="279" y="698"/>
                </a:cxn>
                <a:cxn ang="0">
                  <a:pos x="276" y="703"/>
                </a:cxn>
                <a:cxn ang="0">
                  <a:pos x="275" y="704"/>
                </a:cxn>
                <a:cxn ang="0">
                  <a:pos x="220" y="821"/>
                </a:cxn>
                <a:cxn ang="0">
                  <a:pos x="58" y="872"/>
                </a:cxn>
                <a:cxn ang="0">
                  <a:pos x="49" y="1117"/>
                </a:cxn>
                <a:cxn ang="0">
                  <a:pos x="0" y="1174"/>
                </a:cxn>
                <a:cxn ang="0">
                  <a:pos x="39" y="1117"/>
                </a:cxn>
                <a:cxn ang="0">
                  <a:pos x="49" y="866"/>
                </a:cxn>
                <a:cxn ang="0">
                  <a:pos x="211" y="819"/>
                </a:cxn>
                <a:cxn ang="0">
                  <a:pos x="267" y="700"/>
                </a:cxn>
                <a:cxn ang="0">
                  <a:pos x="282" y="663"/>
                </a:cxn>
                <a:cxn ang="0">
                  <a:pos x="293" y="625"/>
                </a:cxn>
                <a:cxn ang="0">
                  <a:pos x="301" y="588"/>
                </a:cxn>
                <a:cxn ang="0">
                  <a:pos x="306" y="552"/>
                </a:cxn>
                <a:cxn ang="0">
                  <a:pos x="310" y="517"/>
                </a:cxn>
                <a:cxn ang="0">
                  <a:pos x="313" y="484"/>
                </a:cxn>
                <a:cxn ang="0">
                  <a:pos x="314" y="453"/>
                </a:cxn>
                <a:cxn ang="0">
                  <a:pos x="313" y="425"/>
                </a:cxn>
                <a:cxn ang="0">
                  <a:pos x="311" y="402"/>
                </a:cxn>
                <a:cxn ang="0">
                  <a:pos x="310" y="382"/>
                </a:cxn>
                <a:cxn ang="0">
                  <a:pos x="309" y="368"/>
                </a:cxn>
                <a:cxn ang="0">
                  <a:pos x="307" y="359"/>
                </a:cxn>
                <a:cxn ang="0">
                  <a:pos x="307" y="355"/>
                </a:cxn>
                <a:cxn ang="0">
                  <a:pos x="289" y="324"/>
                </a:cxn>
                <a:cxn ang="0">
                  <a:pos x="289" y="310"/>
                </a:cxn>
                <a:cxn ang="0">
                  <a:pos x="288" y="295"/>
                </a:cxn>
                <a:cxn ang="0">
                  <a:pos x="288" y="250"/>
                </a:cxn>
                <a:cxn ang="0">
                  <a:pos x="287" y="225"/>
                </a:cxn>
                <a:cxn ang="0">
                  <a:pos x="286" y="198"/>
                </a:cxn>
                <a:cxn ang="0">
                  <a:pos x="286" y="170"/>
                </a:cxn>
                <a:cxn ang="0">
                  <a:pos x="285" y="143"/>
                </a:cxn>
                <a:cxn ang="0">
                  <a:pos x="285" y="95"/>
                </a:cxn>
                <a:cxn ang="0">
                  <a:pos x="284" y="77"/>
                </a:cxn>
                <a:cxn ang="0">
                  <a:pos x="284" y="39"/>
                </a:cxn>
                <a:cxn ang="0">
                  <a:pos x="283" y="25"/>
                </a:cxn>
                <a:cxn ang="0">
                  <a:pos x="281" y="13"/>
                </a:cxn>
                <a:cxn ang="0">
                  <a:pos x="280" y="3"/>
                </a:cxn>
                <a:cxn ang="0">
                  <a:pos x="280" y="0"/>
                </a:cxn>
              </a:cxnLst>
              <a:rect l="0" t="0" r="r" b="b"/>
              <a:pathLst>
                <a:path w="321" h="1174">
                  <a:moveTo>
                    <a:pt x="280" y="0"/>
                  </a:moveTo>
                  <a:lnTo>
                    <a:pt x="291" y="46"/>
                  </a:lnTo>
                  <a:lnTo>
                    <a:pt x="297" y="317"/>
                  </a:lnTo>
                  <a:lnTo>
                    <a:pt x="317" y="345"/>
                  </a:lnTo>
                  <a:lnTo>
                    <a:pt x="320" y="399"/>
                  </a:lnTo>
                  <a:lnTo>
                    <a:pt x="321" y="447"/>
                  </a:lnTo>
                  <a:lnTo>
                    <a:pt x="320" y="491"/>
                  </a:lnTo>
                  <a:lnTo>
                    <a:pt x="317" y="530"/>
                  </a:lnTo>
                  <a:lnTo>
                    <a:pt x="314" y="565"/>
                  </a:lnTo>
                  <a:lnTo>
                    <a:pt x="308" y="596"/>
                  </a:lnTo>
                  <a:lnTo>
                    <a:pt x="303" y="622"/>
                  </a:lnTo>
                  <a:lnTo>
                    <a:pt x="298" y="645"/>
                  </a:lnTo>
                  <a:lnTo>
                    <a:pt x="287" y="679"/>
                  </a:lnTo>
                  <a:lnTo>
                    <a:pt x="283" y="690"/>
                  </a:lnTo>
                  <a:lnTo>
                    <a:pt x="279" y="698"/>
                  </a:lnTo>
                  <a:lnTo>
                    <a:pt x="276" y="703"/>
                  </a:lnTo>
                  <a:lnTo>
                    <a:pt x="275" y="704"/>
                  </a:lnTo>
                  <a:lnTo>
                    <a:pt x="220" y="821"/>
                  </a:lnTo>
                  <a:lnTo>
                    <a:pt x="58" y="872"/>
                  </a:lnTo>
                  <a:lnTo>
                    <a:pt x="49" y="1117"/>
                  </a:lnTo>
                  <a:lnTo>
                    <a:pt x="0" y="1174"/>
                  </a:lnTo>
                  <a:lnTo>
                    <a:pt x="39" y="1117"/>
                  </a:lnTo>
                  <a:lnTo>
                    <a:pt x="49" y="866"/>
                  </a:lnTo>
                  <a:lnTo>
                    <a:pt x="211" y="819"/>
                  </a:lnTo>
                  <a:lnTo>
                    <a:pt x="267" y="700"/>
                  </a:lnTo>
                  <a:lnTo>
                    <a:pt x="282" y="663"/>
                  </a:lnTo>
                  <a:lnTo>
                    <a:pt x="293" y="625"/>
                  </a:lnTo>
                  <a:lnTo>
                    <a:pt x="301" y="588"/>
                  </a:lnTo>
                  <a:lnTo>
                    <a:pt x="306" y="552"/>
                  </a:lnTo>
                  <a:lnTo>
                    <a:pt x="310" y="517"/>
                  </a:lnTo>
                  <a:lnTo>
                    <a:pt x="313" y="484"/>
                  </a:lnTo>
                  <a:lnTo>
                    <a:pt x="314" y="453"/>
                  </a:lnTo>
                  <a:lnTo>
                    <a:pt x="313" y="425"/>
                  </a:lnTo>
                  <a:lnTo>
                    <a:pt x="311" y="402"/>
                  </a:lnTo>
                  <a:lnTo>
                    <a:pt x="310" y="382"/>
                  </a:lnTo>
                  <a:lnTo>
                    <a:pt x="309" y="368"/>
                  </a:lnTo>
                  <a:lnTo>
                    <a:pt x="307" y="359"/>
                  </a:lnTo>
                  <a:lnTo>
                    <a:pt x="307" y="355"/>
                  </a:lnTo>
                  <a:lnTo>
                    <a:pt x="289" y="324"/>
                  </a:lnTo>
                  <a:lnTo>
                    <a:pt x="289" y="310"/>
                  </a:lnTo>
                  <a:lnTo>
                    <a:pt x="288" y="295"/>
                  </a:lnTo>
                  <a:lnTo>
                    <a:pt x="288" y="250"/>
                  </a:lnTo>
                  <a:lnTo>
                    <a:pt x="287" y="225"/>
                  </a:lnTo>
                  <a:lnTo>
                    <a:pt x="286" y="198"/>
                  </a:lnTo>
                  <a:lnTo>
                    <a:pt x="286" y="170"/>
                  </a:lnTo>
                  <a:lnTo>
                    <a:pt x="285" y="143"/>
                  </a:lnTo>
                  <a:lnTo>
                    <a:pt x="285" y="95"/>
                  </a:lnTo>
                  <a:lnTo>
                    <a:pt x="284" y="77"/>
                  </a:lnTo>
                  <a:lnTo>
                    <a:pt x="284" y="39"/>
                  </a:lnTo>
                  <a:lnTo>
                    <a:pt x="283" y="25"/>
                  </a:lnTo>
                  <a:lnTo>
                    <a:pt x="281" y="13"/>
                  </a:lnTo>
                  <a:lnTo>
                    <a:pt x="280" y="3"/>
                  </a:lnTo>
                  <a:lnTo>
                    <a:pt x="28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6"/>
                </a:gs>
                <a:gs pos="0">
                  <a:schemeClr val="accent5">
                    <a:lumMod val="7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3962393" y="5457844"/>
              <a:ext cx="1095375" cy="206375"/>
            </a:xfrm>
            <a:custGeom>
              <a:avLst/>
              <a:gdLst/>
              <a:ahLst/>
              <a:cxnLst>
                <a:cxn ang="0">
                  <a:pos x="690" y="0"/>
                </a:cxn>
                <a:cxn ang="0">
                  <a:pos x="275" y="130"/>
                </a:cxn>
                <a:cxn ang="0">
                  <a:pos x="0" y="7"/>
                </a:cxn>
                <a:cxn ang="0">
                  <a:pos x="277" y="114"/>
                </a:cxn>
                <a:cxn ang="0">
                  <a:pos x="690" y="0"/>
                </a:cxn>
              </a:cxnLst>
              <a:rect l="0" t="0" r="r" b="b"/>
              <a:pathLst>
                <a:path w="690" h="130">
                  <a:moveTo>
                    <a:pt x="690" y="0"/>
                  </a:moveTo>
                  <a:lnTo>
                    <a:pt x="275" y="130"/>
                  </a:lnTo>
                  <a:lnTo>
                    <a:pt x="0" y="7"/>
                  </a:lnTo>
                  <a:lnTo>
                    <a:pt x="277" y="114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05272" y="5575319"/>
            <a:ext cx="611192" cy="611188"/>
            <a:chOff x="2281238" y="4076713"/>
            <a:chExt cx="379413" cy="379413"/>
          </a:xfrm>
        </p:grpSpPr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2284413" y="4078301"/>
              <a:ext cx="373063" cy="373063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272" y="4"/>
                </a:cxn>
                <a:cxn ang="0">
                  <a:pos x="309" y="13"/>
                </a:cxn>
                <a:cxn ang="0">
                  <a:pos x="342" y="26"/>
                </a:cxn>
                <a:cxn ang="0">
                  <a:pos x="373" y="46"/>
                </a:cxn>
                <a:cxn ang="0">
                  <a:pos x="400" y="70"/>
                </a:cxn>
                <a:cxn ang="0">
                  <a:pos x="424" y="97"/>
                </a:cxn>
                <a:cxn ang="0">
                  <a:pos x="443" y="128"/>
                </a:cxn>
                <a:cxn ang="0">
                  <a:pos x="457" y="162"/>
                </a:cxn>
                <a:cxn ang="0">
                  <a:pos x="466" y="198"/>
                </a:cxn>
                <a:cxn ang="0">
                  <a:pos x="469" y="236"/>
                </a:cxn>
                <a:cxn ang="0">
                  <a:pos x="466" y="274"/>
                </a:cxn>
                <a:cxn ang="0">
                  <a:pos x="457" y="310"/>
                </a:cxn>
                <a:cxn ang="0">
                  <a:pos x="443" y="343"/>
                </a:cxn>
                <a:cxn ang="0">
                  <a:pos x="424" y="374"/>
                </a:cxn>
                <a:cxn ang="0">
                  <a:pos x="400" y="401"/>
                </a:cxn>
                <a:cxn ang="0">
                  <a:pos x="373" y="425"/>
                </a:cxn>
                <a:cxn ang="0">
                  <a:pos x="342" y="444"/>
                </a:cxn>
                <a:cxn ang="0">
                  <a:pos x="309" y="458"/>
                </a:cxn>
                <a:cxn ang="0">
                  <a:pos x="272" y="467"/>
                </a:cxn>
                <a:cxn ang="0">
                  <a:pos x="235" y="471"/>
                </a:cxn>
                <a:cxn ang="0">
                  <a:pos x="197" y="467"/>
                </a:cxn>
                <a:cxn ang="0">
                  <a:pos x="161" y="458"/>
                </a:cxn>
                <a:cxn ang="0">
                  <a:pos x="126" y="444"/>
                </a:cxn>
                <a:cxn ang="0">
                  <a:pos x="96" y="425"/>
                </a:cxn>
                <a:cxn ang="0">
                  <a:pos x="68" y="401"/>
                </a:cxn>
                <a:cxn ang="0">
                  <a:pos x="45" y="374"/>
                </a:cxn>
                <a:cxn ang="0">
                  <a:pos x="26" y="343"/>
                </a:cxn>
                <a:cxn ang="0">
                  <a:pos x="11" y="310"/>
                </a:cxn>
                <a:cxn ang="0">
                  <a:pos x="3" y="274"/>
                </a:cxn>
                <a:cxn ang="0">
                  <a:pos x="0" y="236"/>
                </a:cxn>
                <a:cxn ang="0">
                  <a:pos x="3" y="198"/>
                </a:cxn>
                <a:cxn ang="0">
                  <a:pos x="11" y="162"/>
                </a:cxn>
                <a:cxn ang="0">
                  <a:pos x="26" y="128"/>
                </a:cxn>
                <a:cxn ang="0">
                  <a:pos x="45" y="97"/>
                </a:cxn>
                <a:cxn ang="0">
                  <a:pos x="68" y="70"/>
                </a:cxn>
                <a:cxn ang="0">
                  <a:pos x="96" y="46"/>
                </a:cxn>
                <a:cxn ang="0">
                  <a:pos x="126" y="26"/>
                </a:cxn>
                <a:cxn ang="0">
                  <a:pos x="161" y="13"/>
                </a:cxn>
                <a:cxn ang="0">
                  <a:pos x="197" y="4"/>
                </a:cxn>
                <a:cxn ang="0">
                  <a:pos x="235" y="0"/>
                </a:cxn>
              </a:cxnLst>
              <a:rect l="0" t="0" r="r" b="b"/>
              <a:pathLst>
                <a:path w="469" h="471">
                  <a:moveTo>
                    <a:pt x="235" y="0"/>
                  </a:moveTo>
                  <a:lnTo>
                    <a:pt x="272" y="4"/>
                  </a:lnTo>
                  <a:lnTo>
                    <a:pt x="309" y="13"/>
                  </a:lnTo>
                  <a:lnTo>
                    <a:pt x="342" y="26"/>
                  </a:lnTo>
                  <a:lnTo>
                    <a:pt x="373" y="46"/>
                  </a:lnTo>
                  <a:lnTo>
                    <a:pt x="400" y="70"/>
                  </a:lnTo>
                  <a:lnTo>
                    <a:pt x="424" y="97"/>
                  </a:lnTo>
                  <a:lnTo>
                    <a:pt x="443" y="128"/>
                  </a:lnTo>
                  <a:lnTo>
                    <a:pt x="457" y="162"/>
                  </a:lnTo>
                  <a:lnTo>
                    <a:pt x="466" y="198"/>
                  </a:lnTo>
                  <a:lnTo>
                    <a:pt x="469" y="236"/>
                  </a:lnTo>
                  <a:lnTo>
                    <a:pt x="466" y="274"/>
                  </a:lnTo>
                  <a:lnTo>
                    <a:pt x="457" y="310"/>
                  </a:lnTo>
                  <a:lnTo>
                    <a:pt x="443" y="343"/>
                  </a:lnTo>
                  <a:lnTo>
                    <a:pt x="424" y="374"/>
                  </a:lnTo>
                  <a:lnTo>
                    <a:pt x="400" y="401"/>
                  </a:lnTo>
                  <a:lnTo>
                    <a:pt x="373" y="425"/>
                  </a:lnTo>
                  <a:lnTo>
                    <a:pt x="342" y="444"/>
                  </a:lnTo>
                  <a:lnTo>
                    <a:pt x="309" y="458"/>
                  </a:lnTo>
                  <a:lnTo>
                    <a:pt x="272" y="467"/>
                  </a:lnTo>
                  <a:lnTo>
                    <a:pt x="235" y="471"/>
                  </a:lnTo>
                  <a:lnTo>
                    <a:pt x="197" y="467"/>
                  </a:lnTo>
                  <a:lnTo>
                    <a:pt x="161" y="458"/>
                  </a:lnTo>
                  <a:lnTo>
                    <a:pt x="126" y="444"/>
                  </a:lnTo>
                  <a:lnTo>
                    <a:pt x="96" y="425"/>
                  </a:lnTo>
                  <a:lnTo>
                    <a:pt x="68" y="401"/>
                  </a:lnTo>
                  <a:lnTo>
                    <a:pt x="45" y="374"/>
                  </a:lnTo>
                  <a:lnTo>
                    <a:pt x="26" y="343"/>
                  </a:lnTo>
                  <a:lnTo>
                    <a:pt x="11" y="310"/>
                  </a:lnTo>
                  <a:lnTo>
                    <a:pt x="3" y="274"/>
                  </a:lnTo>
                  <a:lnTo>
                    <a:pt x="0" y="236"/>
                  </a:lnTo>
                  <a:lnTo>
                    <a:pt x="3" y="198"/>
                  </a:lnTo>
                  <a:lnTo>
                    <a:pt x="11" y="162"/>
                  </a:lnTo>
                  <a:lnTo>
                    <a:pt x="26" y="128"/>
                  </a:lnTo>
                  <a:lnTo>
                    <a:pt x="45" y="97"/>
                  </a:lnTo>
                  <a:lnTo>
                    <a:pt x="68" y="70"/>
                  </a:lnTo>
                  <a:lnTo>
                    <a:pt x="96" y="46"/>
                  </a:lnTo>
                  <a:lnTo>
                    <a:pt x="126" y="26"/>
                  </a:lnTo>
                  <a:lnTo>
                    <a:pt x="161" y="13"/>
                  </a:lnTo>
                  <a:lnTo>
                    <a:pt x="197" y="4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2281238" y="4076713"/>
              <a:ext cx="379413" cy="379413"/>
            </a:xfrm>
            <a:custGeom>
              <a:avLst/>
              <a:gdLst/>
              <a:ahLst/>
              <a:cxnLst>
                <a:cxn ang="0">
                  <a:pos x="242" y="462"/>
                </a:cxn>
                <a:cxn ang="0">
                  <a:pos x="308" y="461"/>
                </a:cxn>
                <a:cxn ang="0">
                  <a:pos x="105" y="420"/>
                </a:cxn>
                <a:cxn ang="0">
                  <a:pos x="351" y="351"/>
                </a:cxn>
                <a:cxn ang="0">
                  <a:pos x="290" y="379"/>
                </a:cxn>
                <a:cxn ang="0">
                  <a:pos x="248" y="453"/>
                </a:cxn>
                <a:cxn ang="0">
                  <a:pos x="356" y="438"/>
                </a:cxn>
                <a:cxn ang="0">
                  <a:pos x="402" y="397"/>
                </a:cxn>
                <a:cxn ang="0">
                  <a:pos x="14" y="285"/>
                </a:cxn>
                <a:cxn ang="0">
                  <a:pos x="64" y="392"/>
                </a:cxn>
                <a:cxn ang="0">
                  <a:pos x="103" y="408"/>
                </a:cxn>
                <a:cxn ang="0">
                  <a:pos x="110" y="341"/>
                </a:cxn>
                <a:cxn ang="0">
                  <a:pos x="68" y="261"/>
                </a:cxn>
                <a:cxn ang="0">
                  <a:pos x="145" y="257"/>
                </a:cxn>
                <a:cxn ang="0">
                  <a:pos x="120" y="348"/>
                </a:cxn>
                <a:cxn ang="0">
                  <a:pos x="168" y="403"/>
                </a:cxn>
                <a:cxn ang="0">
                  <a:pos x="244" y="409"/>
                </a:cxn>
                <a:cxn ang="0">
                  <a:pos x="301" y="353"/>
                </a:cxn>
                <a:cxn ang="0">
                  <a:pos x="178" y="228"/>
                </a:cxn>
                <a:cxn ang="0">
                  <a:pos x="423" y="254"/>
                </a:cxn>
                <a:cxn ang="0">
                  <a:pos x="399" y="336"/>
                </a:cxn>
                <a:cxn ang="0">
                  <a:pos x="449" y="337"/>
                </a:cxn>
                <a:cxn ang="0">
                  <a:pos x="471" y="229"/>
                </a:cxn>
                <a:cxn ang="0">
                  <a:pos x="40" y="118"/>
                </a:cxn>
                <a:cxn ang="0">
                  <a:pos x="8" y="270"/>
                </a:cxn>
                <a:cxn ang="0">
                  <a:pos x="60" y="175"/>
                </a:cxn>
                <a:cxn ang="0">
                  <a:pos x="371" y="72"/>
                </a:cxn>
                <a:cxn ang="0">
                  <a:pos x="366" y="197"/>
                </a:cxn>
                <a:cxn ang="0">
                  <a:pos x="464" y="207"/>
                </a:cxn>
                <a:cxn ang="0">
                  <a:pos x="461" y="170"/>
                </a:cxn>
                <a:cxn ang="0">
                  <a:pos x="407" y="92"/>
                </a:cxn>
                <a:cxn ang="0">
                  <a:pos x="248" y="64"/>
                </a:cxn>
                <a:cxn ang="0">
                  <a:pos x="215" y="89"/>
                </a:cxn>
                <a:cxn ang="0">
                  <a:pos x="160" y="138"/>
                </a:cxn>
                <a:cxn ang="0">
                  <a:pos x="292" y="252"/>
                </a:cxn>
                <a:cxn ang="0">
                  <a:pos x="349" y="170"/>
                </a:cxn>
                <a:cxn ang="0">
                  <a:pos x="325" y="90"/>
                </a:cxn>
                <a:cxn ang="0">
                  <a:pos x="342" y="31"/>
                </a:cxn>
                <a:cxn ang="0">
                  <a:pos x="371" y="63"/>
                </a:cxn>
                <a:cxn ang="0">
                  <a:pos x="371" y="48"/>
                </a:cxn>
                <a:cxn ang="0">
                  <a:pos x="116" y="45"/>
                </a:cxn>
                <a:cxn ang="0">
                  <a:pos x="78" y="87"/>
                </a:cxn>
                <a:cxn ang="0">
                  <a:pos x="150" y="131"/>
                </a:cxn>
                <a:cxn ang="0">
                  <a:pos x="237" y="57"/>
                </a:cxn>
                <a:cxn ang="0">
                  <a:pos x="215" y="8"/>
                </a:cxn>
                <a:cxn ang="0">
                  <a:pos x="256" y="11"/>
                </a:cxn>
                <a:cxn ang="0">
                  <a:pos x="315" y="12"/>
                </a:cxn>
                <a:cxn ang="0">
                  <a:pos x="452" y="129"/>
                </a:cxn>
                <a:cxn ang="0">
                  <a:pos x="465" y="314"/>
                </a:cxn>
                <a:cxn ang="0">
                  <a:pos x="349" y="451"/>
                </a:cxn>
                <a:cxn ang="0">
                  <a:pos x="165" y="466"/>
                </a:cxn>
                <a:cxn ang="0">
                  <a:pos x="27" y="348"/>
                </a:cxn>
                <a:cxn ang="0">
                  <a:pos x="13" y="164"/>
                </a:cxn>
                <a:cxn ang="0">
                  <a:pos x="129" y="26"/>
                </a:cxn>
              </a:cxnLst>
              <a:rect l="0" t="0" r="r" b="b"/>
              <a:pathLst>
                <a:path w="478" h="478">
                  <a:moveTo>
                    <a:pt x="308" y="461"/>
                  </a:moveTo>
                  <a:lnTo>
                    <a:pt x="279" y="466"/>
                  </a:lnTo>
                  <a:lnTo>
                    <a:pt x="244" y="466"/>
                  </a:lnTo>
                  <a:lnTo>
                    <a:pt x="243" y="465"/>
                  </a:lnTo>
                  <a:lnTo>
                    <a:pt x="242" y="462"/>
                  </a:lnTo>
                  <a:lnTo>
                    <a:pt x="231" y="467"/>
                  </a:lnTo>
                  <a:lnTo>
                    <a:pt x="219" y="470"/>
                  </a:lnTo>
                  <a:lnTo>
                    <a:pt x="240" y="472"/>
                  </a:lnTo>
                  <a:lnTo>
                    <a:pt x="275" y="469"/>
                  </a:lnTo>
                  <a:lnTo>
                    <a:pt x="308" y="461"/>
                  </a:lnTo>
                  <a:close/>
                  <a:moveTo>
                    <a:pt x="92" y="418"/>
                  </a:moveTo>
                  <a:lnTo>
                    <a:pt x="105" y="429"/>
                  </a:lnTo>
                  <a:lnTo>
                    <a:pt x="120" y="438"/>
                  </a:lnTo>
                  <a:lnTo>
                    <a:pt x="112" y="429"/>
                  </a:lnTo>
                  <a:lnTo>
                    <a:pt x="105" y="420"/>
                  </a:lnTo>
                  <a:lnTo>
                    <a:pt x="102" y="420"/>
                  </a:lnTo>
                  <a:lnTo>
                    <a:pt x="96" y="419"/>
                  </a:lnTo>
                  <a:lnTo>
                    <a:pt x="92" y="418"/>
                  </a:lnTo>
                  <a:close/>
                  <a:moveTo>
                    <a:pt x="388" y="345"/>
                  </a:moveTo>
                  <a:lnTo>
                    <a:pt x="351" y="351"/>
                  </a:lnTo>
                  <a:lnTo>
                    <a:pt x="316" y="352"/>
                  </a:lnTo>
                  <a:lnTo>
                    <a:pt x="315" y="352"/>
                  </a:lnTo>
                  <a:lnTo>
                    <a:pt x="315" y="353"/>
                  </a:lnTo>
                  <a:lnTo>
                    <a:pt x="314" y="354"/>
                  </a:lnTo>
                  <a:lnTo>
                    <a:pt x="290" y="379"/>
                  </a:lnTo>
                  <a:lnTo>
                    <a:pt x="264" y="402"/>
                  </a:lnTo>
                  <a:lnTo>
                    <a:pt x="235" y="423"/>
                  </a:lnTo>
                  <a:lnTo>
                    <a:pt x="234" y="424"/>
                  </a:lnTo>
                  <a:lnTo>
                    <a:pt x="245" y="453"/>
                  </a:lnTo>
                  <a:lnTo>
                    <a:pt x="248" y="453"/>
                  </a:lnTo>
                  <a:lnTo>
                    <a:pt x="268" y="454"/>
                  </a:lnTo>
                  <a:lnTo>
                    <a:pt x="290" y="456"/>
                  </a:lnTo>
                  <a:lnTo>
                    <a:pt x="314" y="453"/>
                  </a:lnTo>
                  <a:lnTo>
                    <a:pt x="335" y="448"/>
                  </a:lnTo>
                  <a:lnTo>
                    <a:pt x="356" y="438"/>
                  </a:lnTo>
                  <a:lnTo>
                    <a:pt x="374" y="427"/>
                  </a:lnTo>
                  <a:lnTo>
                    <a:pt x="390" y="415"/>
                  </a:lnTo>
                  <a:lnTo>
                    <a:pt x="403" y="400"/>
                  </a:lnTo>
                  <a:lnTo>
                    <a:pt x="403" y="399"/>
                  </a:lnTo>
                  <a:lnTo>
                    <a:pt x="402" y="397"/>
                  </a:lnTo>
                  <a:lnTo>
                    <a:pt x="388" y="345"/>
                  </a:lnTo>
                  <a:close/>
                  <a:moveTo>
                    <a:pt x="52" y="244"/>
                  </a:moveTo>
                  <a:lnTo>
                    <a:pt x="37" y="255"/>
                  </a:lnTo>
                  <a:lnTo>
                    <a:pt x="24" y="270"/>
                  </a:lnTo>
                  <a:lnTo>
                    <a:pt x="14" y="285"/>
                  </a:lnTo>
                  <a:lnTo>
                    <a:pt x="12" y="287"/>
                  </a:lnTo>
                  <a:lnTo>
                    <a:pt x="20" y="315"/>
                  </a:lnTo>
                  <a:lnTo>
                    <a:pt x="31" y="343"/>
                  </a:lnTo>
                  <a:lnTo>
                    <a:pt x="46" y="369"/>
                  </a:lnTo>
                  <a:lnTo>
                    <a:pt x="64" y="392"/>
                  </a:lnTo>
                  <a:lnTo>
                    <a:pt x="65" y="393"/>
                  </a:lnTo>
                  <a:lnTo>
                    <a:pt x="67" y="393"/>
                  </a:lnTo>
                  <a:lnTo>
                    <a:pt x="76" y="399"/>
                  </a:lnTo>
                  <a:lnTo>
                    <a:pt x="85" y="403"/>
                  </a:lnTo>
                  <a:lnTo>
                    <a:pt x="103" y="408"/>
                  </a:lnTo>
                  <a:lnTo>
                    <a:pt x="105" y="408"/>
                  </a:lnTo>
                  <a:lnTo>
                    <a:pt x="108" y="409"/>
                  </a:lnTo>
                  <a:lnTo>
                    <a:pt x="128" y="389"/>
                  </a:lnTo>
                  <a:lnTo>
                    <a:pt x="118" y="366"/>
                  </a:lnTo>
                  <a:lnTo>
                    <a:pt x="110" y="341"/>
                  </a:lnTo>
                  <a:lnTo>
                    <a:pt x="105" y="313"/>
                  </a:lnTo>
                  <a:lnTo>
                    <a:pt x="103" y="288"/>
                  </a:lnTo>
                  <a:lnTo>
                    <a:pt x="103" y="286"/>
                  </a:lnTo>
                  <a:lnTo>
                    <a:pt x="85" y="274"/>
                  </a:lnTo>
                  <a:lnTo>
                    <a:pt x="68" y="261"/>
                  </a:lnTo>
                  <a:lnTo>
                    <a:pt x="52" y="244"/>
                  </a:lnTo>
                  <a:close/>
                  <a:moveTo>
                    <a:pt x="177" y="228"/>
                  </a:moveTo>
                  <a:lnTo>
                    <a:pt x="176" y="229"/>
                  </a:lnTo>
                  <a:lnTo>
                    <a:pt x="175" y="229"/>
                  </a:lnTo>
                  <a:lnTo>
                    <a:pt x="145" y="257"/>
                  </a:lnTo>
                  <a:lnTo>
                    <a:pt x="116" y="285"/>
                  </a:lnTo>
                  <a:lnTo>
                    <a:pt x="116" y="288"/>
                  </a:lnTo>
                  <a:lnTo>
                    <a:pt x="113" y="307"/>
                  </a:lnTo>
                  <a:lnTo>
                    <a:pt x="114" y="328"/>
                  </a:lnTo>
                  <a:lnTo>
                    <a:pt x="120" y="348"/>
                  </a:lnTo>
                  <a:lnTo>
                    <a:pt x="128" y="368"/>
                  </a:lnTo>
                  <a:lnTo>
                    <a:pt x="139" y="385"/>
                  </a:lnTo>
                  <a:lnTo>
                    <a:pt x="141" y="387"/>
                  </a:lnTo>
                  <a:lnTo>
                    <a:pt x="142" y="388"/>
                  </a:lnTo>
                  <a:lnTo>
                    <a:pt x="168" y="403"/>
                  </a:lnTo>
                  <a:lnTo>
                    <a:pt x="195" y="412"/>
                  </a:lnTo>
                  <a:lnTo>
                    <a:pt x="225" y="417"/>
                  </a:lnTo>
                  <a:lnTo>
                    <a:pt x="228" y="417"/>
                  </a:lnTo>
                  <a:lnTo>
                    <a:pt x="235" y="415"/>
                  </a:lnTo>
                  <a:lnTo>
                    <a:pt x="244" y="409"/>
                  </a:lnTo>
                  <a:lnTo>
                    <a:pt x="255" y="401"/>
                  </a:lnTo>
                  <a:lnTo>
                    <a:pt x="266" y="392"/>
                  </a:lnTo>
                  <a:lnTo>
                    <a:pt x="286" y="371"/>
                  </a:lnTo>
                  <a:lnTo>
                    <a:pt x="296" y="361"/>
                  </a:lnTo>
                  <a:lnTo>
                    <a:pt x="301" y="353"/>
                  </a:lnTo>
                  <a:lnTo>
                    <a:pt x="304" y="346"/>
                  </a:lnTo>
                  <a:lnTo>
                    <a:pt x="307" y="343"/>
                  </a:lnTo>
                  <a:lnTo>
                    <a:pt x="288" y="264"/>
                  </a:lnTo>
                  <a:lnTo>
                    <a:pt x="288" y="261"/>
                  </a:lnTo>
                  <a:lnTo>
                    <a:pt x="178" y="228"/>
                  </a:lnTo>
                  <a:lnTo>
                    <a:pt x="177" y="228"/>
                  </a:lnTo>
                  <a:close/>
                  <a:moveTo>
                    <a:pt x="469" y="217"/>
                  </a:moveTo>
                  <a:lnTo>
                    <a:pt x="447" y="236"/>
                  </a:lnTo>
                  <a:lnTo>
                    <a:pt x="426" y="253"/>
                  </a:lnTo>
                  <a:lnTo>
                    <a:pt x="423" y="254"/>
                  </a:lnTo>
                  <a:lnTo>
                    <a:pt x="422" y="255"/>
                  </a:lnTo>
                  <a:lnTo>
                    <a:pt x="416" y="285"/>
                  </a:lnTo>
                  <a:lnTo>
                    <a:pt x="408" y="312"/>
                  </a:lnTo>
                  <a:lnTo>
                    <a:pt x="398" y="336"/>
                  </a:lnTo>
                  <a:lnTo>
                    <a:pt x="399" y="336"/>
                  </a:lnTo>
                  <a:lnTo>
                    <a:pt x="399" y="339"/>
                  </a:lnTo>
                  <a:lnTo>
                    <a:pt x="407" y="366"/>
                  </a:lnTo>
                  <a:lnTo>
                    <a:pt x="414" y="392"/>
                  </a:lnTo>
                  <a:lnTo>
                    <a:pt x="434" y="366"/>
                  </a:lnTo>
                  <a:lnTo>
                    <a:pt x="449" y="337"/>
                  </a:lnTo>
                  <a:lnTo>
                    <a:pt x="462" y="306"/>
                  </a:lnTo>
                  <a:lnTo>
                    <a:pt x="470" y="273"/>
                  </a:lnTo>
                  <a:lnTo>
                    <a:pt x="472" y="239"/>
                  </a:lnTo>
                  <a:lnTo>
                    <a:pt x="472" y="235"/>
                  </a:lnTo>
                  <a:lnTo>
                    <a:pt x="471" y="229"/>
                  </a:lnTo>
                  <a:lnTo>
                    <a:pt x="471" y="224"/>
                  </a:lnTo>
                  <a:lnTo>
                    <a:pt x="469" y="217"/>
                  </a:lnTo>
                  <a:close/>
                  <a:moveTo>
                    <a:pt x="67" y="91"/>
                  </a:moveTo>
                  <a:lnTo>
                    <a:pt x="59" y="93"/>
                  </a:lnTo>
                  <a:lnTo>
                    <a:pt x="40" y="118"/>
                  </a:lnTo>
                  <a:lnTo>
                    <a:pt x="25" y="146"/>
                  </a:lnTo>
                  <a:lnTo>
                    <a:pt x="15" y="175"/>
                  </a:lnTo>
                  <a:lnTo>
                    <a:pt x="8" y="207"/>
                  </a:lnTo>
                  <a:lnTo>
                    <a:pt x="6" y="239"/>
                  </a:lnTo>
                  <a:lnTo>
                    <a:pt x="8" y="270"/>
                  </a:lnTo>
                  <a:lnTo>
                    <a:pt x="20" y="256"/>
                  </a:lnTo>
                  <a:lnTo>
                    <a:pt x="32" y="243"/>
                  </a:lnTo>
                  <a:lnTo>
                    <a:pt x="46" y="232"/>
                  </a:lnTo>
                  <a:lnTo>
                    <a:pt x="52" y="203"/>
                  </a:lnTo>
                  <a:lnTo>
                    <a:pt x="60" y="175"/>
                  </a:lnTo>
                  <a:lnTo>
                    <a:pt x="70" y="149"/>
                  </a:lnTo>
                  <a:lnTo>
                    <a:pt x="68" y="147"/>
                  </a:lnTo>
                  <a:lnTo>
                    <a:pt x="68" y="143"/>
                  </a:lnTo>
                  <a:lnTo>
                    <a:pt x="67" y="91"/>
                  </a:lnTo>
                  <a:close/>
                  <a:moveTo>
                    <a:pt x="371" y="72"/>
                  </a:moveTo>
                  <a:lnTo>
                    <a:pt x="340" y="93"/>
                  </a:lnTo>
                  <a:lnTo>
                    <a:pt x="354" y="126"/>
                  </a:lnTo>
                  <a:lnTo>
                    <a:pt x="362" y="159"/>
                  </a:lnTo>
                  <a:lnTo>
                    <a:pt x="366" y="195"/>
                  </a:lnTo>
                  <a:lnTo>
                    <a:pt x="366" y="197"/>
                  </a:lnTo>
                  <a:lnTo>
                    <a:pt x="388" y="213"/>
                  </a:lnTo>
                  <a:lnTo>
                    <a:pt x="405" y="231"/>
                  </a:lnTo>
                  <a:lnTo>
                    <a:pt x="419" y="247"/>
                  </a:lnTo>
                  <a:lnTo>
                    <a:pt x="464" y="211"/>
                  </a:lnTo>
                  <a:lnTo>
                    <a:pt x="464" y="207"/>
                  </a:lnTo>
                  <a:lnTo>
                    <a:pt x="465" y="206"/>
                  </a:lnTo>
                  <a:lnTo>
                    <a:pt x="465" y="205"/>
                  </a:lnTo>
                  <a:lnTo>
                    <a:pt x="464" y="181"/>
                  </a:lnTo>
                  <a:lnTo>
                    <a:pt x="462" y="175"/>
                  </a:lnTo>
                  <a:lnTo>
                    <a:pt x="461" y="170"/>
                  </a:lnTo>
                  <a:lnTo>
                    <a:pt x="455" y="154"/>
                  </a:lnTo>
                  <a:lnTo>
                    <a:pt x="447" y="135"/>
                  </a:lnTo>
                  <a:lnTo>
                    <a:pt x="438" y="120"/>
                  </a:lnTo>
                  <a:lnTo>
                    <a:pt x="423" y="105"/>
                  </a:lnTo>
                  <a:lnTo>
                    <a:pt x="407" y="92"/>
                  </a:lnTo>
                  <a:lnTo>
                    <a:pt x="390" y="82"/>
                  </a:lnTo>
                  <a:lnTo>
                    <a:pt x="373" y="73"/>
                  </a:lnTo>
                  <a:lnTo>
                    <a:pt x="371" y="73"/>
                  </a:lnTo>
                  <a:lnTo>
                    <a:pt x="371" y="72"/>
                  </a:lnTo>
                  <a:close/>
                  <a:moveTo>
                    <a:pt x="248" y="64"/>
                  </a:moveTo>
                  <a:lnTo>
                    <a:pt x="248" y="65"/>
                  </a:lnTo>
                  <a:lnTo>
                    <a:pt x="247" y="66"/>
                  </a:lnTo>
                  <a:lnTo>
                    <a:pt x="244" y="67"/>
                  </a:lnTo>
                  <a:lnTo>
                    <a:pt x="243" y="68"/>
                  </a:lnTo>
                  <a:lnTo>
                    <a:pt x="215" y="89"/>
                  </a:lnTo>
                  <a:lnTo>
                    <a:pt x="188" y="110"/>
                  </a:lnTo>
                  <a:lnTo>
                    <a:pt x="163" y="134"/>
                  </a:lnTo>
                  <a:lnTo>
                    <a:pt x="162" y="134"/>
                  </a:lnTo>
                  <a:lnTo>
                    <a:pt x="160" y="137"/>
                  </a:lnTo>
                  <a:lnTo>
                    <a:pt x="160" y="138"/>
                  </a:lnTo>
                  <a:lnTo>
                    <a:pt x="179" y="216"/>
                  </a:lnTo>
                  <a:lnTo>
                    <a:pt x="179" y="217"/>
                  </a:lnTo>
                  <a:lnTo>
                    <a:pt x="180" y="217"/>
                  </a:lnTo>
                  <a:lnTo>
                    <a:pt x="291" y="252"/>
                  </a:lnTo>
                  <a:lnTo>
                    <a:pt x="292" y="252"/>
                  </a:lnTo>
                  <a:lnTo>
                    <a:pt x="310" y="232"/>
                  </a:lnTo>
                  <a:lnTo>
                    <a:pt x="331" y="214"/>
                  </a:lnTo>
                  <a:lnTo>
                    <a:pt x="354" y="197"/>
                  </a:lnTo>
                  <a:lnTo>
                    <a:pt x="353" y="186"/>
                  </a:lnTo>
                  <a:lnTo>
                    <a:pt x="349" y="170"/>
                  </a:lnTo>
                  <a:lnTo>
                    <a:pt x="345" y="150"/>
                  </a:lnTo>
                  <a:lnTo>
                    <a:pt x="340" y="130"/>
                  </a:lnTo>
                  <a:lnTo>
                    <a:pt x="335" y="112"/>
                  </a:lnTo>
                  <a:lnTo>
                    <a:pt x="330" y="98"/>
                  </a:lnTo>
                  <a:lnTo>
                    <a:pt x="325" y="90"/>
                  </a:lnTo>
                  <a:lnTo>
                    <a:pt x="307" y="81"/>
                  </a:lnTo>
                  <a:lnTo>
                    <a:pt x="289" y="73"/>
                  </a:lnTo>
                  <a:lnTo>
                    <a:pt x="269" y="67"/>
                  </a:lnTo>
                  <a:lnTo>
                    <a:pt x="248" y="64"/>
                  </a:lnTo>
                  <a:close/>
                  <a:moveTo>
                    <a:pt x="342" y="31"/>
                  </a:moveTo>
                  <a:lnTo>
                    <a:pt x="347" y="34"/>
                  </a:lnTo>
                  <a:lnTo>
                    <a:pt x="353" y="39"/>
                  </a:lnTo>
                  <a:lnTo>
                    <a:pt x="361" y="47"/>
                  </a:lnTo>
                  <a:lnTo>
                    <a:pt x="365" y="55"/>
                  </a:lnTo>
                  <a:lnTo>
                    <a:pt x="371" y="63"/>
                  </a:lnTo>
                  <a:lnTo>
                    <a:pt x="388" y="72"/>
                  </a:lnTo>
                  <a:lnTo>
                    <a:pt x="405" y="82"/>
                  </a:lnTo>
                  <a:lnTo>
                    <a:pt x="420" y="92"/>
                  </a:lnTo>
                  <a:lnTo>
                    <a:pt x="397" y="68"/>
                  </a:lnTo>
                  <a:lnTo>
                    <a:pt x="371" y="48"/>
                  </a:lnTo>
                  <a:lnTo>
                    <a:pt x="342" y="31"/>
                  </a:lnTo>
                  <a:close/>
                  <a:moveTo>
                    <a:pt x="186" y="20"/>
                  </a:moveTo>
                  <a:lnTo>
                    <a:pt x="162" y="24"/>
                  </a:lnTo>
                  <a:lnTo>
                    <a:pt x="138" y="33"/>
                  </a:lnTo>
                  <a:lnTo>
                    <a:pt x="116" y="45"/>
                  </a:lnTo>
                  <a:lnTo>
                    <a:pt x="95" y="63"/>
                  </a:lnTo>
                  <a:lnTo>
                    <a:pt x="78" y="83"/>
                  </a:lnTo>
                  <a:lnTo>
                    <a:pt x="79" y="84"/>
                  </a:lnTo>
                  <a:lnTo>
                    <a:pt x="78" y="85"/>
                  </a:lnTo>
                  <a:lnTo>
                    <a:pt x="78" y="87"/>
                  </a:lnTo>
                  <a:lnTo>
                    <a:pt x="80" y="123"/>
                  </a:lnTo>
                  <a:lnTo>
                    <a:pt x="81" y="140"/>
                  </a:lnTo>
                  <a:lnTo>
                    <a:pt x="104" y="132"/>
                  </a:lnTo>
                  <a:lnTo>
                    <a:pt x="127" y="130"/>
                  </a:lnTo>
                  <a:lnTo>
                    <a:pt x="150" y="131"/>
                  </a:lnTo>
                  <a:lnTo>
                    <a:pt x="151" y="129"/>
                  </a:lnTo>
                  <a:lnTo>
                    <a:pt x="153" y="126"/>
                  </a:lnTo>
                  <a:lnTo>
                    <a:pt x="193" y="90"/>
                  </a:lnTo>
                  <a:lnTo>
                    <a:pt x="237" y="58"/>
                  </a:lnTo>
                  <a:lnTo>
                    <a:pt x="237" y="57"/>
                  </a:lnTo>
                  <a:lnTo>
                    <a:pt x="228" y="26"/>
                  </a:lnTo>
                  <a:lnTo>
                    <a:pt x="208" y="20"/>
                  </a:lnTo>
                  <a:lnTo>
                    <a:pt x="186" y="20"/>
                  </a:lnTo>
                  <a:close/>
                  <a:moveTo>
                    <a:pt x="240" y="7"/>
                  </a:moveTo>
                  <a:lnTo>
                    <a:pt x="215" y="8"/>
                  </a:lnTo>
                  <a:lnTo>
                    <a:pt x="191" y="11"/>
                  </a:lnTo>
                  <a:lnTo>
                    <a:pt x="217" y="11"/>
                  </a:lnTo>
                  <a:lnTo>
                    <a:pt x="227" y="14"/>
                  </a:lnTo>
                  <a:lnTo>
                    <a:pt x="235" y="17"/>
                  </a:lnTo>
                  <a:lnTo>
                    <a:pt x="256" y="11"/>
                  </a:lnTo>
                  <a:lnTo>
                    <a:pt x="276" y="9"/>
                  </a:lnTo>
                  <a:lnTo>
                    <a:pt x="240" y="7"/>
                  </a:lnTo>
                  <a:close/>
                  <a:moveTo>
                    <a:pt x="240" y="0"/>
                  </a:moveTo>
                  <a:lnTo>
                    <a:pt x="279" y="3"/>
                  </a:lnTo>
                  <a:lnTo>
                    <a:pt x="315" y="12"/>
                  </a:lnTo>
                  <a:lnTo>
                    <a:pt x="349" y="26"/>
                  </a:lnTo>
                  <a:lnTo>
                    <a:pt x="380" y="47"/>
                  </a:lnTo>
                  <a:lnTo>
                    <a:pt x="408" y="69"/>
                  </a:lnTo>
                  <a:lnTo>
                    <a:pt x="432" y="98"/>
                  </a:lnTo>
                  <a:lnTo>
                    <a:pt x="452" y="129"/>
                  </a:lnTo>
                  <a:lnTo>
                    <a:pt x="465" y="164"/>
                  </a:lnTo>
                  <a:lnTo>
                    <a:pt x="475" y="200"/>
                  </a:lnTo>
                  <a:lnTo>
                    <a:pt x="478" y="239"/>
                  </a:lnTo>
                  <a:lnTo>
                    <a:pt x="475" y="278"/>
                  </a:lnTo>
                  <a:lnTo>
                    <a:pt x="465" y="314"/>
                  </a:lnTo>
                  <a:lnTo>
                    <a:pt x="452" y="348"/>
                  </a:lnTo>
                  <a:lnTo>
                    <a:pt x="432" y="380"/>
                  </a:lnTo>
                  <a:lnTo>
                    <a:pt x="408" y="408"/>
                  </a:lnTo>
                  <a:lnTo>
                    <a:pt x="380" y="432"/>
                  </a:lnTo>
                  <a:lnTo>
                    <a:pt x="349" y="451"/>
                  </a:lnTo>
                  <a:lnTo>
                    <a:pt x="315" y="466"/>
                  </a:lnTo>
                  <a:lnTo>
                    <a:pt x="279" y="475"/>
                  </a:lnTo>
                  <a:lnTo>
                    <a:pt x="240" y="478"/>
                  </a:lnTo>
                  <a:lnTo>
                    <a:pt x="201" y="475"/>
                  </a:lnTo>
                  <a:lnTo>
                    <a:pt x="165" y="466"/>
                  </a:lnTo>
                  <a:lnTo>
                    <a:pt x="129" y="451"/>
                  </a:lnTo>
                  <a:lnTo>
                    <a:pt x="98" y="432"/>
                  </a:lnTo>
                  <a:lnTo>
                    <a:pt x="70" y="408"/>
                  </a:lnTo>
                  <a:lnTo>
                    <a:pt x="47" y="380"/>
                  </a:lnTo>
                  <a:lnTo>
                    <a:pt x="27" y="348"/>
                  </a:lnTo>
                  <a:lnTo>
                    <a:pt x="13" y="314"/>
                  </a:lnTo>
                  <a:lnTo>
                    <a:pt x="4" y="278"/>
                  </a:lnTo>
                  <a:lnTo>
                    <a:pt x="0" y="239"/>
                  </a:lnTo>
                  <a:lnTo>
                    <a:pt x="4" y="200"/>
                  </a:lnTo>
                  <a:lnTo>
                    <a:pt x="13" y="164"/>
                  </a:lnTo>
                  <a:lnTo>
                    <a:pt x="27" y="129"/>
                  </a:lnTo>
                  <a:lnTo>
                    <a:pt x="47" y="98"/>
                  </a:lnTo>
                  <a:lnTo>
                    <a:pt x="70" y="69"/>
                  </a:lnTo>
                  <a:lnTo>
                    <a:pt x="98" y="47"/>
                  </a:lnTo>
                  <a:lnTo>
                    <a:pt x="129" y="26"/>
                  </a:lnTo>
                  <a:lnTo>
                    <a:pt x="165" y="12"/>
                  </a:lnTo>
                  <a:lnTo>
                    <a:pt x="201" y="3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15074" y="1275966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Прямоугольник 121"/>
          <p:cNvSpPr/>
          <p:nvPr/>
        </p:nvSpPr>
        <p:spPr>
          <a:xfrm>
            <a:off x="6303656" y="1321685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1472" y="1275966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Прямоугольник 121"/>
          <p:cNvSpPr/>
          <p:nvPr/>
        </p:nvSpPr>
        <p:spPr>
          <a:xfrm>
            <a:off x="696764" y="1321685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70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