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3" r:id="rId2"/>
  </p:sldIdLst>
  <p:sldSz cx="9144000" cy="6858000" type="screen4x3"/>
  <p:notesSz cx="6858000" cy="9144000"/>
  <p:custDataLst>
    <p:tags r:id="rId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1C1C1C"/>
    <a:srgbClr val="080808"/>
    <a:srgbClr val="C02500"/>
    <a:srgbClr val="FF6743"/>
    <a:srgbClr val="FF33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36" y="-84"/>
      </p:cViewPr>
      <p:guideLst>
        <p:guide orient="horz" pos="2614"/>
        <p:guide orient="horz" pos="3961"/>
        <p:guide orient="horz" pos="210"/>
        <p:guide pos="5465"/>
        <p:guide pos="2880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</a:defRPr>
            </a:lvl1pPr>
          </a:lstStyle>
          <a:p>
            <a:pPr>
              <a:defRPr/>
            </a:pPr>
            <a:fld id="{CD95CA5F-C2AB-4F9C-8357-231A994F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47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华文细黑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华文细黑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华文细黑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华文细黑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aishiho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468313" y="2470150"/>
            <a:ext cx="5399087" cy="10795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zh-CN" noProof="0" smtClean="0"/>
              <a:t>单击此处编辑母版标题样式</a:t>
            </a:r>
          </a:p>
        </p:txBody>
      </p:sp>
      <p:sp>
        <p:nvSpPr>
          <p:cNvPr id="2052" name="Rectangle 31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49650"/>
            <a:ext cx="5400675" cy="600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单击添加署名或公司信息</a:t>
            </a:r>
          </a:p>
        </p:txBody>
      </p:sp>
    </p:spTree>
    <p:extLst>
      <p:ext uri="{BB962C8B-B14F-4D97-AF65-F5344CB8AC3E}">
        <p14:creationId xmlns:p14="http://schemas.microsoft.com/office/powerpoint/2010/main" val="122507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0F74850E-2FE8-4C90-AB5A-95A2749AA6BE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3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4638" y="161925"/>
            <a:ext cx="2051050" cy="61261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61925"/>
            <a:ext cx="6003925" cy="61261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B47B4A0B-DC6E-4329-82F2-DBA9F7E28851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97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161925"/>
            <a:ext cx="5832475" cy="4953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68313" y="1125538"/>
            <a:ext cx="8207375" cy="516255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3916161A-6878-4D25-823A-A4E5FB04F90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82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161925"/>
            <a:ext cx="5832475" cy="4953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68313" y="1125538"/>
            <a:ext cx="8207375" cy="516255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C23A6CEF-F5BC-4D2A-B7BA-8B1913EAFCDB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0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10A75118-7A80-4A29-8578-AD5421E17D7B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90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EA7B41D7-D7FC-4ED6-B122-206720478E28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5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7487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27488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71C6D4A8-9856-4F8A-8A5B-8D1C6C0596F5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8B58239A-A957-4355-8B78-7524A30AC2CD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9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E4EBD575-D985-46E0-A4CD-619CA4F384BE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4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8E660679-3F4C-4168-BDEC-68E96C5CD437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47BC19F0-B847-4A99-A8EE-E2C013810DC7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8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C0B91596-01FB-4431-9499-4BB83746A4D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ishihong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1"/>
          <p:cNvSpPr>
            <a:spLocks noChangeArrowheads="1"/>
          </p:cNvSpPr>
          <p:nvPr>
            <p:ph type="body" idx="1"/>
          </p:nvPr>
        </p:nvSpPr>
        <p:spPr bwMode="auto">
          <a:xfrm>
            <a:off x="468313" y="1125538"/>
            <a:ext cx="8207375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8313" y="6376988"/>
            <a:ext cx="1439862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altLang="en-US"/>
              <a:t>Page </a:t>
            </a:r>
            <a:r>
              <a:rPr lang="de-DE" altLang="en-US">
                <a:sym typeface="MS UI Gothic" pitchFamily="34" charset="-128"/>
              </a:rPr>
              <a:t></a:t>
            </a:r>
            <a:r>
              <a:rPr lang="de-DE" altLang="en-US"/>
              <a:t> </a:t>
            </a:r>
            <a:fld id="{924500D4-0DCC-4497-AA4A-E0A967013CBD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27"/>
          <p:cNvSpPr>
            <a:spLocks noChangeArrowheads="1"/>
          </p:cNvSpPr>
          <p:nvPr>
            <p:ph type="title"/>
          </p:nvPr>
        </p:nvSpPr>
        <p:spPr bwMode="auto">
          <a:xfrm>
            <a:off x="468313" y="161925"/>
            <a:ext cx="58324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华文细黑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smtClean="0"/>
              <a:t>单击此处添加标题</a:t>
            </a:r>
          </a:p>
        </p:txBody>
      </p:sp>
      <p:sp>
        <p:nvSpPr>
          <p:cNvPr id="3076" name="未知"/>
          <p:cNvSpPr>
            <a:spLocks/>
          </p:cNvSpPr>
          <p:nvPr/>
        </p:nvSpPr>
        <p:spPr bwMode="auto">
          <a:xfrm>
            <a:off x="2300288" y="4278313"/>
            <a:ext cx="4576762" cy="1546225"/>
          </a:xfrm>
          <a:custGeom>
            <a:avLst/>
            <a:gdLst>
              <a:gd name="T0" fmla="*/ 2147483647 w 2281"/>
              <a:gd name="T1" fmla="*/ 2147483647 h 770"/>
              <a:gd name="T2" fmla="*/ 2147483647 w 2281"/>
              <a:gd name="T3" fmla="*/ 2147483647 h 770"/>
              <a:gd name="T4" fmla="*/ 2147483647 w 2281"/>
              <a:gd name="T5" fmla="*/ 1871034662 h 770"/>
              <a:gd name="T6" fmla="*/ 297918915 w 2281"/>
              <a:gd name="T7" fmla="*/ 721799919 h 770"/>
              <a:gd name="T8" fmla="*/ 0 w 2281"/>
              <a:gd name="T9" fmla="*/ 28227643 h 770"/>
              <a:gd name="T10" fmla="*/ 841419936 w 2281"/>
              <a:gd name="T11" fmla="*/ 0 h 770"/>
              <a:gd name="T12" fmla="*/ 2147483647 w 2281"/>
              <a:gd name="T13" fmla="*/ 1088749233 h 770"/>
              <a:gd name="T14" fmla="*/ 2147483647 w 2281"/>
              <a:gd name="T15" fmla="*/ 846805182 h 770"/>
              <a:gd name="T16" fmla="*/ 2147483647 w 2281"/>
              <a:gd name="T17" fmla="*/ 2147483647 h 7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81" h="770">
                <a:moveTo>
                  <a:pt x="2281" y="770"/>
                </a:moveTo>
                <a:lnTo>
                  <a:pt x="1009" y="553"/>
                </a:lnTo>
                <a:lnTo>
                  <a:pt x="1406" y="464"/>
                </a:lnTo>
                <a:lnTo>
                  <a:pt x="74" y="179"/>
                </a:lnTo>
                <a:lnTo>
                  <a:pt x="0" y="7"/>
                </a:lnTo>
                <a:lnTo>
                  <a:pt x="209" y="0"/>
                </a:lnTo>
                <a:lnTo>
                  <a:pt x="1586" y="270"/>
                </a:lnTo>
                <a:lnTo>
                  <a:pt x="2260" y="210"/>
                </a:lnTo>
                <a:lnTo>
                  <a:pt x="2281" y="77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7" name="未知"/>
          <p:cNvSpPr>
            <a:spLocks/>
          </p:cNvSpPr>
          <p:nvPr/>
        </p:nvSpPr>
        <p:spPr bwMode="auto">
          <a:xfrm>
            <a:off x="2687638" y="1822450"/>
            <a:ext cx="4435475" cy="4011613"/>
          </a:xfrm>
          <a:custGeom>
            <a:avLst/>
            <a:gdLst>
              <a:gd name="T0" fmla="*/ 2147483647 w 2211"/>
              <a:gd name="T1" fmla="*/ 2147483647 h 1999"/>
              <a:gd name="T2" fmla="*/ 2147483647 w 2211"/>
              <a:gd name="T3" fmla="*/ 982658552 h 1999"/>
              <a:gd name="T4" fmla="*/ 261586702 w 2211"/>
              <a:gd name="T5" fmla="*/ 660475255 h 1999"/>
              <a:gd name="T6" fmla="*/ 2147483647 w 2211"/>
              <a:gd name="T7" fmla="*/ 438973612 h 1999"/>
              <a:gd name="T8" fmla="*/ 2147483647 w 2211"/>
              <a:gd name="T9" fmla="*/ 2147483647 h 1999"/>
              <a:gd name="T10" fmla="*/ 2147483647 w 2211"/>
              <a:gd name="T11" fmla="*/ 2147483647 h 1999"/>
              <a:gd name="T12" fmla="*/ 2147483647 w 2211"/>
              <a:gd name="T13" fmla="*/ 2147483647 h 1999"/>
              <a:gd name="T14" fmla="*/ 2147483647 w 2211"/>
              <a:gd name="T15" fmla="*/ 2147483647 h 1999"/>
              <a:gd name="T16" fmla="*/ 2147483647 w 2211"/>
              <a:gd name="T17" fmla="*/ 2147483647 h 1999"/>
              <a:gd name="T18" fmla="*/ 2147483647 w 2211"/>
              <a:gd name="T19" fmla="*/ 2147483647 h 1999"/>
              <a:gd name="T20" fmla="*/ 2147483647 w 2211"/>
              <a:gd name="T21" fmla="*/ 2147483647 h 19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11" h="1999">
                <a:moveTo>
                  <a:pt x="1275" y="1073"/>
                </a:moveTo>
                <a:cubicBezTo>
                  <a:pt x="1212" y="914"/>
                  <a:pt x="765" y="395"/>
                  <a:pt x="563" y="244"/>
                </a:cubicBezTo>
                <a:cubicBezTo>
                  <a:pt x="351" y="72"/>
                  <a:pt x="0" y="187"/>
                  <a:pt x="65" y="164"/>
                </a:cubicBezTo>
                <a:cubicBezTo>
                  <a:pt x="130" y="141"/>
                  <a:pt x="650" y="0"/>
                  <a:pt x="952" y="109"/>
                </a:cubicBezTo>
                <a:cubicBezTo>
                  <a:pt x="1270" y="262"/>
                  <a:pt x="1876" y="816"/>
                  <a:pt x="1876" y="816"/>
                </a:cubicBezTo>
                <a:lnTo>
                  <a:pt x="2211" y="705"/>
                </a:lnTo>
                <a:lnTo>
                  <a:pt x="2107" y="1957"/>
                </a:lnTo>
                <a:lnTo>
                  <a:pt x="2102" y="1999"/>
                </a:lnTo>
                <a:lnTo>
                  <a:pt x="917" y="1221"/>
                </a:lnTo>
                <a:lnTo>
                  <a:pt x="914" y="1173"/>
                </a:lnTo>
                <a:lnTo>
                  <a:pt x="1275" y="107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8" name="未知"/>
          <p:cNvSpPr>
            <a:spLocks/>
          </p:cNvSpPr>
          <p:nvPr/>
        </p:nvSpPr>
        <p:spPr bwMode="auto">
          <a:xfrm>
            <a:off x="2759075" y="1752600"/>
            <a:ext cx="4437063" cy="3984625"/>
          </a:xfrm>
          <a:custGeom>
            <a:avLst/>
            <a:gdLst>
              <a:gd name="T0" fmla="*/ 2147483647 w 2830"/>
              <a:gd name="T1" fmla="*/ 2147483647 h 2542"/>
              <a:gd name="T2" fmla="*/ 1772366785 w 2830"/>
              <a:gd name="T3" fmla="*/ 766617083 h 2542"/>
              <a:gd name="T4" fmla="*/ 204031208 w 2830"/>
              <a:gd name="T5" fmla="*/ 515991695 h 2542"/>
              <a:gd name="T6" fmla="*/ 2147483647 w 2830"/>
              <a:gd name="T7" fmla="*/ 341538166 h 2542"/>
              <a:gd name="T8" fmla="*/ 2147483647 w 2830"/>
              <a:gd name="T9" fmla="*/ 2147483647 h 2542"/>
              <a:gd name="T10" fmla="*/ 2147483647 w 2830"/>
              <a:gd name="T11" fmla="*/ 2147483647 h 2542"/>
              <a:gd name="T12" fmla="*/ 2147483647 w 2830"/>
              <a:gd name="T13" fmla="*/ 2147483647 h 2542"/>
              <a:gd name="T14" fmla="*/ 2147483647 w 2830"/>
              <a:gd name="T15" fmla="*/ 2147483647 h 2542"/>
              <a:gd name="T16" fmla="*/ 2147483647 w 2830"/>
              <a:gd name="T17" fmla="*/ 2147483647 h 25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830" h="2542">
                <a:moveTo>
                  <a:pt x="1632" y="1374"/>
                </a:moveTo>
                <a:cubicBezTo>
                  <a:pt x="1565" y="1169"/>
                  <a:pt x="979" y="506"/>
                  <a:pt x="721" y="312"/>
                </a:cubicBezTo>
                <a:cubicBezTo>
                  <a:pt x="449" y="92"/>
                  <a:pt x="0" y="239"/>
                  <a:pt x="83" y="210"/>
                </a:cubicBezTo>
                <a:cubicBezTo>
                  <a:pt x="166" y="181"/>
                  <a:pt x="832" y="0"/>
                  <a:pt x="1218" y="139"/>
                </a:cubicBezTo>
                <a:cubicBezTo>
                  <a:pt x="1626" y="335"/>
                  <a:pt x="2401" y="1044"/>
                  <a:pt x="2401" y="1044"/>
                </a:cubicBezTo>
                <a:lnTo>
                  <a:pt x="2830" y="902"/>
                </a:lnTo>
                <a:lnTo>
                  <a:pt x="2652" y="2542"/>
                </a:lnTo>
                <a:lnTo>
                  <a:pt x="1126" y="1544"/>
                </a:lnTo>
                <a:lnTo>
                  <a:pt x="1632" y="1374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9" name="未知"/>
          <p:cNvSpPr>
            <a:spLocks/>
          </p:cNvSpPr>
          <p:nvPr/>
        </p:nvSpPr>
        <p:spPr bwMode="auto">
          <a:xfrm>
            <a:off x="2265363" y="2017713"/>
            <a:ext cx="1303337" cy="504825"/>
          </a:xfrm>
          <a:custGeom>
            <a:avLst/>
            <a:gdLst>
              <a:gd name="T0" fmla="*/ 2069046694 w 821"/>
              <a:gd name="T1" fmla="*/ 110886875 h 318"/>
              <a:gd name="T2" fmla="*/ 1018142734 w 821"/>
              <a:gd name="T3" fmla="*/ 93246575 h 318"/>
              <a:gd name="T4" fmla="*/ 0 w 821"/>
              <a:gd name="T5" fmla="*/ 657761575 h 318"/>
              <a:gd name="T6" fmla="*/ 0 w 821"/>
              <a:gd name="T7" fmla="*/ 801409688 h 318"/>
              <a:gd name="T8" fmla="*/ 1539814084 w 821"/>
              <a:gd name="T9" fmla="*/ 614918125 h 318"/>
              <a:gd name="T10" fmla="*/ 1804431183 w 821"/>
              <a:gd name="T11" fmla="*/ 400705638 h 318"/>
              <a:gd name="T12" fmla="*/ 2069046694 w 821"/>
              <a:gd name="T13" fmla="*/ 110886875 h 3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21" h="318">
                <a:moveTo>
                  <a:pt x="821" y="44"/>
                </a:moveTo>
                <a:cubicBezTo>
                  <a:pt x="769" y="24"/>
                  <a:pt x="540" y="0"/>
                  <a:pt x="404" y="37"/>
                </a:cubicBezTo>
                <a:cubicBezTo>
                  <a:pt x="267" y="73"/>
                  <a:pt x="68" y="215"/>
                  <a:pt x="0" y="261"/>
                </a:cubicBezTo>
                <a:lnTo>
                  <a:pt x="0" y="318"/>
                </a:lnTo>
                <a:lnTo>
                  <a:pt x="611" y="244"/>
                </a:lnTo>
                <a:lnTo>
                  <a:pt x="716" y="159"/>
                </a:lnTo>
                <a:lnTo>
                  <a:pt x="821" y="4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0" name="未知"/>
          <p:cNvSpPr>
            <a:spLocks/>
          </p:cNvSpPr>
          <p:nvPr/>
        </p:nvSpPr>
        <p:spPr bwMode="auto">
          <a:xfrm>
            <a:off x="2255838" y="2095500"/>
            <a:ext cx="1250950" cy="433388"/>
          </a:xfrm>
          <a:custGeom>
            <a:avLst/>
            <a:gdLst>
              <a:gd name="T0" fmla="*/ 2147483647 w 620"/>
              <a:gd name="T1" fmla="*/ 130241428 h 208"/>
              <a:gd name="T2" fmla="*/ 1233499248 w 620"/>
              <a:gd name="T3" fmla="*/ 125899214 h 208"/>
              <a:gd name="T4" fmla="*/ 0 w 620"/>
              <a:gd name="T5" fmla="*/ 876956451 h 208"/>
              <a:gd name="T6" fmla="*/ 8141263 w 620"/>
              <a:gd name="T7" fmla="*/ 903005570 h 208"/>
              <a:gd name="T8" fmla="*/ 1892996052 w 620"/>
              <a:gd name="T9" fmla="*/ 881298665 h 208"/>
              <a:gd name="T10" fmla="*/ 2147483647 w 620"/>
              <a:gd name="T11" fmla="*/ 512281285 h 208"/>
              <a:gd name="T12" fmla="*/ 2147483647 w 620"/>
              <a:gd name="T13" fmla="*/ 130241428 h 2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20" h="208">
                <a:moveTo>
                  <a:pt x="620" y="30"/>
                </a:moveTo>
                <a:cubicBezTo>
                  <a:pt x="582" y="15"/>
                  <a:pt x="406" y="0"/>
                  <a:pt x="303" y="29"/>
                </a:cubicBezTo>
                <a:cubicBezTo>
                  <a:pt x="200" y="58"/>
                  <a:pt x="50" y="172"/>
                  <a:pt x="0" y="202"/>
                </a:cubicBezTo>
                <a:lnTo>
                  <a:pt x="2" y="208"/>
                </a:lnTo>
                <a:lnTo>
                  <a:pt x="465" y="203"/>
                </a:lnTo>
                <a:lnTo>
                  <a:pt x="534" y="118"/>
                </a:lnTo>
                <a:lnTo>
                  <a:pt x="620" y="3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960563" y="2646363"/>
            <a:ext cx="162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400" i="0"/>
              <a:t>单击添加段落文字</a:t>
            </a: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5502275" y="2135188"/>
            <a:ext cx="1508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200" i="0"/>
              <a:t>单击添加段落文字</a:t>
            </a: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4686300" y="1708150"/>
            <a:ext cx="127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000" i="0"/>
              <a:t>单击添加段落文字</a:t>
            </a:r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6216650" y="2633663"/>
            <a:ext cx="172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400" i="0"/>
              <a:t>单击添加段落文字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bfbb13dd87847d59b1342e8278b1af8dd5e73"/>
</p:tagLst>
</file>

<file path=ppt/theme/theme1.xml><?xml version="1.0" encoding="utf-8"?>
<a:theme xmlns:a="http://schemas.openxmlformats.org/drawingml/2006/main" name="演示设计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演示设计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华文细黑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华文细黑" pitchFamily="2" charset="-122"/>
          </a:defRPr>
        </a:defPPr>
      </a:lstStyle>
    </a:lnDef>
  </a:objectDefaults>
  <a:extraClrSchemeLst>
    <a:extraClrScheme>
      <a:clrScheme name="演示设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Pages>0</Pages>
  <Words>20</Words>
  <Characters>0</Characters>
  <Application>Microsoft Office PowerPoint</Application>
  <DocSecurity>0</DocSecurity>
  <PresentationFormat>全屏显示(4:3)</PresentationFormat>
  <Lines>0</Lines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华文细黑</vt:lpstr>
      <vt:lpstr>Wingdings</vt:lpstr>
      <vt:lpstr>MS UI Gothic</vt:lpstr>
      <vt:lpstr>微软雅黑</vt:lpstr>
      <vt:lpstr>演示设计</vt:lpstr>
      <vt:lpstr>单击此处添加标题</vt:lpstr>
    </vt:vector>
  </TitlesOfParts>
  <Company>NordriDesign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DG-递进</dc:subject>
  <dc:creator>PPTfans.cn</dc:creator>
  <cp:keywords>TZ-固定图形;XG-渐变;KJ-3D;DH-静态</cp:keywords>
  <dc:description>PPTfans.cn</dc:description>
  <cp:revision>222</cp:revision>
  <cp:lastPrinted>1899-12-30T00:00:00Z</cp:lastPrinted>
  <dcterms:created xsi:type="dcterms:W3CDTF">2008-05-06T01:42:58Z</dcterms:created>
  <dcterms:modified xsi:type="dcterms:W3CDTF">2012-08-15T10:16:18Z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2052-6.6.0.2182</vt:lpwstr>
  </property>
</Properties>
</file>