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8367FE-A70C-4DA9-BA12-0E2A01B110B1}" type="datetimeFigureOut">
              <a:rPr lang="en-US" smtClean="0"/>
              <a:pPr/>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7B63E-0773-47E4-B169-C2F44BFFBE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367FE-A70C-4DA9-BA12-0E2A01B110B1}" type="datetimeFigureOut">
              <a:rPr lang="en-US" smtClean="0"/>
              <a:pPr/>
              <a:t>5/29/2014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7B63E-0773-47E4-B169-C2F44BFFBE4A}" type="slidenum">
              <a:rPr lang="en-US" smtClean="0"/>
              <a:pPr/>
              <a:t>‹#›</a:t>
            </a:fld>
            <a:endParaRPr lang="en-US"/>
          </a:p>
        </p:txBody>
      </p:sp>
    </p:spTree>
    <p:extLst>
      <p:ext uri="{BB962C8B-B14F-4D97-AF65-F5344CB8AC3E}">
        <p14:creationId xmlns:p14="http://schemas.microsoft.com/office/powerpoint/2010/main" val="3882627626"/>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Прямоугольник 55"/>
          <p:cNvSpPr/>
          <p:nvPr/>
        </p:nvSpPr>
        <p:spPr>
          <a:xfrm flipV="1">
            <a:off x="0" y="0"/>
            <a:ext cx="9144000" cy="6858000"/>
          </a:xfrm>
          <a:prstGeom prst="rect">
            <a:avLst/>
          </a:prstGeom>
          <a:gradFill flip="none" rotWithShape="1">
            <a:gsLst>
              <a:gs pos="100000">
                <a:schemeClr val="tx1">
                  <a:lumMod val="85000"/>
                  <a:lumOff val="15000"/>
                </a:schemeClr>
              </a:gs>
              <a:gs pos="46000">
                <a:schemeClr val="bg1">
                  <a:lumMod val="5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050" dirty="0">
              <a:latin typeface="Arial" pitchFamily="34" charset="0"/>
              <a:cs typeface="Arial" pitchFamily="34" charset="0"/>
            </a:endParaRPr>
          </a:p>
        </p:txBody>
      </p:sp>
      <p:sp>
        <p:nvSpPr>
          <p:cNvPr id="36" name="TextBox 44"/>
          <p:cNvSpPr txBox="1">
            <a:spLocks noChangeArrowheads="1"/>
          </p:cNvSpPr>
          <p:nvPr/>
        </p:nvSpPr>
        <p:spPr bwMode="auto">
          <a:xfrm>
            <a:off x="242590" y="302980"/>
            <a:ext cx="3400716" cy="338554"/>
          </a:xfrm>
          <a:prstGeom prst="rect">
            <a:avLst/>
          </a:prstGeom>
          <a:noFill/>
          <a:ln w="9525">
            <a:noFill/>
            <a:miter lim="800000"/>
            <a:headEnd/>
            <a:tailEnd/>
          </a:ln>
        </p:spPr>
        <p:txBody>
          <a:bodyPr wrap="square">
            <a:spAutoFit/>
          </a:bodyPr>
          <a:lstStyle/>
          <a:p>
            <a:pPr marL="228600" indent="-228600"/>
            <a:r>
              <a:rPr lang="en-US" sz="1600" b="1" dirty="0" smtClean="0">
                <a:solidFill>
                  <a:schemeClr val="bg1"/>
                </a:solidFill>
                <a:latin typeface="Arial" pitchFamily="34" charset="0"/>
                <a:cs typeface="Arial" pitchFamily="34" charset="0"/>
              </a:rPr>
              <a:t>STOP SMOKING SIGNS</a:t>
            </a:r>
            <a:endParaRPr lang="ru-RU" sz="1600" b="1" dirty="0">
              <a:solidFill>
                <a:schemeClr val="bg1"/>
              </a:solidFill>
              <a:latin typeface="Arial" pitchFamily="34" charset="0"/>
              <a:cs typeface="Arial" pitchFamily="34" charset="0"/>
            </a:endParaRPr>
          </a:p>
        </p:txBody>
      </p:sp>
      <p:grpSp>
        <p:nvGrpSpPr>
          <p:cNvPr id="37" name="Group 36"/>
          <p:cNvGrpSpPr/>
          <p:nvPr/>
        </p:nvGrpSpPr>
        <p:grpSpPr>
          <a:xfrm>
            <a:off x="1165188" y="1643050"/>
            <a:ext cx="2978184" cy="4015230"/>
            <a:chOff x="6470650" y="4114800"/>
            <a:chExt cx="1600200" cy="2157413"/>
          </a:xfrm>
          <a:effectLst>
            <a:outerShdw blurRad="76200" dir="18900000" sy="23000" kx="-1200000" algn="bl" rotWithShape="0">
              <a:prstClr val="black">
                <a:alpha val="20000"/>
              </a:prstClr>
            </a:outerShdw>
          </a:effectLst>
        </p:grpSpPr>
        <p:sp>
          <p:nvSpPr>
            <p:cNvPr id="38" name="Freeform 91"/>
            <p:cNvSpPr>
              <a:spLocks/>
            </p:cNvSpPr>
            <p:nvPr/>
          </p:nvSpPr>
          <p:spPr bwMode="auto">
            <a:xfrm>
              <a:off x="6510338" y="4152900"/>
              <a:ext cx="1524000" cy="2082800"/>
            </a:xfrm>
            <a:custGeom>
              <a:avLst/>
              <a:gdLst/>
              <a:ahLst/>
              <a:cxnLst>
                <a:cxn ang="0">
                  <a:pos x="69" y="0"/>
                </a:cxn>
                <a:cxn ang="0">
                  <a:pos x="891" y="0"/>
                </a:cxn>
                <a:cxn ang="0">
                  <a:pos x="912" y="4"/>
                </a:cxn>
                <a:cxn ang="0">
                  <a:pos x="931" y="13"/>
                </a:cxn>
                <a:cxn ang="0">
                  <a:pos x="946" y="28"/>
                </a:cxn>
                <a:cxn ang="0">
                  <a:pos x="956" y="47"/>
                </a:cxn>
                <a:cxn ang="0">
                  <a:pos x="960" y="69"/>
                </a:cxn>
                <a:cxn ang="0">
                  <a:pos x="960" y="1241"/>
                </a:cxn>
                <a:cxn ang="0">
                  <a:pos x="956" y="1265"/>
                </a:cxn>
                <a:cxn ang="0">
                  <a:pos x="946" y="1284"/>
                </a:cxn>
                <a:cxn ang="0">
                  <a:pos x="931" y="1299"/>
                </a:cxn>
                <a:cxn ang="0">
                  <a:pos x="912" y="1308"/>
                </a:cxn>
                <a:cxn ang="0">
                  <a:pos x="891" y="1312"/>
                </a:cxn>
                <a:cxn ang="0">
                  <a:pos x="69" y="1312"/>
                </a:cxn>
                <a:cxn ang="0">
                  <a:pos x="47" y="1308"/>
                </a:cxn>
                <a:cxn ang="0">
                  <a:pos x="28" y="1299"/>
                </a:cxn>
                <a:cxn ang="0">
                  <a:pos x="13" y="1284"/>
                </a:cxn>
                <a:cxn ang="0">
                  <a:pos x="4" y="1265"/>
                </a:cxn>
                <a:cxn ang="0">
                  <a:pos x="0" y="1241"/>
                </a:cxn>
                <a:cxn ang="0">
                  <a:pos x="0" y="69"/>
                </a:cxn>
                <a:cxn ang="0">
                  <a:pos x="4" y="47"/>
                </a:cxn>
                <a:cxn ang="0">
                  <a:pos x="13" y="28"/>
                </a:cxn>
                <a:cxn ang="0">
                  <a:pos x="28" y="13"/>
                </a:cxn>
                <a:cxn ang="0">
                  <a:pos x="47" y="4"/>
                </a:cxn>
                <a:cxn ang="0">
                  <a:pos x="69" y="0"/>
                </a:cxn>
              </a:cxnLst>
              <a:rect l="0" t="0" r="r" b="b"/>
              <a:pathLst>
                <a:path w="960" h="1312">
                  <a:moveTo>
                    <a:pt x="69" y="0"/>
                  </a:moveTo>
                  <a:lnTo>
                    <a:pt x="891" y="0"/>
                  </a:lnTo>
                  <a:lnTo>
                    <a:pt x="912" y="4"/>
                  </a:lnTo>
                  <a:lnTo>
                    <a:pt x="931" y="13"/>
                  </a:lnTo>
                  <a:lnTo>
                    <a:pt x="946" y="28"/>
                  </a:lnTo>
                  <a:lnTo>
                    <a:pt x="956" y="47"/>
                  </a:lnTo>
                  <a:lnTo>
                    <a:pt x="960" y="69"/>
                  </a:lnTo>
                  <a:lnTo>
                    <a:pt x="960" y="1241"/>
                  </a:lnTo>
                  <a:lnTo>
                    <a:pt x="956" y="1265"/>
                  </a:lnTo>
                  <a:lnTo>
                    <a:pt x="946" y="1284"/>
                  </a:lnTo>
                  <a:lnTo>
                    <a:pt x="931" y="1299"/>
                  </a:lnTo>
                  <a:lnTo>
                    <a:pt x="912" y="1308"/>
                  </a:lnTo>
                  <a:lnTo>
                    <a:pt x="891" y="1312"/>
                  </a:lnTo>
                  <a:lnTo>
                    <a:pt x="69" y="1312"/>
                  </a:lnTo>
                  <a:lnTo>
                    <a:pt x="47" y="1308"/>
                  </a:lnTo>
                  <a:lnTo>
                    <a:pt x="28" y="1299"/>
                  </a:lnTo>
                  <a:lnTo>
                    <a:pt x="13" y="1284"/>
                  </a:lnTo>
                  <a:lnTo>
                    <a:pt x="4" y="1265"/>
                  </a:lnTo>
                  <a:lnTo>
                    <a:pt x="0" y="1241"/>
                  </a:lnTo>
                  <a:lnTo>
                    <a:pt x="0" y="69"/>
                  </a:lnTo>
                  <a:lnTo>
                    <a:pt x="4" y="47"/>
                  </a:lnTo>
                  <a:lnTo>
                    <a:pt x="13" y="28"/>
                  </a:lnTo>
                  <a:lnTo>
                    <a:pt x="28" y="13"/>
                  </a:lnTo>
                  <a:lnTo>
                    <a:pt x="47" y="4"/>
                  </a:lnTo>
                  <a:lnTo>
                    <a:pt x="6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92"/>
            <p:cNvSpPr>
              <a:spLocks/>
            </p:cNvSpPr>
            <p:nvPr/>
          </p:nvSpPr>
          <p:spPr bwMode="auto">
            <a:xfrm>
              <a:off x="6524625" y="4168775"/>
              <a:ext cx="1492250" cy="436563"/>
            </a:xfrm>
            <a:custGeom>
              <a:avLst/>
              <a:gdLst/>
              <a:ahLst/>
              <a:cxnLst>
                <a:cxn ang="0">
                  <a:pos x="60" y="0"/>
                </a:cxn>
                <a:cxn ang="0">
                  <a:pos x="882" y="0"/>
                </a:cxn>
                <a:cxn ang="0">
                  <a:pos x="901" y="3"/>
                </a:cxn>
                <a:cxn ang="0">
                  <a:pos x="917" y="11"/>
                </a:cxn>
                <a:cxn ang="0">
                  <a:pos x="929" y="24"/>
                </a:cxn>
                <a:cxn ang="0">
                  <a:pos x="937" y="40"/>
                </a:cxn>
                <a:cxn ang="0">
                  <a:pos x="940" y="59"/>
                </a:cxn>
                <a:cxn ang="0">
                  <a:pos x="940" y="275"/>
                </a:cxn>
                <a:cxn ang="0">
                  <a:pos x="0" y="275"/>
                </a:cxn>
                <a:cxn ang="0">
                  <a:pos x="0" y="59"/>
                </a:cxn>
                <a:cxn ang="0">
                  <a:pos x="3" y="44"/>
                </a:cxn>
                <a:cxn ang="0">
                  <a:pos x="9" y="30"/>
                </a:cxn>
                <a:cxn ang="0">
                  <a:pos x="18" y="18"/>
                </a:cxn>
                <a:cxn ang="0">
                  <a:pos x="30" y="9"/>
                </a:cxn>
                <a:cxn ang="0">
                  <a:pos x="44" y="2"/>
                </a:cxn>
                <a:cxn ang="0">
                  <a:pos x="60" y="0"/>
                </a:cxn>
              </a:cxnLst>
              <a:rect l="0" t="0" r="r" b="b"/>
              <a:pathLst>
                <a:path w="940" h="275">
                  <a:moveTo>
                    <a:pt x="60" y="0"/>
                  </a:moveTo>
                  <a:lnTo>
                    <a:pt x="882" y="0"/>
                  </a:lnTo>
                  <a:lnTo>
                    <a:pt x="901" y="3"/>
                  </a:lnTo>
                  <a:lnTo>
                    <a:pt x="917" y="11"/>
                  </a:lnTo>
                  <a:lnTo>
                    <a:pt x="929" y="24"/>
                  </a:lnTo>
                  <a:lnTo>
                    <a:pt x="937" y="40"/>
                  </a:lnTo>
                  <a:lnTo>
                    <a:pt x="940" y="59"/>
                  </a:lnTo>
                  <a:lnTo>
                    <a:pt x="940" y="275"/>
                  </a:lnTo>
                  <a:lnTo>
                    <a:pt x="0" y="275"/>
                  </a:lnTo>
                  <a:lnTo>
                    <a:pt x="0" y="59"/>
                  </a:lnTo>
                  <a:lnTo>
                    <a:pt x="3" y="44"/>
                  </a:lnTo>
                  <a:lnTo>
                    <a:pt x="9" y="30"/>
                  </a:lnTo>
                  <a:lnTo>
                    <a:pt x="18" y="18"/>
                  </a:lnTo>
                  <a:lnTo>
                    <a:pt x="30" y="9"/>
                  </a:lnTo>
                  <a:lnTo>
                    <a:pt x="44" y="2"/>
                  </a:lnTo>
                  <a:lnTo>
                    <a:pt x="60" y="0"/>
                  </a:lnTo>
                  <a:close/>
                </a:path>
              </a:pathLst>
            </a:custGeom>
            <a:solidFill>
              <a:srgbClr val="DE000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93"/>
            <p:cNvSpPr>
              <a:spLocks noEditPoints="1"/>
            </p:cNvSpPr>
            <p:nvPr/>
          </p:nvSpPr>
          <p:spPr bwMode="auto">
            <a:xfrm>
              <a:off x="6470650" y="4114800"/>
              <a:ext cx="1600200" cy="2157413"/>
            </a:xfrm>
            <a:custGeom>
              <a:avLst/>
              <a:gdLst/>
              <a:ahLst/>
              <a:cxnLst>
                <a:cxn ang="0">
                  <a:pos x="94" y="47"/>
                </a:cxn>
                <a:cxn ang="0">
                  <a:pos x="77" y="51"/>
                </a:cxn>
                <a:cxn ang="0">
                  <a:pos x="62" y="60"/>
                </a:cxn>
                <a:cxn ang="0">
                  <a:pos x="51" y="75"/>
                </a:cxn>
                <a:cxn ang="0">
                  <a:pos x="48" y="93"/>
                </a:cxn>
                <a:cxn ang="0">
                  <a:pos x="48" y="1265"/>
                </a:cxn>
                <a:cxn ang="0">
                  <a:pos x="52" y="1283"/>
                </a:cxn>
                <a:cxn ang="0">
                  <a:pos x="62" y="1298"/>
                </a:cxn>
                <a:cxn ang="0">
                  <a:pos x="77" y="1308"/>
                </a:cxn>
                <a:cxn ang="0">
                  <a:pos x="94" y="1312"/>
                </a:cxn>
                <a:cxn ang="0">
                  <a:pos x="916" y="1312"/>
                </a:cxn>
                <a:cxn ang="0">
                  <a:pos x="933" y="1308"/>
                </a:cxn>
                <a:cxn ang="0">
                  <a:pos x="948" y="1298"/>
                </a:cxn>
                <a:cxn ang="0">
                  <a:pos x="958" y="1283"/>
                </a:cxn>
                <a:cxn ang="0">
                  <a:pos x="962" y="1265"/>
                </a:cxn>
                <a:cxn ang="0">
                  <a:pos x="962" y="93"/>
                </a:cxn>
                <a:cxn ang="0">
                  <a:pos x="958" y="75"/>
                </a:cxn>
                <a:cxn ang="0">
                  <a:pos x="948" y="60"/>
                </a:cxn>
                <a:cxn ang="0">
                  <a:pos x="933" y="51"/>
                </a:cxn>
                <a:cxn ang="0">
                  <a:pos x="916" y="47"/>
                </a:cxn>
                <a:cxn ang="0">
                  <a:pos x="94" y="47"/>
                </a:cxn>
                <a:cxn ang="0">
                  <a:pos x="94" y="0"/>
                </a:cxn>
                <a:cxn ang="0">
                  <a:pos x="916" y="0"/>
                </a:cxn>
                <a:cxn ang="0">
                  <a:pos x="940" y="3"/>
                </a:cxn>
                <a:cxn ang="0">
                  <a:pos x="962" y="13"/>
                </a:cxn>
                <a:cxn ang="0">
                  <a:pos x="981" y="28"/>
                </a:cxn>
                <a:cxn ang="0">
                  <a:pos x="996" y="45"/>
                </a:cxn>
                <a:cxn ang="0">
                  <a:pos x="1005" y="68"/>
                </a:cxn>
                <a:cxn ang="0">
                  <a:pos x="1008" y="93"/>
                </a:cxn>
                <a:cxn ang="0">
                  <a:pos x="1008" y="1265"/>
                </a:cxn>
                <a:cxn ang="0">
                  <a:pos x="1005" y="1290"/>
                </a:cxn>
                <a:cxn ang="0">
                  <a:pos x="996" y="1313"/>
                </a:cxn>
                <a:cxn ang="0">
                  <a:pos x="981" y="1332"/>
                </a:cxn>
                <a:cxn ang="0">
                  <a:pos x="962" y="1347"/>
                </a:cxn>
                <a:cxn ang="0">
                  <a:pos x="940" y="1357"/>
                </a:cxn>
                <a:cxn ang="0">
                  <a:pos x="916" y="1359"/>
                </a:cxn>
                <a:cxn ang="0">
                  <a:pos x="94" y="1359"/>
                </a:cxn>
                <a:cxn ang="0">
                  <a:pos x="70" y="1357"/>
                </a:cxn>
                <a:cxn ang="0">
                  <a:pos x="47" y="1347"/>
                </a:cxn>
                <a:cxn ang="0">
                  <a:pos x="28" y="1332"/>
                </a:cxn>
                <a:cxn ang="0">
                  <a:pos x="13" y="1313"/>
                </a:cxn>
                <a:cxn ang="0">
                  <a:pos x="3" y="1290"/>
                </a:cxn>
                <a:cxn ang="0">
                  <a:pos x="0" y="1265"/>
                </a:cxn>
                <a:cxn ang="0">
                  <a:pos x="0" y="93"/>
                </a:cxn>
                <a:cxn ang="0">
                  <a:pos x="3" y="68"/>
                </a:cxn>
                <a:cxn ang="0">
                  <a:pos x="13" y="47"/>
                </a:cxn>
                <a:cxn ang="0">
                  <a:pos x="28" y="28"/>
                </a:cxn>
                <a:cxn ang="0">
                  <a:pos x="47" y="13"/>
                </a:cxn>
                <a:cxn ang="0">
                  <a:pos x="70" y="3"/>
                </a:cxn>
                <a:cxn ang="0">
                  <a:pos x="94" y="0"/>
                </a:cxn>
              </a:cxnLst>
              <a:rect l="0" t="0" r="r" b="b"/>
              <a:pathLst>
                <a:path w="1008" h="1359">
                  <a:moveTo>
                    <a:pt x="94" y="47"/>
                  </a:moveTo>
                  <a:lnTo>
                    <a:pt x="77" y="51"/>
                  </a:lnTo>
                  <a:lnTo>
                    <a:pt x="62" y="60"/>
                  </a:lnTo>
                  <a:lnTo>
                    <a:pt x="51" y="75"/>
                  </a:lnTo>
                  <a:lnTo>
                    <a:pt x="48" y="93"/>
                  </a:lnTo>
                  <a:lnTo>
                    <a:pt x="48" y="1265"/>
                  </a:lnTo>
                  <a:lnTo>
                    <a:pt x="52" y="1283"/>
                  </a:lnTo>
                  <a:lnTo>
                    <a:pt x="62" y="1298"/>
                  </a:lnTo>
                  <a:lnTo>
                    <a:pt x="77" y="1308"/>
                  </a:lnTo>
                  <a:lnTo>
                    <a:pt x="94" y="1312"/>
                  </a:lnTo>
                  <a:lnTo>
                    <a:pt x="916" y="1312"/>
                  </a:lnTo>
                  <a:lnTo>
                    <a:pt x="933" y="1308"/>
                  </a:lnTo>
                  <a:lnTo>
                    <a:pt x="948" y="1298"/>
                  </a:lnTo>
                  <a:lnTo>
                    <a:pt x="958" y="1283"/>
                  </a:lnTo>
                  <a:lnTo>
                    <a:pt x="962" y="1265"/>
                  </a:lnTo>
                  <a:lnTo>
                    <a:pt x="962" y="93"/>
                  </a:lnTo>
                  <a:lnTo>
                    <a:pt x="958" y="75"/>
                  </a:lnTo>
                  <a:lnTo>
                    <a:pt x="948" y="60"/>
                  </a:lnTo>
                  <a:lnTo>
                    <a:pt x="933" y="51"/>
                  </a:lnTo>
                  <a:lnTo>
                    <a:pt x="916" y="47"/>
                  </a:lnTo>
                  <a:lnTo>
                    <a:pt x="94" y="47"/>
                  </a:lnTo>
                  <a:close/>
                  <a:moveTo>
                    <a:pt x="94" y="0"/>
                  </a:moveTo>
                  <a:lnTo>
                    <a:pt x="916" y="0"/>
                  </a:lnTo>
                  <a:lnTo>
                    <a:pt x="940" y="3"/>
                  </a:lnTo>
                  <a:lnTo>
                    <a:pt x="962" y="13"/>
                  </a:lnTo>
                  <a:lnTo>
                    <a:pt x="981" y="28"/>
                  </a:lnTo>
                  <a:lnTo>
                    <a:pt x="996" y="45"/>
                  </a:lnTo>
                  <a:lnTo>
                    <a:pt x="1005" y="68"/>
                  </a:lnTo>
                  <a:lnTo>
                    <a:pt x="1008" y="93"/>
                  </a:lnTo>
                  <a:lnTo>
                    <a:pt x="1008" y="1265"/>
                  </a:lnTo>
                  <a:lnTo>
                    <a:pt x="1005" y="1290"/>
                  </a:lnTo>
                  <a:lnTo>
                    <a:pt x="996" y="1313"/>
                  </a:lnTo>
                  <a:lnTo>
                    <a:pt x="981" y="1332"/>
                  </a:lnTo>
                  <a:lnTo>
                    <a:pt x="962" y="1347"/>
                  </a:lnTo>
                  <a:lnTo>
                    <a:pt x="940" y="1357"/>
                  </a:lnTo>
                  <a:lnTo>
                    <a:pt x="916" y="1359"/>
                  </a:lnTo>
                  <a:lnTo>
                    <a:pt x="94" y="1359"/>
                  </a:lnTo>
                  <a:lnTo>
                    <a:pt x="70" y="1357"/>
                  </a:lnTo>
                  <a:lnTo>
                    <a:pt x="47" y="1347"/>
                  </a:lnTo>
                  <a:lnTo>
                    <a:pt x="28" y="1332"/>
                  </a:lnTo>
                  <a:lnTo>
                    <a:pt x="13" y="1313"/>
                  </a:lnTo>
                  <a:lnTo>
                    <a:pt x="3" y="1290"/>
                  </a:lnTo>
                  <a:lnTo>
                    <a:pt x="0" y="1265"/>
                  </a:lnTo>
                  <a:lnTo>
                    <a:pt x="0" y="93"/>
                  </a:lnTo>
                  <a:lnTo>
                    <a:pt x="3" y="68"/>
                  </a:lnTo>
                  <a:lnTo>
                    <a:pt x="13" y="47"/>
                  </a:lnTo>
                  <a:lnTo>
                    <a:pt x="28" y="28"/>
                  </a:lnTo>
                  <a:lnTo>
                    <a:pt x="47" y="13"/>
                  </a:lnTo>
                  <a:lnTo>
                    <a:pt x="70" y="3"/>
                  </a:lnTo>
                  <a:lnTo>
                    <a:pt x="94"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94"/>
            <p:cNvSpPr>
              <a:spLocks noEditPoints="1"/>
            </p:cNvSpPr>
            <p:nvPr/>
          </p:nvSpPr>
          <p:spPr bwMode="auto">
            <a:xfrm>
              <a:off x="6492875" y="4135438"/>
              <a:ext cx="1558925" cy="2116138"/>
            </a:xfrm>
            <a:custGeom>
              <a:avLst/>
              <a:gdLst/>
              <a:ahLst/>
              <a:cxnLst>
                <a:cxn ang="0">
                  <a:pos x="80" y="21"/>
                </a:cxn>
                <a:cxn ang="0">
                  <a:pos x="64" y="23"/>
                </a:cxn>
                <a:cxn ang="0">
                  <a:pos x="50" y="30"/>
                </a:cxn>
                <a:cxn ang="0">
                  <a:pos x="38" y="39"/>
                </a:cxn>
                <a:cxn ang="0">
                  <a:pos x="29" y="51"/>
                </a:cxn>
                <a:cxn ang="0">
                  <a:pos x="23" y="65"/>
                </a:cxn>
                <a:cxn ang="0">
                  <a:pos x="20" y="80"/>
                </a:cxn>
                <a:cxn ang="0">
                  <a:pos x="20" y="1252"/>
                </a:cxn>
                <a:cxn ang="0">
                  <a:pos x="23" y="1271"/>
                </a:cxn>
                <a:cxn ang="0">
                  <a:pos x="33" y="1288"/>
                </a:cxn>
                <a:cxn ang="0">
                  <a:pos x="45" y="1300"/>
                </a:cxn>
                <a:cxn ang="0">
                  <a:pos x="61" y="1310"/>
                </a:cxn>
                <a:cxn ang="0">
                  <a:pos x="80" y="1312"/>
                </a:cxn>
                <a:cxn ang="0">
                  <a:pos x="902" y="1312"/>
                </a:cxn>
                <a:cxn ang="0">
                  <a:pos x="921" y="1310"/>
                </a:cxn>
                <a:cxn ang="0">
                  <a:pos x="937" y="1300"/>
                </a:cxn>
                <a:cxn ang="0">
                  <a:pos x="949" y="1288"/>
                </a:cxn>
                <a:cxn ang="0">
                  <a:pos x="957" y="1271"/>
                </a:cxn>
                <a:cxn ang="0">
                  <a:pos x="960" y="1252"/>
                </a:cxn>
                <a:cxn ang="0">
                  <a:pos x="960" y="80"/>
                </a:cxn>
                <a:cxn ang="0">
                  <a:pos x="957" y="61"/>
                </a:cxn>
                <a:cxn ang="0">
                  <a:pos x="949" y="45"/>
                </a:cxn>
                <a:cxn ang="0">
                  <a:pos x="937" y="32"/>
                </a:cxn>
                <a:cxn ang="0">
                  <a:pos x="921" y="24"/>
                </a:cxn>
                <a:cxn ang="0">
                  <a:pos x="902" y="21"/>
                </a:cxn>
                <a:cxn ang="0">
                  <a:pos x="80" y="21"/>
                </a:cxn>
                <a:cxn ang="0">
                  <a:pos x="80" y="0"/>
                </a:cxn>
                <a:cxn ang="0">
                  <a:pos x="902" y="0"/>
                </a:cxn>
                <a:cxn ang="0">
                  <a:pos x="926" y="4"/>
                </a:cxn>
                <a:cxn ang="0">
                  <a:pos x="949" y="16"/>
                </a:cxn>
                <a:cxn ang="0">
                  <a:pos x="966" y="32"/>
                </a:cxn>
                <a:cxn ang="0">
                  <a:pos x="978" y="55"/>
                </a:cxn>
                <a:cxn ang="0">
                  <a:pos x="982" y="80"/>
                </a:cxn>
                <a:cxn ang="0">
                  <a:pos x="982" y="1252"/>
                </a:cxn>
                <a:cxn ang="0">
                  <a:pos x="979" y="1274"/>
                </a:cxn>
                <a:cxn ang="0">
                  <a:pos x="971" y="1293"/>
                </a:cxn>
                <a:cxn ang="0">
                  <a:pos x="959" y="1310"/>
                </a:cxn>
                <a:cxn ang="0">
                  <a:pos x="942" y="1322"/>
                </a:cxn>
                <a:cxn ang="0">
                  <a:pos x="922" y="1330"/>
                </a:cxn>
                <a:cxn ang="0">
                  <a:pos x="902" y="1333"/>
                </a:cxn>
                <a:cxn ang="0">
                  <a:pos x="80" y="1333"/>
                </a:cxn>
                <a:cxn ang="0">
                  <a:pos x="54" y="1329"/>
                </a:cxn>
                <a:cxn ang="0">
                  <a:pos x="33" y="1318"/>
                </a:cxn>
                <a:cxn ang="0">
                  <a:pos x="15" y="1300"/>
                </a:cxn>
                <a:cxn ang="0">
                  <a:pos x="4" y="1278"/>
                </a:cxn>
                <a:cxn ang="0">
                  <a:pos x="0" y="1252"/>
                </a:cxn>
                <a:cxn ang="0">
                  <a:pos x="0" y="80"/>
                </a:cxn>
                <a:cxn ang="0">
                  <a:pos x="3" y="60"/>
                </a:cxn>
                <a:cxn ang="0">
                  <a:pos x="11" y="40"/>
                </a:cxn>
                <a:cxn ang="0">
                  <a:pos x="23" y="24"/>
                </a:cxn>
                <a:cxn ang="0">
                  <a:pos x="39" y="11"/>
                </a:cxn>
                <a:cxn ang="0">
                  <a:pos x="58" y="2"/>
                </a:cxn>
                <a:cxn ang="0">
                  <a:pos x="80" y="0"/>
                </a:cxn>
              </a:cxnLst>
              <a:rect l="0" t="0" r="r" b="b"/>
              <a:pathLst>
                <a:path w="982" h="1333">
                  <a:moveTo>
                    <a:pt x="80" y="21"/>
                  </a:moveTo>
                  <a:lnTo>
                    <a:pt x="64" y="23"/>
                  </a:lnTo>
                  <a:lnTo>
                    <a:pt x="50" y="30"/>
                  </a:lnTo>
                  <a:lnTo>
                    <a:pt x="38" y="39"/>
                  </a:lnTo>
                  <a:lnTo>
                    <a:pt x="29" y="51"/>
                  </a:lnTo>
                  <a:lnTo>
                    <a:pt x="23" y="65"/>
                  </a:lnTo>
                  <a:lnTo>
                    <a:pt x="20" y="80"/>
                  </a:lnTo>
                  <a:lnTo>
                    <a:pt x="20" y="1252"/>
                  </a:lnTo>
                  <a:lnTo>
                    <a:pt x="23" y="1271"/>
                  </a:lnTo>
                  <a:lnTo>
                    <a:pt x="33" y="1288"/>
                  </a:lnTo>
                  <a:lnTo>
                    <a:pt x="45" y="1300"/>
                  </a:lnTo>
                  <a:lnTo>
                    <a:pt x="61" y="1310"/>
                  </a:lnTo>
                  <a:lnTo>
                    <a:pt x="80" y="1312"/>
                  </a:lnTo>
                  <a:lnTo>
                    <a:pt x="902" y="1312"/>
                  </a:lnTo>
                  <a:lnTo>
                    <a:pt x="921" y="1310"/>
                  </a:lnTo>
                  <a:lnTo>
                    <a:pt x="937" y="1300"/>
                  </a:lnTo>
                  <a:lnTo>
                    <a:pt x="949" y="1288"/>
                  </a:lnTo>
                  <a:lnTo>
                    <a:pt x="957" y="1271"/>
                  </a:lnTo>
                  <a:lnTo>
                    <a:pt x="960" y="1252"/>
                  </a:lnTo>
                  <a:lnTo>
                    <a:pt x="960" y="80"/>
                  </a:lnTo>
                  <a:lnTo>
                    <a:pt x="957" y="61"/>
                  </a:lnTo>
                  <a:lnTo>
                    <a:pt x="949" y="45"/>
                  </a:lnTo>
                  <a:lnTo>
                    <a:pt x="937" y="32"/>
                  </a:lnTo>
                  <a:lnTo>
                    <a:pt x="921" y="24"/>
                  </a:lnTo>
                  <a:lnTo>
                    <a:pt x="902" y="21"/>
                  </a:lnTo>
                  <a:lnTo>
                    <a:pt x="80" y="21"/>
                  </a:lnTo>
                  <a:close/>
                  <a:moveTo>
                    <a:pt x="80" y="0"/>
                  </a:moveTo>
                  <a:lnTo>
                    <a:pt x="902" y="0"/>
                  </a:lnTo>
                  <a:lnTo>
                    <a:pt x="926" y="4"/>
                  </a:lnTo>
                  <a:lnTo>
                    <a:pt x="949" y="16"/>
                  </a:lnTo>
                  <a:lnTo>
                    <a:pt x="966" y="32"/>
                  </a:lnTo>
                  <a:lnTo>
                    <a:pt x="978" y="55"/>
                  </a:lnTo>
                  <a:lnTo>
                    <a:pt x="982" y="80"/>
                  </a:lnTo>
                  <a:lnTo>
                    <a:pt x="982" y="1252"/>
                  </a:lnTo>
                  <a:lnTo>
                    <a:pt x="979" y="1274"/>
                  </a:lnTo>
                  <a:lnTo>
                    <a:pt x="971" y="1293"/>
                  </a:lnTo>
                  <a:lnTo>
                    <a:pt x="959" y="1310"/>
                  </a:lnTo>
                  <a:lnTo>
                    <a:pt x="942" y="1322"/>
                  </a:lnTo>
                  <a:lnTo>
                    <a:pt x="922" y="1330"/>
                  </a:lnTo>
                  <a:lnTo>
                    <a:pt x="902" y="1333"/>
                  </a:lnTo>
                  <a:lnTo>
                    <a:pt x="80" y="1333"/>
                  </a:lnTo>
                  <a:lnTo>
                    <a:pt x="54" y="1329"/>
                  </a:lnTo>
                  <a:lnTo>
                    <a:pt x="33" y="1318"/>
                  </a:lnTo>
                  <a:lnTo>
                    <a:pt x="15" y="1300"/>
                  </a:lnTo>
                  <a:lnTo>
                    <a:pt x="4" y="1278"/>
                  </a:lnTo>
                  <a:lnTo>
                    <a:pt x="0" y="1252"/>
                  </a:lnTo>
                  <a:lnTo>
                    <a:pt x="0" y="80"/>
                  </a:lnTo>
                  <a:lnTo>
                    <a:pt x="3" y="60"/>
                  </a:lnTo>
                  <a:lnTo>
                    <a:pt x="11" y="40"/>
                  </a:lnTo>
                  <a:lnTo>
                    <a:pt x="23" y="24"/>
                  </a:lnTo>
                  <a:lnTo>
                    <a:pt x="39" y="11"/>
                  </a:lnTo>
                  <a:lnTo>
                    <a:pt x="58" y="2"/>
                  </a:lnTo>
                  <a:lnTo>
                    <a:pt x="80"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95"/>
            <p:cNvSpPr>
              <a:spLocks/>
            </p:cNvSpPr>
            <p:nvPr/>
          </p:nvSpPr>
          <p:spPr bwMode="auto">
            <a:xfrm>
              <a:off x="7070725" y="4246563"/>
              <a:ext cx="179387" cy="295275"/>
            </a:xfrm>
            <a:custGeom>
              <a:avLst/>
              <a:gdLst/>
              <a:ahLst/>
              <a:cxnLst>
                <a:cxn ang="0">
                  <a:pos x="0" y="0"/>
                </a:cxn>
                <a:cxn ang="0">
                  <a:pos x="39" y="0"/>
                </a:cxn>
                <a:cxn ang="0">
                  <a:pos x="80" y="103"/>
                </a:cxn>
                <a:cxn ang="0">
                  <a:pos x="80" y="0"/>
                </a:cxn>
                <a:cxn ang="0">
                  <a:pos x="113" y="0"/>
                </a:cxn>
                <a:cxn ang="0">
                  <a:pos x="113" y="186"/>
                </a:cxn>
                <a:cxn ang="0">
                  <a:pos x="79" y="186"/>
                </a:cxn>
                <a:cxn ang="0">
                  <a:pos x="32" y="69"/>
                </a:cxn>
                <a:cxn ang="0">
                  <a:pos x="32" y="186"/>
                </a:cxn>
                <a:cxn ang="0">
                  <a:pos x="0" y="186"/>
                </a:cxn>
                <a:cxn ang="0">
                  <a:pos x="0" y="0"/>
                </a:cxn>
              </a:cxnLst>
              <a:rect l="0" t="0" r="r" b="b"/>
              <a:pathLst>
                <a:path w="113" h="186">
                  <a:moveTo>
                    <a:pt x="0" y="0"/>
                  </a:moveTo>
                  <a:lnTo>
                    <a:pt x="39" y="0"/>
                  </a:lnTo>
                  <a:lnTo>
                    <a:pt x="80" y="103"/>
                  </a:lnTo>
                  <a:lnTo>
                    <a:pt x="80" y="0"/>
                  </a:lnTo>
                  <a:lnTo>
                    <a:pt x="113" y="0"/>
                  </a:lnTo>
                  <a:lnTo>
                    <a:pt x="113" y="186"/>
                  </a:lnTo>
                  <a:lnTo>
                    <a:pt x="79" y="186"/>
                  </a:lnTo>
                  <a:lnTo>
                    <a:pt x="32" y="69"/>
                  </a:lnTo>
                  <a:lnTo>
                    <a:pt x="32" y="186"/>
                  </a:lnTo>
                  <a:lnTo>
                    <a:pt x="0" y="186"/>
                  </a:lnTo>
                  <a:lnTo>
                    <a:pt x="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96"/>
            <p:cNvSpPr>
              <a:spLocks/>
            </p:cNvSpPr>
            <p:nvPr/>
          </p:nvSpPr>
          <p:spPr bwMode="auto">
            <a:xfrm>
              <a:off x="7532688" y="4246563"/>
              <a:ext cx="163512" cy="295275"/>
            </a:xfrm>
            <a:custGeom>
              <a:avLst/>
              <a:gdLst/>
              <a:ahLst/>
              <a:cxnLst>
                <a:cxn ang="0">
                  <a:pos x="0" y="0"/>
                </a:cxn>
                <a:cxn ang="0">
                  <a:pos x="103" y="0"/>
                </a:cxn>
                <a:cxn ang="0">
                  <a:pos x="103" y="32"/>
                </a:cxn>
                <a:cxn ang="0">
                  <a:pos x="33" y="32"/>
                </a:cxn>
                <a:cxn ang="0">
                  <a:pos x="33" y="71"/>
                </a:cxn>
                <a:cxn ang="0">
                  <a:pos x="84" y="71"/>
                </a:cxn>
                <a:cxn ang="0">
                  <a:pos x="84" y="104"/>
                </a:cxn>
                <a:cxn ang="0">
                  <a:pos x="33" y="104"/>
                </a:cxn>
                <a:cxn ang="0">
                  <a:pos x="33" y="153"/>
                </a:cxn>
                <a:cxn ang="0">
                  <a:pos x="103" y="153"/>
                </a:cxn>
                <a:cxn ang="0">
                  <a:pos x="103" y="186"/>
                </a:cxn>
                <a:cxn ang="0">
                  <a:pos x="0" y="186"/>
                </a:cxn>
                <a:cxn ang="0">
                  <a:pos x="0" y="0"/>
                </a:cxn>
              </a:cxnLst>
              <a:rect l="0" t="0" r="r" b="b"/>
              <a:pathLst>
                <a:path w="103" h="186">
                  <a:moveTo>
                    <a:pt x="0" y="0"/>
                  </a:moveTo>
                  <a:lnTo>
                    <a:pt x="103" y="0"/>
                  </a:lnTo>
                  <a:lnTo>
                    <a:pt x="103" y="32"/>
                  </a:lnTo>
                  <a:lnTo>
                    <a:pt x="33" y="32"/>
                  </a:lnTo>
                  <a:lnTo>
                    <a:pt x="33" y="71"/>
                  </a:lnTo>
                  <a:lnTo>
                    <a:pt x="84" y="71"/>
                  </a:lnTo>
                  <a:lnTo>
                    <a:pt x="84" y="104"/>
                  </a:lnTo>
                  <a:lnTo>
                    <a:pt x="33" y="104"/>
                  </a:lnTo>
                  <a:lnTo>
                    <a:pt x="33" y="153"/>
                  </a:lnTo>
                  <a:lnTo>
                    <a:pt x="103" y="153"/>
                  </a:lnTo>
                  <a:lnTo>
                    <a:pt x="103" y="186"/>
                  </a:lnTo>
                  <a:lnTo>
                    <a:pt x="0" y="186"/>
                  </a:lnTo>
                  <a:lnTo>
                    <a:pt x="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97"/>
            <p:cNvSpPr>
              <a:spLocks noEditPoints="1"/>
            </p:cNvSpPr>
            <p:nvPr/>
          </p:nvSpPr>
          <p:spPr bwMode="auto">
            <a:xfrm>
              <a:off x="6640513" y="4246563"/>
              <a:ext cx="188912" cy="295275"/>
            </a:xfrm>
            <a:custGeom>
              <a:avLst/>
              <a:gdLst/>
              <a:ahLst/>
              <a:cxnLst>
                <a:cxn ang="0">
                  <a:pos x="31" y="32"/>
                </a:cxn>
                <a:cxn ang="0">
                  <a:pos x="31" y="153"/>
                </a:cxn>
                <a:cxn ang="0">
                  <a:pos x="59" y="153"/>
                </a:cxn>
                <a:cxn ang="0">
                  <a:pos x="68" y="150"/>
                </a:cxn>
                <a:cxn ang="0">
                  <a:pos x="74" y="142"/>
                </a:cxn>
                <a:cxn ang="0">
                  <a:pos x="81" y="130"/>
                </a:cxn>
                <a:cxn ang="0">
                  <a:pos x="87" y="113"/>
                </a:cxn>
                <a:cxn ang="0">
                  <a:pos x="88" y="93"/>
                </a:cxn>
                <a:cxn ang="0">
                  <a:pos x="85" y="69"/>
                </a:cxn>
                <a:cxn ang="0">
                  <a:pos x="77" y="47"/>
                </a:cxn>
                <a:cxn ang="0">
                  <a:pos x="73" y="40"/>
                </a:cxn>
                <a:cxn ang="0">
                  <a:pos x="68" y="36"/>
                </a:cxn>
                <a:cxn ang="0">
                  <a:pos x="64" y="33"/>
                </a:cxn>
                <a:cxn ang="0">
                  <a:pos x="58" y="32"/>
                </a:cxn>
                <a:cxn ang="0">
                  <a:pos x="31" y="32"/>
                </a:cxn>
                <a:cxn ang="0">
                  <a:pos x="0" y="0"/>
                </a:cxn>
                <a:cxn ang="0">
                  <a:pos x="58" y="0"/>
                </a:cxn>
                <a:cxn ang="0">
                  <a:pos x="74" y="3"/>
                </a:cxn>
                <a:cxn ang="0">
                  <a:pos x="89" y="13"/>
                </a:cxn>
                <a:cxn ang="0">
                  <a:pos x="102" y="28"/>
                </a:cxn>
                <a:cxn ang="0">
                  <a:pos x="111" y="45"/>
                </a:cxn>
                <a:cxn ang="0">
                  <a:pos x="117" y="69"/>
                </a:cxn>
                <a:cxn ang="0">
                  <a:pos x="119" y="93"/>
                </a:cxn>
                <a:cxn ang="0">
                  <a:pos x="118" y="118"/>
                </a:cxn>
                <a:cxn ang="0">
                  <a:pos x="111" y="139"/>
                </a:cxn>
                <a:cxn ang="0">
                  <a:pos x="103" y="158"/>
                </a:cxn>
                <a:cxn ang="0">
                  <a:pos x="91" y="172"/>
                </a:cxn>
                <a:cxn ang="0">
                  <a:pos x="77" y="182"/>
                </a:cxn>
                <a:cxn ang="0">
                  <a:pos x="61" y="186"/>
                </a:cxn>
                <a:cxn ang="0">
                  <a:pos x="0" y="186"/>
                </a:cxn>
                <a:cxn ang="0">
                  <a:pos x="0" y="0"/>
                </a:cxn>
              </a:cxnLst>
              <a:rect l="0" t="0" r="r" b="b"/>
              <a:pathLst>
                <a:path w="119" h="186">
                  <a:moveTo>
                    <a:pt x="31" y="32"/>
                  </a:moveTo>
                  <a:lnTo>
                    <a:pt x="31" y="153"/>
                  </a:lnTo>
                  <a:lnTo>
                    <a:pt x="59" y="153"/>
                  </a:lnTo>
                  <a:lnTo>
                    <a:pt x="68" y="150"/>
                  </a:lnTo>
                  <a:lnTo>
                    <a:pt x="74" y="142"/>
                  </a:lnTo>
                  <a:lnTo>
                    <a:pt x="81" y="130"/>
                  </a:lnTo>
                  <a:lnTo>
                    <a:pt x="87" y="113"/>
                  </a:lnTo>
                  <a:lnTo>
                    <a:pt x="88" y="93"/>
                  </a:lnTo>
                  <a:lnTo>
                    <a:pt x="85" y="69"/>
                  </a:lnTo>
                  <a:lnTo>
                    <a:pt x="77" y="47"/>
                  </a:lnTo>
                  <a:lnTo>
                    <a:pt x="73" y="40"/>
                  </a:lnTo>
                  <a:lnTo>
                    <a:pt x="68" y="36"/>
                  </a:lnTo>
                  <a:lnTo>
                    <a:pt x="64" y="33"/>
                  </a:lnTo>
                  <a:lnTo>
                    <a:pt x="58" y="32"/>
                  </a:lnTo>
                  <a:lnTo>
                    <a:pt x="31" y="32"/>
                  </a:lnTo>
                  <a:close/>
                  <a:moveTo>
                    <a:pt x="0" y="0"/>
                  </a:moveTo>
                  <a:lnTo>
                    <a:pt x="58" y="0"/>
                  </a:lnTo>
                  <a:lnTo>
                    <a:pt x="74" y="3"/>
                  </a:lnTo>
                  <a:lnTo>
                    <a:pt x="89" y="13"/>
                  </a:lnTo>
                  <a:lnTo>
                    <a:pt x="102" y="28"/>
                  </a:lnTo>
                  <a:lnTo>
                    <a:pt x="111" y="45"/>
                  </a:lnTo>
                  <a:lnTo>
                    <a:pt x="117" y="69"/>
                  </a:lnTo>
                  <a:lnTo>
                    <a:pt x="119" y="93"/>
                  </a:lnTo>
                  <a:lnTo>
                    <a:pt x="118" y="118"/>
                  </a:lnTo>
                  <a:lnTo>
                    <a:pt x="111" y="139"/>
                  </a:lnTo>
                  <a:lnTo>
                    <a:pt x="103" y="158"/>
                  </a:lnTo>
                  <a:lnTo>
                    <a:pt x="91" y="172"/>
                  </a:lnTo>
                  <a:lnTo>
                    <a:pt x="77" y="182"/>
                  </a:lnTo>
                  <a:lnTo>
                    <a:pt x="61" y="186"/>
                  </a:lnTo>
                  <a:lnTo>
                    <a:pt x="0" y="186"/>
                  </a:lnTo>
                  <a:lnTo>
                    <a:pt x="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98"/>
            <p:cNvSpPr>
              <a:spLocks noEditPoints="1"/>
            </p:cNvSpPr>
            <p:nvPr/>
          </p:nvSpPr>
          <p:spPr bwMode="auto">
            <a:xfrm>
              <a:off x="7734300" y="4246563"/>
              <a:ext cx="182562" cy="295275"/>
            </a:xfrm>
            <a:custGeom>
              <a:avLst/>
              <a:gdLst/>
              <a:ahLst/>
              <a:cxnLst>
                <a:cxn ang="0">
                  <a:pos x="32" y="33"/>
                </a:cxn>
                <a:cxn ang="0">
                  <a:pos x="32" y="82"/>
                </a:cxn>
                <a:cxn ang="0">
                  <a:pos x="49" y="82"/>
                </a:cxn>
                <a:cxn ang="0">
                  <a:pos x="61" y="79"/>
                </a:cxn>
                <a:cxn ang="0">
                  <a:pos x="70" y="70"/>
                </a:cxn>
                <a:cxn ang="0">
                  <a:pos x="73" y="58"/>
                </a:cxn>
                <a:cxn ang="0">
                  <a:pos x="70" y="45"/>
                </a:cxn>
                <a:cxn ang="0">
                  <a:pos x="61" y="36"/>
                </a:cxn>
                <a:cxn ang="0">
                  <a:pos x="49" y="33"/>
                </a:cxn>
                <a:cxn ang="0">
                  <a:pos x="32" y="33"/>
                </a:cxn>
                <a:cxn ang="0">
                  <a:pos x="0" y="0"/>
                </a:cxn>
                <a:cxn ang="0">
                  <a:pos x="49" y="0"/>
                </a:cxn>
                <a:cxn ang="0">
                  <a:pos x="66" y="3"/>
                </a:cxn>
                <a:cxn ang="0">
                  <a:pos x="83" y="11"/>
                </a:cxn>
                <a:cxn ang="0">
                  <a:pos x="95" y="24"/>
                </a:cxn>
                <a:cxn ang="0">
                  <a:pos x="103" y="40"/>
                </a:cxn>
                <a:cxn ang="0">
                  <a:pos x="106" y="58"/>
                </a:cxn>
                <a:cxn ang="0">
                  <a:pos x="103" y="75"/>
                </a:cxn>
                <a:cxn ang="0">
                  <a:pos x="95" y="90"/>
                </a:cxn>
                <a:cxn ang="0">
                  <a:pos x="84" y="103"/>
                </a:cxn>
                <a:cxn ang="0">
                  <a:pos x="115" y="186"/>
                </a:cxn>
                <a:cxn ang="0">
                  <a:pos x="81" y="186"/>
                </a:cxn>
                <a:cxn ang="0">
                  <a:pos x="54" y="115"/>
                </a:cxn>
                <a:cxn ang="0">
                  <a:pos x="32" y="115"/>
                </a:cxn>
                <a:cxn ang="0">
                  <a:pos x="32" y="186"/>
                </a:cxn>
                <a:cxn ang="0">
                  <a:pos x="0" y="186"/>
                </a:cxn>
                <a:cxn ang="0">
                  <a:pos x="0" y="0"/>
                </a:cxn>
              </a:cxnLst>
              <a:rect l="0" t="0" r="r" b="b"/>
              <a:pathLst>
                <a:path w="115" h="186">
                  <a:moveTo>
                    <a:pt x="32" y="33"/>
                  </a:moveTo>
                  <a:lnTo>
                    <a:pt x="32" y="82"/>
                  </a:lnTo>
                  <a:lnTo>
                    <a:pt x="49" y="82"/>
                  </a:lnTo>
                  <a:lnTo>
                    <a:pt x="61" y="79"/>
                  </a:lnTo>
                  <a:lnTo>
                    <a:pt x="70" y="70"/>
                  </a:lnTo>
                  <a:lnTo>
                    <a:pt x="73" y="58"/>
                  </a:lnTo>
                  <a:lnTo>
                    <a:pt x="70" y="45"/>
                  </a:lnTo>
                  <a:lnTo>
                    <a:pt x="61" y="36"/>
                  </a:lnTo>
                  <a:lnTo>
                    <a:pt x="49" y="33"/>
                  </a:lnTo>
                  <a:lnTo>
                    <a:pt x="32" y="33"/>
                  </a:lnTo>
                  <a:close/>
                  <a:moveTo>
                    <a:pt x="0" y="0"/>
                  </a:moveTo>
                  <a:lnTo>
                    <a:pt x="49" y="0"/>
                  </a:lnTo>
                  <a:lnTo>
                    <a:pt x="66" y="3"/>
                  </a:lnTo>
                  <a:lnTo>
                    <a:pt x="83" y="11"/>
                  </a:lnTo>
                  <a:lnTo>
                    <a:pt x="95" y="24"/>
                  </a:lnTo>
                  <a:lnTo>
                    <a:pt x="103" y="40"/>
                  </a:lnTo>
                  <a:lnTo>
                    <a:pt x="106" y="58"/>
                  </a:lnTo>
                  <a:lnTo>
                    <a:pt x="103" y="75"/>
                  </a:lnTo>
                  <a:lnTo>
                    <a:pt x="95" y="90"/>
                  </a:lnTo>
                  <a:lnTo>
                    <a:pt x="84" y="103"/>
                  </a:lnTo>
                  <a:lnTo>
                    <a:pt x="115" y="186"/>
                  </a:lnTo>
                  <a:lnTo>
                    <a:pt x="81" y="186"/>
                  </a:lnTo>
                  <a:lnTo>
                    <a:pt x="54" y="115"/>
                  </a:lnTo>
                  <a:lnTo>
                    <a:pt x="32" y="115"/>
                  </a:lnTo>
                  <a:lnTo>
                    <a:pt x="32" y="186"/>
                  </a:lnTo>
                  <a:lnTo>
                    <a:pt x="0" y="186"/>
                  </a:lnTo>
                  <a:lnTo>
                    <a:pt x="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99"/>
            <p:cNvSpPr>
              <a:spLocks/>
            </p:cNvSpPr>
            <p:nvPr/>
          </p:nvSpPr>
          <p:spPr bwMode="auto">
            <a:xfrm>
              <a:off x="7289800" y="4240213"/>
              <a:ext cx="196850" cy="304800"/>
            </a:xfrm>
            <a:custGeom>
              <a:avLst/>
              <a:gdLst/>
              <a:ahLst/>
              <a:cxnLst>
                <a:cxn ang="0">
                  <a:pos x="63" y="0"/>
                </a:cxn>
                <a:cxn ang="0">
                  <a:pos x="82" y="4"/>
                </a:cxn>
                <a:cxn ang="0">
                  <a:pos x="99" y="17"/>
                </a:cxn>
                <a:cxn ang="0">
                  <a:pos x="112" y="36"/>
                </a:cxn>
                <a:cxn ang="0">
                  <a:pos x="122" y="60"/>
                </a:cxn>
                <a:cxn ang="0">
                  <a:pos x="88" y="60"/>
                </a:cxn>
                <a:cxn ang="0">
                  <a:pos x="82" y="48"/>
                </a:cxn>
                <a:cxn ang="0">
                  <a:pos x="77" y="38"/>
                </a:cxn>
                <a:cxn ang="0">
                  <a:pos x="70" y="34"/>
                </a:cxn>
                <a:cxn ang="0">
                  <a:pos x="63" y="33"/>
                </a:cxn>
                <a:cxn ang="0">
                  <a:pos x="52" y="38"/>
                </a:cxn>
                <a:cxn ang="0">
                  <a:pos x="43" y="51"/>
                </a:cxn>
                <a:cxn ang="0">
                  <a:pos x="36" y="71"/>
                </a:cxn>
                <a:cxn ang="0">
                  <a:pos x="33" y="96"/>
                </a:cxn>
                <a:cxn ang="0">
                  <a:pos x="36" y="122"/>
                </a:cxn>
                <a:cxn ang="0">
                  <a:pos x="43" y="142"/>
                </a:cxn>
                <a:cxn ang="0">
                  <a:pos x="52" y="154"/>
                </a:cxn>
                <a:cxn ang="0">
                  <a:pos x="63" y="160"/>
                </a:cxn>
                <a:cxn ang="0">
                  <a:pos x="71" y="157"/>
                </a:cxn>
                <a:cxn ang="0">
                  <a:pos x="79" y="150"/>
                </a:cxn>
                <a:cxn ang="0">
                  <a:pos x="86" y="138"/>
                </a:cxn>
                <a:cxn ang="0">
                  <a:pos x="90" y="119"/>
                </a:cxn>
                <a:cxn ang="0">
                  <a:pos x="71" y="119"/>
                </a:cxn>
                <a:cxn ang="0">
                  <a:pos x="71" y="89"/>
                </a:cxn>
                <a:cxn ang="0">
                  <a:pos x="124" y="89"/>
                </a:cxn>
                <a:cxn ang="0">
                  <a:pos x="124" y="190"/>
                </a:cxn>
                <a:cxn ang="0">
                  <a:pos x="107" y="190"/>
                </a:cxn>
                <a:cxn ang="0">
                  <a:pos x="104" y="168"/>
                </a:cxn>
                <a:cxn ang="0">
                  <a:pos x="92" y="181"/>
                </a:cxn>
                <a:cxn ang="0">
                  <a:pos x="78" y="190"/>
                </a:cxn>
                <a:cxn ang="0">
                  <a:pos x="63" y="192"/>
                </a:cxn>
                <a:cxn ang="0">
                  <a:pos x="47" y="190"/>
                </a:cxn>
                <a:cxn ang="0">
                  <a:pos x="32" y="179"/>
                </a:cxn>
                <a:cxn ang="0">
                  <a:pos x="18" y="165"/>
                </a:cxn>
                <a:cxn ang="0">
                  <a:pos x="9" y="145"/>
                </a:cxn>
                <a:cxn ang="0">
                  <a:pos x="3" y="122"/>
                </a:cxn>
                <a:cxn ang="0">
                  <a:pos x="0" y="96"/>
                </a:cxn>
                <a:cxn ang="0">
                  <a:pos x="3" y="70"/>
                </a:cxn>
                <a:cxn ang="0">
                  <a:pos x="9" y="48"/>
                </a:cxn>
                <a:cxn ang="0">
                  <a:pos x="18" y="28"/>
                </a:cxn>
                <a:cxn ang="0">
                  <a:pos x="32" y="13"/>
                </a:cxn>
                <a:cxn ang="0">
                  <a:pos x="47" y="3"/>
                </a:cxn>
                <a:cxn ang="0">
                  <a:pos x="63" y="0"/>
                </a:cxn>
              </a:cxnLst>
              <a:rect l="0" t="0" r="r" b="b"/>
              <a:pathLst>
                <a:path w="124" h="192">
                  <a:moveTo>
                    <a:pt x="63" y="0"/>
                  </a:moveTo>
                  <a:lnTo>
                    <a:pt x="82" y="4"/>
                  </a:lnTo>
                  <a:lnTo>
                    <a:pt x="99" y="17"/>
                  </a:lnTo>
                  <a:lnTo>
                    <a:pt x="112" y="36"/>
                  </a:lnTo>
                  <a:lnTo>
                    <a:pt x="122" y="60"/>
                  </a:lnTo>
                  <a:lnTo>
                    <a:pt x="88" y="60"/>
                  </a:lnTo>
                  <a:lnTo>
                    <a:pt x="82" y="48"/>
                  </a:lnTo>
                  <a:lnTo>
                    <a:pt x="77" y="38"/>
                  </a:lnTo>
                  <a:lnTo>
                    <a:pt x="70" y="34"/>
                  </a:lnTo>
                  <a:lnTo>
                    <a:pt x="63" y="33"/>
                  </a:lnTo>
                  <a:lnTo>
                    <a:pt x="52" y="38"/>
                  </a:lnTo>
                  <a:lnTo>
                    <a:pt x="43" y="51"/>
                  </a:lnTo>
                  <a:lnTo>
                    <a:pt x="36" y="71"/>
                  </a:lnTo>
                  <a:lnTo>
                    <a:pt x="33" y="96"/>
                  </a:lnTo>
                  <a:lnTo>
                    <a:pt x="36" y="122"/>
                  </a:lnTo>
                  <a:lnTo>
                    <a:pt x="43" y="142"/>
                  </a:lnTo>
                  <a:lnTo>
                    <a:pt x="52" y="154"/>
                  </a:lnTo>
                  <a:lnTo>
                    <a:pt x="63" y="160"/>
                  </a:lnTo>
                  <a:lnTo>
                    <a:pt x="71" y="157"/>
                  </a:lnTo>
                  <a:lnTo>
                    <a:pt x="79" y="150"/>
                  </a:lnTo>
                  <a:lnTo>
                    <a:pt x="86" y="138"/>
                  </a:lnTo>
                  <a:lnTo>
                    <a:pt x="90" y="119"/>
                  </a:lnTo>
                  <a:lnTo>
                    <a:pt x="71" y="119"/>
                  </a:lnTo>
                  <a:lnTo>
                    <a:pt x="71" y="89"/>
                  </a:lnTo>
                  <a:lnTo>
                    <a:pt x="124" y="89"/>
                  </a:lnTo>
                  <a:lnTo>
                    <a:pt x="124" y="190"/>
                  </a:lnTo>
                  <a:lnTo>
                    <a:pt x="107" y="190"/>
                  </a:lnTo>
                  <a:lnTo>
                    <a:pt x="104" y="168"/>
                  </a:lnTo>
                  <a:lnTo>
                    <a:pt x="92" y="181"/>
                  </a:lnTo>
                  <a:lnTo>
                    <a:pt x="78" y="190"/>
                  </a:lnTo>
                  <a:lnTo>
                    <a:pt x="63" y="192"/>
                  </a:lnTo>
                  <a:lnTo>
                    <a:pt x="47" y="190"/>
                  </a:lnTo>
                  <a:lnTo>
                    <a:pt x="32" y="179"/>
                  </a:lnTo>
                  <a:lnTo>
                    <a:pt x="18" y="165"/>
                  </a:lnTo>
                  <a:lnTo>
                    <a:pt x="9" y="145"/>
                  </a:lnTo>
                  <a:lnTo>
                    <a:pt x="3" y="122"/>
                  </a:lnTo>
                  <a:lnTo>
                    <a:pt x="0" y="96"/>
                  </a:lnTo>
                  <a:lnTo>
                    <a:pt x="3" y="70"/>
                  </a:lnTo>
                  <a:lnTo>
                    <a:pt x="9" y="48"/>
                  </a:lnTo>
                  <a:lnTo>
                    <a:pt x="18" y="28"/>
                  </a:lnTo>
                  <a:lnTo>
                    <a:pt x="32" y="13"/>
                  </a:lnTo>
                  <a:lnTo>
                    <a:pt x="47" y="3"/>
                  </a:lnTo>
                  <a:lnTo>
                    <a:pt x="63"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100"/>
            <p:cNvSpPr>
              <a:spLocks noEditPoints="1"/>
            </p:cNvSpPr>
            <p:nvPr/>
          </p:nvSpPr>
          <p:spPr bwMode="auto">
            <a:xfrm>
              <a:off x="6835775" y="4246563"/>
              <a:ext cx="211137" cy="295275"/>
            </a:xfrm>
            <a:custGeom>
              <a:avLst/>
              <a:gdLst/>
              <a:ahLst/>
              <a:cxnLst>
                <a:cxn ang="0">
                  <a:pos x="67" y="36"/>
                </a:cxn>
                <a:cxn ang="0">
                  <a:pos x="51" y="109"/>
                </a:cxn>
                <a:cxn ang="0">
                  <a:pos x="84" y="109"/>
                </a:cxn>
                <a:cxn ang="0">
                  <a:pos x="67" y="36"/>
                </a:cxn>
                <a:cxn ang="0">
                  <a:pos x="41" y="0"/>
                </a:cxn>
                <a:cxn ang="0">
                  <a:pos x="92" y="0"/>
                </a:cxn>
                <a:cxn ang="0">
                  <a:pos x="133" y="186"/>
                </a:cxn>
                <a:cxn ang="0">
                  <a:pos x="100" y="186"/>
                </a:cxn>
                <a:cxn ang="0">
                  <a:pos x="90" y="141"/>
                </a:cxn>
                <a:cxn ang="0">
                  <a:pos x="43" y="141"/>
                </a:cxn>
                <a:cxn ang="0">
                  <a:pos x="33" y="186"/>
                </a:cxn>
                <a:cxn ang="0">
                  <a:pos x="0" y="186"/>
                </a:cxn>
                <a:cxn ang="0">
                  <a:pos x="41" y="0"/>
                </a:cxn>
              </a:cxnLst>
              <a:rect l="0" t="0" r="r" b="b"/>
              <a:pathLst>
                <a:path w="133" h="186">
                  <a:moveTo>
                    <a:pt x="67" y="36"/>
                  </a:moveTo>
                  <a:lnTo>
                    <a:pt x="51" y="109"/>
                  </a:lnTo>
                  <a:lnTo>
                    <a:pt x="84" y="109"/>
                  </a:lnTo>
                  <a:lnTo>
                    <a:pt x="67" y="36"/>
                  </a:lnTo>
                  <a:close/>
                  <a:moveTo>
                    <a:pt x="41" y="0"/>
                  </a:moveTo>
                  <a:lnTo>
                    <a:pt x="92" y="0"/>
                  </a:lnTo>
                  <a:lnTo>
                    <a:pt x="133" y="186"/>
                  </a:lnTo>
                  <a:lnTo>
                    <a:pt x="100" y="186"/>
                  </a:lnTo>
                  <a:lnTo>
                    <a:pt x="90" y="141"/>
                  </a:lnTo>
                  <a:lnTo>
                    <a:pt x="43" y="141"/>
                  </a:lnTo>
                  <a:lnTo>
                    <a:pt x="33" y="186"/>
                  </a:lnTo>
                  <a:lnTo>
                    <a:pt x="0" y="186"/>
                  </a:lnTo>
                  <a:lnTo>
                    <a:pt x="41"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Rectangle 101"/>
            <p:cNvSpPr>
              <a:spLocks noChangeArrowheads="1"/>
            </p:cNvSpPr>
            <p:nvPr/>
          </p:nvSpPr>
          <p:spPr bwMode="auto">
            <a:xfrm>
              <a:off x="6808788" y="5435600"/>
              <a:ext cx="739775" cy="130175"/>
            </a:xfrm>
            <a:prstGeom prst="rect">
              <a:avLst/>
            </a:prstGeom>
            <a:solidFill>
              <a:schemeClr val="tx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9" name="Rectangle 102"/>
            <p:cNvSpPr>
              <a:spLocks noChangeArrowheads="1"/>
            </p:cNvSpPr>
            <p:nvPr/>
          </p:nvSpPr>
          <p:spPr bwMode="auto">
            <a:xfrm>
              <a:off x="7575550" y="5435600"/>
              <a:ext cx="42862" cy="130175"/>
            </a:xfrm>
            <a:prstGeom prst="rect">
              <a:avLst/>
            </a:prstGeom>
            <a:solidFill>
              <a:schemeClr val="tx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0" name="Rectangle 103"/>
            <p:cNvSpPr>
              <a:spLocks noChangeArrowheads="1"/>
            </p:cNvSpPr>
            <p:nvPr/>
          </p:nvSpPr>
          <p:spPr bwMode="auto">
            <a:xfrm>
              <a:off x="7640638" y="5435600"/>
              <a:ext cx="41275" cy="130175"/>
            </a:xfrm>
            <a:prstGeom prst="rect">
              <a:avLst/>
            </a:prstGeom>
            <a:solidFill>
              <a:schemeClr val="tx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104"/>
            <p:cNvSpPr>
              <a:spLocks noEditPoints="1"/>
            </p:cNvSpPr>
            <p:nvPr/>
          </p:nvSpPr>
          <p:spPr bwMode="auto">
            <a:xfrm>
              <a:off x="6642100" y="4752975"/>
              <a:ext cx="1265237" cy="1266825"/>
            </a:xfrm>
            <a:custGeom>
              <a:avLst/>
              <a:gdLst/>
              <a:ahLst/>
              <a:cxnLst>
                <a:cxn ang="0">
                  <a:pos x="112" y="230"/>
                </a:cxn>
                <a:cxn ang="0">
                  <a:pos x="78" y="312"/>
                </a:cxn>
                <a:cxn ang="0">
                  <a:pos x="65" y="399"/>
                </a:cxn>
                <a:cxn ang="0">
                  <a:pos x="79" y="496"/>
                </a:cxn>
                <a:cxn ang="0">
                  <a:pos x="120" y="580"/>
                </a:cxn>
                <a:cxn ang="0">
                  <a:pos x="180" y="650"/>
                </a:cxn>
                <a:cxn ang="0">
                  <a:pos x="257" y="700"/>
                </a:cxn>
                <a:cxn ang="0">
                  <a:pos x="349" y="727"/>
                </a:cxn>
                <a:cxn ang="0">
                  <a:pos x="444" y="729"/>
                </a:cxn>
                <a:cxn ang="0">
                  <a:pos x="528" y="705"/>
                </a:cxn>
                <a:cxn ang="0">
                  <a:pos x="603" y="660"/>
                </a:cxn>
                <a:cxn ang="0">
                  <a:pos x="398" y="67"/>
                </a:cxn>
                <a:cxn ang="0">
                  <a:pos x="305" y="80"/>
                </a:cxn>
                <a:cxn ang="0">
                  <a:pos x="221" y="119"/>
                </a:cxn>
                <a:cxn ang="0">
                  <a:pos x="651" y="616"/>
                </a:cxn>
                <a:cxn ang="0">
                  <a:pos x="701" y="538"/>
                </a:cxn>
                <a:cxn ang="0">
                  <a:pos x="727" y="447"/>
                </a:cxn>
                <a:cxn ang="0">
                  <a:pos x="729" y="355"/>
                </a:cxn>
                <a:cxn ang="0">
                  <a:pos x="705" y="272"/>
                </a:cxn>
                <a:cxn ang="0">
                  <a:pos x="662" y="198"/>
                </a:cxn>
                <a:cxn ang="0">
                  <a:pos x="600" y="135"/>
                </a:cxn>
                <a:cxn ang="0">
                  <a:pos x="526" y="91"/>
                </a:cxn>
                <a:cxn ang="0">
                  <a:pos x="443" y="70"/>
                </a:cxn>
                <a:cxn ang="0">
                  <a:pos x="398" y="0"/>
                </a:cxn>
                <a:cxn ang="0">
                  <a:pos x="502" y="14"/>
                </a:cxn>
                <a:cxn ang="0">
                  <a:pos x="598" y="53"/>
                </a:cxn>
                <a:cxn ang="0">
                  <a:pos x="681" y="117"/>
                </a:cxn>
                <a:cxn ang="0">
                  <a:pos x="743" y="200"/>
                </a:cxn>
                <a:cxn ang="0">
                  <a:pos x="783" y="296"/>
                </a:cxn>
                <a:cxn ang="0">
                  <a:pos x="797" y="399"/>
                </a:cxn>
                <a:cxn ang="0">
                  <a:pos x="783" y="505"/>
                </a:cxn>
                <a:cxn ang="0">
                  <a:pos x="742" y="601"/>
                </a:cxn>
                <a:cxn ang="0">
                  <a:pos x="679" y="681"/>
                </a:cxn>
                <a:cxn ang="0">
                  <a:pos x="599" y="744"/>
                </a:cxn>
                <a:cxn ang="0">
                  <a:pos x="504" y="784"/>
                </a:cxn>
                <a:cxn ang="0">
                  <a:pos x="398" y="798"/>
                </a:cxn>
                <a:cxn ang="0">
                  <a:pos x="291" y="784"/>
                </a:cxn>
                <a:cxn ang="0">
                  <a:pos x="197" y="744"/>
                </a:cxn>
                <a:cxn ang="0">
                  <a:pos x="117" y="681"/>
                </a:cxn>
                <a:cxn ang="0">
                  <a:pos x="54" y="601"/>
                </a:cxn>
                <a:cxn ang="0">
                  <a:pos x="13" y="505"/>
                </a:cxn>
                <a:cxn ang="0">
                  <a:pos x="0" y="399"/>
                </a:cxn>
                <a:cxn ang="0">
                  <a:pos x="13" y="296"/>
                </a:cxn>
                <a:cxn ang="0">
                  <a:pos x="53" y="200"/>
                </a:cxn>
                <a:cxn ang="0">
                  <a:pos x="116" y="117"/>
                </a:cxn>
                <a:cxn ang="0">
                  <a:pos x="199" y="53"/>
                </a:cxn>
                <a:cxn ang="0">
                  <a:pos x="294" y="14"/>
                </a:cxn>
                <a:cxn ang="0">
                  <a:pos x="398" y="0"/>
                </a:cxn>
              </a:cxnLst>
              <a:rect l="0" t="0" r="r" b="b"/>
              <a:pathLst>
                <a:path w="797" h="798">
                  <a:moveTo>
                    <a:pt x="136" y="195"/>
                  </a:moveTo>
                  <a:lnTo>
                    <a:pt x="112" y="230"/>
                  </a:lnTo>
                  <a:lnTo>
                    <a:pt x="91" y="270"/>
                  </a:lnTo>
                  <a:lnTo>
                    <a:pt x="78" y="312"/>
                  </a:lnTo>
                  <a:lnTo>
                    <a:pt x="68" y="354"/>
                  </a:lnTo>
                  <a:lnTo>
                    <a:pt x="65" y="399"/>
                  </a:lnTo>
                  <a:lnTo>
                    <a:pt x="69" y="448"/>
                  </a:lnTo>
                  <a:lnTo>
                    <a:pt x="79" y="496"/>
                  </a:lnTo>
                  <a:lnTo>
                    <a:pt x="97" y="539"/>
                  </a:lnTo>
                  <a:lnTo>
                    <a:pt x="120" y="580"/>
                  </a:lnTo>
                  <a:lnTo>
                    <a:pt x="147" y="617"/>
                  </a:lnTo>
                  <a:lnTo>
                    <a:pt x="180" y="650"/>
                  </a:lnTo>
                  <a:lnTo>
                    <a:pt x="216" y="678"/>
                  </a:lnTo>
                  <a:lnTo>
                    <a:pt x="257" y="700"/>
                  </a:lnTo>
                  <a:lnTo>
                    <a:pt x="302" y="718"/>
                  </a:lnTo>
                  <a:lnTo>
                    <a:pt x="349" y="727"/>
                  </a:lnTo>
                  <a:lnTo>
                    <a:pt x="398" y="731"/>
                  </a:lnTo>
                  <a:lnTo>
                    <a:pt x="444" y="729"/>
                  </a:lnTo>
                  <a:lnTo>
                    <a:pt x="487" y="719"/>
                  </a:lnTo>
                  <a:lnTo>
                    <a:pt x="528" y="705"/>
                  </a:lnTo>
                  <a:lnTo>
                    <a:pt x="568" y="685"/>
                  </a:lnTo>
                  <a:lnTo>
                    <a:pt x="603" y="660"/>
                  </a:lnTo>
                  <a:lnTo>
                    <a:pt x="136" y="195"/>
                  </a:lnTo>
                  <a:close/>
                  <a:moveTo>
                    <a:pt x="398" y="67"/>
                  </a:moveTo>
                  <a:lnTo>
                    <a:pt x="351" y="70"/>
                  </a:lnTo>
                  <a:lnTo>
                    <a:pt x="305" y="80"/>
                  </a:lnTo>
                  <a:lnTo>
                    <a:pt x="261" y="97"/>
                  </a:lnTo>
                  <a:lnTo>
                    <a:pt x="221" y="119"/>
                  </a:lnTo>
                  <a:lnTo>
                    <a:pt x="182" y="146"/>
                  </a:lnTo>
                  <a:lnTo>
                    <a:pt x="651" y="616"/>
                  </a:lnTo>
                  <a:lnTo>
                    <a:pt x="678" y="579"/>
                  </a:lnTo>
                  <a:lnTo>
                    <a:pt x="701" y="538"/>
                  </a:lnTo>
                  <a:lnTo>
                    <a:pt x="718" y="494"/>
                  </a:lnTo>
                  <a:lnTo>
                    <a:pt x="727" y="447"/>
                  </a:lnTo>
                  <a:lnTo>
                    <a:pt x="731" y="399"/>
                  </a:lnTo>
                  <a:lnTo>
                    <a:pt x="729" y="355"/>
                  </a:lnTo>
                  <a:lnTo>
                    <a:pt x="720" y="313"/>
                  </a:lnTo>
                  <a:lnTo>
                    <a:pt x="705" y="272"/>
                  </a:lnTo>
                  <a:lnTo>
                    <a:pt x="686" y="233"/>
                  </a:lnTo>
                  <a:lnTo>
                    <a:pt x="662" y="198"/>
                  </a:lnTo>
                  <a:lnTo>
                    <a:pt x="633" y="163"/>
                  </a:lnTo>
                  <a:lnTo>
                    <a:pt x="600" y="135"/>
                  </a:lnTo>
                  <a:lnTo>
                    <a:pt x="564" y="110"/>
                  </a:lnTo>
                  <a:lnTo>
                    <a:pt x="526" y="91"/>
                  </a:lnTo>
                  <a:lnTo>
                    <a:pt x="485" y="78"/>
                  </a:lnTo>
                  <a:lnTo>
                    <a:pt x="443" y="70"/>
                  </a:lnTo>
                  <a:lnTo>
                    <a:pt x="398" y="67"/>
                  </a:lnTo>
                  <a:close/>
                  <a:moveTo>
                    <a:pt x="398" y="0"/>
                  </a:moveTo>
                  <a:lnTo>
                    <a:pt x="451" y="4"/>
                  </a:lnTo>
                  <a:lnTo>
                    <a:pt x="502" y="14"/>
                  </a:lnTo>
                  <a:lnTo>
                    <a:pt x="551" y="30"/>
                  </a:lnTo>
                  <a:lnTo>
                    <a:pt x="598" y="53"/>
                  </a:lnTo>
                  <a:lnTo>
                    <a:pt x="641" y="83"/>
                  </a:lnTo>
                  <a:lnTo>
                    <a:pt x="681" y="117"/>
                  </a:lnTo>
                  <a:lnTo>
                    <a:pt x="715" y="157"/>
                  </a:lnTo>
                  <a:lnTo>
                    <a:pt x="743" y="200"/>
                  </a:lnTo>
                  <a:lnTo>
                    <a:pt x="767" y="247"/>
                  </a:lnTo>
                  <a:lnTo>
                    <a:pt x="783" y="296"/>
                  </a:lnTo>
                  <a:lnTo>
                    <a:pt x="794" y="346"/>
                  </a:lnTo>
                  <a:lnTo>
                    <a:pt x="797" y="399"/>
                  </a:lnTo>
                  <a:lnTo>
                    <a:pt x="793" y="454"/>
                  </a:lnTo>
                  <a:lnTo>
                    <a:pt x="783" y="505"/>
                  </a:lnTo>
                  <a:lnTo>
                    <a:pt x="765" y="554"/>
                  </a:lnTo>
                  <a:lnTo>
                    <a:pt x="742" y="601"/>
                  </a:lnTo>
                  <a:lnTo>
                    <a:pt x="714" y="643"/>
                  </a:lnTo>
                  <a:lnTo>
                    <a:pt x="679" y="681"/>
                  </a:lnTo>
                  <a:lnTo>
                    <a:pt x="641" y="715"/>
                  </a:lnTo>
                  <a:lnTo>
                    <a:pt x="599" y="744"/>
                  </a:lnTo>
                  <a:lnTo>
                    <a:pt x="553" y="767"/>
                  </a:lnTo>
                  <a:lnTo>
                    <a:pt x="504" y="784"/>
                  </a:lnTo>
                  <a:lnTo>
                    <a:pt x="452" y="794"/>
                  </a:lnTo>
                  <a:lnTo>
                    <a:pt x="398" y="798"/>
                  </a:lnTo>
                  <a:lnTo>
                    <a:pt x="343" y="794"/>
                  </a:lnTo>
                  <a:lnTo>
                    <a:pt x="291" y="784"/>
                  </a:lnTo>
                  <a:lnTo>
                    <a:pt x="242" y="767"/>
                  </a:lnTo>
                  <a:lnTo>
                    <a:pt x="197" y="744"/>
                  </a:lnTo>
                  <a:lnTo>
                    <a:pt x="155" y="715"/>
                  </a:lnTo>
                  <a:lnTo>
                    <a:pt x="117" y="681"/>
                  </a:lnTo>
                  <a:lnTo>
                    <a:pt x="83" y="643"/>
                  </a:lnTo>
                  <a:lnTo>
                    <a:pt x="54" y="601"/>
                  </a:lnTo>
                  <a:lnTo>
                    <a:pt x="31" y="554"/>
                  </a:lnTo>
                  <a:lnTo>
                    <a:pt x="13" y="505"/>
                  </a:lnTo>
                  <a:lnTo>
                    <a:pt x="4" y="454"/>
                  </a:lnTo>
                  <a:lnTo>
                    <a:pt x="0" y="399"/>
                  </a:lnTo>
                  <a:lnTo>
                    <a:pt x="3" y="346"/>
                  </a:lnTo>
                  <a:lnTo>
                    <a:pt x="13" y="296"/>
                  </a:lnTo>
                  <a:lnTo>
                    <a:pt x="30" y="247"/>
                  </a:lnTo>
                  <a:lnTo>
                    <a:pt x="53" y="200"/>
                  </a:lnTo>
                  <a:lnTo>
                    <a:pt x="82" y="157"/>
                  </a:lnTo>
                  <a:lnTo>
                    <a:pt x="116" y="117"/>
                  </a:lnTo>
                  <a:lnTo>
                    <a:pt x="155" y="83"/>
                  </a:lnTo>
                  <a:lnTo>
                    <a:pt x="199" y="53"/>
                  </a:lnTo>
                  <a:lnTo>
                    <a:pt x="245" y="30"/>
                  </a:lnTo>
                  <a:lnTo>
                    <a:pt x="294" y="14"/>
                  </a:lnTo>
                  <a:lnTo>
                    <a:pt x="344" y="4"/>
                  </a:lnTo>
                  <a:lnTo>
                    <a:pt x="398" y="0"/>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105"/>
            <p:cNvSpPr>
              <a:spLocks/>
            </p:cNvSpPr>
            <p:nvPr/>
          </p:nvSpPr>
          <p:spPr bwMode="auto">
            <a:xfrm>
              <a:off x="7337425" y="4949825"/>
              <a:ext cx="374650" cy="458788"/>
            </a:xfrm>
            <a:custGeom>
              <a:avLst/>
              <a:gdLst/>
              <a:ahLst/>
              <a:cxnLst>
                <a:cxn ang="0">
                  <a:pos x="107" y="3"/>
                </a:cxn>
                <a:cxn ang="0">
                  <a:pos x="138" y="18"/>
                </a:cxn>
                <a:cxn ang="0">
                  <a:pos x="160" y="45"/>
                </a:cxn>
                <a:cxn ang="0">
                  <a:pos x="167" y="76"/>
                </a:cxn>
                <a:cxn ang="0">
                  <a:pos x="162" y="109"/>
                </a:cxn>
                <a:cxn ang="0">
                  <a:pos x="160" y="136"/>
                </a:cxn>
                <a:cxn ang="0">
                  <a:pos x="162" y="143"/>
                </a:cxn>
                <a:cxn ang="0">
                  <a:pos x="188" y="148"/>
                </a:cxn>
                <a:cxn ang="0">
                  <a:pos x="222" y="163"/>
                </a:cxn>
                <a:cxn ang="0">
                  <a:pos x="236" y="189"/>
                </a:cxn>
                <a:cxn ang="0">
                  <a:pos x="232" y="219"/>
                </a:cxn>
                <a:cxn ang="0">
                  <a:pos x="220" y="255"/>
                </a:cxn>
                <a:cxn ang="0">
                  <a:pos x="217" y="279"/>
                </a:cxn>
                <a:cxn ang="0">
                  <a:pos x="212" y="286"/>
                </a:cxn>
                <a:cxn ang="0">
                  <a:pos x="205" y="289"/>
                </a:cxn>
                <a:cxn ang="0">
                  <a:pos x="197" y="287"/>
                </a:cxn>
                <a:cxn ang="0">
                  <a:pos x="192" y="282"/>
                </a:cxn>
                <a:cxn ang="0">
                  <a:pos x="191" y="259"/>
                </a:cxn>
                <a:cxn ang="0">
                  <a:pos x="202" y="225"/>
                </a:cxn>
                <a:cxn ang="0">
                  <a:pos x="210" y="197"/>
                </a:cxn>
                <a:cxn ang="0">
                  <a:pos x="205" y="184"/>
                </a:cxn>
                <a:cxn ang="0">
                  <a:pos x="182" y="173"/>
                </a:cxn>
                <a:cxn ang="0">
                  <a:pos x="153" y="167"/>
                </a:cxn>
                <a:cxn ang="0">
                  <a:pos x="139" y="157"/>
                </a:cxn>
                <a:cxn ang="0">
                  <a:pos x="133" y="133"/>
                </a:cxn>
                <a:cxn ang="0">
                  <a:pos x="139" y="91"/>
                </a:cxn>
                <a:cxn ang="0">
                  <a:pos x="139" y="67"/>
                </a:cxn>
                <a:cxn ang="0">
                  <a:pos x="127" y="45"/>
                </a:cxn>
                <a:cxn ang="0">
                  <a:pos x="100" y="29"/>
                </a:cxn>
                <a:cxn ang="0">
                  <a:pos x="66" y="29"/>
                </a:cxn>
                <a:cxn ang="0">
                  <a:pos x="36" y="46"/>
                </a:cxn>
                <a:cxn ang="0">
                  <a:pos x="22" y="65"/>
                </a:cxn>
                <a:cxn ang="0">
                  <a:pos x="15" y="68"/>
                </a:cxn>
                <a:cxn ang="0">
                  <a:pos x="7" y="67"/>
                </a:cxn>
                <a:cxn ang="0">
                  <a:pos x="2" y="61"/>
                </a:cxn>
                <a:cxn ang="0">
                  <a:pos x="0" y="53"/>
                </a:cxn>
                <a:cxn ang="0">
                  <a:pos x="17" y="29"/>
                </a:cxn>
                <a:cxn ang="0">
                  <a:pos x="59" y="3"/>
                </a:cxn>
              </a:cxnLst>
              <a:rect l="0" t="0" r="r" b="b"/>
              <a:pathLst>
                <a:path w="236" h="289">
                  <a:moveTo>
                    <a:pt x="83" y="0"/>
                  </a:moveTo>
                  <a:lnTo>
                    <a:pt x="107" y="3"/>
                  </a:lnTo>
                  <a:lnTo>
                    <a:pt x="123" y="10"/>
                  </a:lnTo>
                  <a:lnTo>
                    <a:pt x="138" y="18"/>
                  </a:lnTo>
                  <a:lnTo>
                    <a:pt x="150" y="30"/>
                  </a:lnTo>
                  <a:lnTo>
                    <a:pt x="160" y="45"/>
                  </a:lnTo>
                  <a:lnTo>
                    <a:pt x="165" y="60"/>
                  </a:lnTo>
                  <a:lnTo>
                    <a:pt x="167" y="76"/>
                  </a:lnTo>
                  <a:lnTo>
                    <a:pt x="165" y="93"/>
                  </a:lnTo>
                  <a:lnTo>
                    <a:pt x="162" y="109"/>
                  </a:lnTo>
                  <a:lnTo>
                    <a:pt x="160" y="128"/>
                  </a:lnTo>
                  <a:lnTo>
                    <a:pt x="160" y="136"/>
                  </a:lnTo>
                  <a:lnTo>
                    <a:pt x="161" y="142"/>
                  </a:lnTo>
                  <a:lnTo>
                    <a:pt x="162" y="143"/>
                  </a:lnTo>
                  <a:lnTo>
                    <a:pt x="164" y="143"/>
                  </a:lnTo>
                  <a:lnTo>
                    <a:pt x="188" y="148"/>
                  </a:lnTo>
                  <a:lnTo>
                    <a:pt x="207" y="155"/>
                  </a:lnTo>
                  <a:lnTo>
                    <a:pt x="222" y="163"/>
                  </a:lnTo>
                  <a:lnTo>
                    <a:pt x="231" y="174"/>
                  </a:lnTo>
                  <a:lnTo>
                    <a:pt x="236" y="189"/>
                  </a:lnTo>
                  <a:lnTo>
                    <a:pt x="236" y="204"/>
                  </a:lnTo>
                  <a:lnTo>
                    <a:pt x="232" y="219"/>
                  </a:lnTo>
                  <a:lnTo>
                    <a:pt x="226" y="234"/>
                  </a:lnTo>
                  <a:lnTo>
                    <a:pt x="220" y="255"/>
                  </a:lnTo>
                  <a:lnTo>
                    <a:pt x="217" y="275"/>
                  </a:lnTo>
                  <a:lnTo>
                    <a:pt x="217" y="279"/>
                  </a:lnTo>
                  <a:lnTo>
                    <a:pt x="214" y="283"/>
                  </a:lnTo>
                  <a:lnTo>
                    <a:pt x="212" y="286"/>
                  </a:lnTo>
                  <a:lnTo>
                    <a:pt x="209" y="287"/>
                  </a:lnTo>
                  <a:lnTo>
                    <a:pt x="205" y="289"/>
                  </a:lnTo>
                  <a:lnTo>
                    <a:pt x="201" y="289"/>
                  </a:lnTo>
                  <a:lnTo>
                    <a:pt x="197" y="287"/>
                  </a:lnTo>
                  <a:lnTo>
                    <a:pt x="194" y="285"/>
                  </a:lnTo>
                  <a:lnTo>
                    <a:pt x="192" y="282"/>
                  </a:lnTo>
                  <a:lnTo>
                    <a:pt x="191" y="278"/>
                  </a:lnTo>
                  <a:lnTo>
                    <a:pt x="191" y="259"/>
                  </a:lnTo>
                  <a:lnTo>
                    <a:pt x="195" y="241"/>
                  </a:lnTo>
                  <a:lnTo>
                    <a:pt x="202" y="225"/>
                  </a:lnTo>
                  <a:lnTo>
                    <a:pt x="207" y="210"/>
                  </a:lnTo>
                  <a:lnTo>
                    <a:pt x="210" y="197"/>
                  </a:lnTo>
                  <a:lnTo>
                    <a:pt x="209" y="188"/>
                  </a:lnTo>
                  <a:lnTo>
                    <a:pt x="205" y="184"/>
                  </a:lnTo>
                  <a:lnTo>
                    <a:pt x="195" y="178"/>
                  </a:lnTo>
                  <a:lnTo>
                    <a:pt x="182" y="173"/>
                  </a:lnTo>
                  <a:lnTo>
                    <a:pt x="160" y="169"/>
                  </a:lnTo>
                  <a:lnTo>
                    <a:pt x="153" y="167"/>
                  </a:lnTo>
                  <a:lnTo>
                    <a:pt x="148" y="165"/>
                  </a:lnTo>
                  <a:lnTo>
                    <a:pt x="139" y="157"/>
                  </a:lnTo>
                  <a:lnTo>
                    <a:pt x="134" y="146"/>
                  </a:lnTo>
                  <a:lnTo>
                    <a:pt x="133" y="133"/>
                  </a:lnTo>
                  <a:lnTo>
                    <a:pt x="134" y="118"/>
                  </a:lnTo>
                  <a:lnTo>
                    <a:pt x="139" y="91"/>
                  </a:lnTo>
                  <a:lnTo>
                    <a:pt x="141" y="79"/>
                  </a:lnTo>
                  <a:lnTo>
                    <a:pt x="139" y="67"/>
                  </a:lnTo>
                  <a:lnTo>
                    <a:pt x="137" y="57"/>
                  </a:lnTo>
                  <a:lnTo>
                    <a:pt x="127" y="45"/>
                  </a:lnTo>
                  <a:lnTo>
                    <a:pt x="115" y="35"/>
                  </a:lnTo>
                  <a:lnTo>
                    <a:pt x="100" y="29"/>
                  </a:lnTo>
                  <a:lnTo>
                    <a:pt x="83" y="26"/>
                  </a:lnTo>
                  <a:lnTo>
                    <a:pt x="66" y="29"/>
                  </a:lnTo>
                  <a:lnTo>
                    <a:pt x="49" y="35"/>
                  </a:lnTo>
                  <a:lnTo>
                    <a:pt x="36" y="46"/>
                  </a:lnTo>
                  <a:lnTo>
                    <a:pt x="25" y="61"/>
                  </a:lnTo>
                  <a:lnTo>
                    <a:pt x="22" y="65"/>
                  </a:lnTo>
                  <a:lnTo>
                    <a:pt x="19" y="67"/>
                  </a:lnTo>
                  <a:lnTo>
                    <a:pt x="15" y="68"/>
                  </a:lnTo>
                  <a:lnTo>
                    <a:pt x="11" y="68"/>
                  </a:lnTo>
                  <a:lnTo>
                    <a:pt x="7" y="67"/>
                  </a:lnTo>
                  <a:lnTo>
                    <a:pt x="3" y="64"/>
                  </a:lnTo>
                  <a:lnTo>
                    <a:pt x="2" y="61"/>
                  </a:lnTo>
                  <a:lnTo>
                    <a:pt x="0" y="57"/>
                  </a:lnTo>
                  <a:lnTo>
                    <a:pt x="0" y="53"/>
                  </a:lnTo>
                  <a:lnTo>
                    <a:pt x="2" y="49"/>
                  </a:lnTo>
                  <a:lnTo>
                    <a:pt x="17" y="29"/>
                  </a:lnTo>
                  <a:lnTo>
                    <a:pt x="36" y="12"/>
                  </a:lnTo>
                  <a:lnTo>
                    <a:pt x="59" y="3"/>
                  </a:lnTo>
                  <a:lnTo>
                    <a:pt x="83"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Freeform 106"/>
            <p:cNvSpPr>
              <a:spLocks/>
            </p:cNvSpPr>
            <p:nvPr/>
          </p:nvSpPr>
          <p:spPr bwMode="auto">
            <a:xfrm>
              <a:off x="7134225" y="4954588"/>
              <a:ext cx="474662" cy="460375"/>
            </a:xfrm>
            <a:custGeom>
              <a:avLst/>
              <a:gdLst/>
              <a:ahLst/>
              <a:cxnLst>
                <a:cxn ang="0">
                  <a:pos x="56" y="2"/>
                </a:cxn>
                <a:cxn ang="0">
                  <a:pos x="62" y="13"/>
                </a:cxn>
                <a:cxn ang="0">
                  <a:pos x="55" y="24"/>
                </a:cxn>
                <a:cxn ang="0">
                  <a:pos x="30" y="58"/>
                </a:cxn>
                <a:cxn ang="0">
                  <a:pos x="30" y="96"/>
                </a:cxn>
                <a:cxn ang="0">
                  <a:pos x="49" y="126"/>
                </a:cxn>
                <a:cxn ang="0">
                  <a:pos x="77" y="140"/>
                </a:cxn>
                <a:cxn ang="0">
                  <a:pos x="109" y="137"/>
                </a:cxn>
                <a:cxn ang="0">
                  <a:pos x="162" y="106"/>
                </a:cxn>
                <a:cxn ang="0">
                  <a:pos x="195" y="92"/>
                </a:cxn>
                <a:cxn ang="0">
                  <a:pos x="225" y="100"/>
                </a:cxn>
                <a:cxn ang="0">
                  <a:pos x="241" y="128"/>
                </a:cxn>
                <a:cxn ang="0">
                  <a:pos x="232" y="155"/>
                </a:cxn>
                <a:cxn ang="0">
                  <a:pos x="198" y="190"/>
                </a:cxn>
                <a:cxn ang="0">
                  <a:pos x="194" y="199"/>
                </a:cxn>
                <a:cxn ang="0">
                  <a:pos x="195" y="203"/>
                </a:cxn>
                <a:cxn ang="0">
                  <a:pos x="203" y="204"/>
                </a:cxn>
                <a:cxn ang="0">
                  <a:pos x="214" y="200"/>
                </a:cxn>
                <a:cxn ang="0">
                  <a:pos x="254" y="196"/>
                </a:cxn>
                <a:cxn ang="0">
                  <a:pos x="278" y="211"/>
                </a:cxn>
                <a:cxn ang="0">
                  <a:pos x="292" y="234"/>
                </a:cxn>
                <a:cxn ang="0">
                  <a:pos x="299" y="276"/>
                </a:cxn>
                <a:cxn ang="0">
                  <a:pos x="296" y="284"/>
                </a:cxn>
                <a:cxn ang="0">
                  <a:pos x="282" y="290"/>
                </a:cxn>
                <a:cxn ang="0">
                  <a:pos x="276" y="284"/>
                </a:cxn>
                <a:cxn ang="0">
                  <a:pos x="273" y="276"/>
                </a:cxn>
                <a:cxn ang="0">
                  <a:pos x="269" y="245"/>
                </a:cxn>
                <a:cxn ang="0">
                  <a:pos x="255" y="226"/>
                </a:cxn>
                <a:cxn ang="0">
                  <a:pos x="235" y="223"/>
                </a:cxn>
                <a:cxn ang="0">
                  <a:pos x="195" y="231"/>
                </a:cxn>
                <a:cxn ang="0">
                  <a:pos x="179" y="226"/>
                </a:cxn>
                <a:cxn ang="0">
                  <a:pos x="168" y="211"/>
                </a:cxn>
                <a:cxn ang="0">
                  <a:pos x="172" y="182"/>
                </a:cxn>
                <a:cxn ang="0">
                  <a:pos x="205" y="145"/>
                </a:cxn>
                <a:cxn ang="0">
                  <a:pos x="214" y="133"/>
                </a:cxn>
                <a:cxn ang="0">
                  <a:pos x="211" y="124"/>
                </a:cxn>
                <a:cxn ang="0">
                  <a:pos x="206" y="120"/>
                </a:cxn>
                <a:cxn ang="0">
                  <a:pos x="184" y="124"/>
                </a:cxn>
                <a:cxn ang="0">
                  <a:pos x="160" y="139"/>
                </a:cxn>
                <a:cxn ang="0">
                  <a:pos x="118" y="162"/>
                </a:cxn>
                <a:cxn ang="0">
                  <a:pos x="71" y="166"/>
                </a:cxn>
                <a:cxn ang="0">
                  <a:pos x="32" y="147"/>
                </a:cxn>
                <a:cxn ang="0">
                  <a:pos x="4" y="105"/>
                </a:cxn>
                <a:cxn ang="0">
                  <a:pos x="2" y="57"/>
                </a:cxn>
                <a:cxn ang="0">
                  <a:pos x="22" y="17"/>
                </a:cxn>
                <a:cxn ang="0">
                  <a:pos x="48" y="0"/>
                </a:cxn>
              </a:cxnLst>
              <a:rect l="0" t="0" r="r" b="b"/>
              <a:pathLst>
                <a:path w="299" h="290">
                  <a:moveTo>
                    <a:pt x="48" y="0"/>
                  </a:moveTo>
                  <a:lnTo>
                    <a:pt x="56" y="2"/>
                  </a:lnTo>
                  <a:lnTo>
                    <a:pt x="59" y="5"/>
                  </a:lnTo>
                  <a:lnTo>
                    <a:pt x="62" y="13"/>
                  </a:lnTo>
                  <a:lnTo>
                    <a:pt x="59" y="22"/>
                  </a:lnTo>
                  <a:lnTo>
                    <a:pt x="55" y="24"/>
                  </a:lnTo>
                  <a:lnTo>
                    <a:pt x="40" y="39"/>
                  </a:lnTo>
                  <a:lnTo>
                    <a:pt x="30" y="58"/>
                  </a:lnTo>
                  <a:lnTo>
                    <a:pt x="26" y="79"/>
                  </a:lnTo>
                  <a:lnTo>
                    <a:pt x="30" y="96"/>
                  </a:lnTo>
                  <a:lnTo>
                    <a:pt x="37" y="113"/>
                  </a:lnTo>
                  <a:lnTo>
                    <a:pt x="49" y="126"/>
                  </a:lnTo>
                  <a:lnTo>
                    <a:pt x="63" y="136"/>
                  </a:lnTo>
                  <a:lnTo>
                    <a:pt x="77" y="140"/>
                  </a:lnTo>
                  <a:lnTo>
                    <a:pt x="92" y="141"/>
                  </a:lnTo>
                  <a:lnTo>
                    <a:pt x="109" y="137"/>
                  </a:lnTo>
                  <a:lnTo>
                    <a:pt x="127" y="128"/>
                  </a:lnTo>
                  <a:lnTo>
                    <a:pt x="162" y="106"/>
                  </a:lnTo>
                  <a:lnTo>
                    <a:pt x="179" y="98"/>
                  </a:lnTo>
                  <a:lnTo>
                    <a:pt x="195" y="92"/>
                  </a:lnTo>
                  <a:lnTo>
                    <a:pt x="210" y="94"/>
                  </a:lnTo>
                  <a:lnTo>
                    <a:pt x="225" y="100"/>
                  </a:lnTo>
                  <a:lnTo>
                    <a:pt x="237" y="114"/>
                  </a:lnTo>
                  <a:lnTo>
                    <a:pt x="241" y="128"/>
                  </a:lnTo>
                  <a:lnTo>
                    <a:pt x="239" y="141"/>
                  </a:lnTo>
                  <a:lnTo>
                    <a:pt x="232" y="155"/>
                  </a:lnTo>
                  <a:lnTo>
                    <a:pt x="222" y="166"/>
                  </a:lnTo>
                  <a:lnTo>
                    <a:pt x="198" y="190"/>
                  </a:lnTo>
                  <a:lnTo>
                    <a:pt x="195" y="194"/>
                  </a:lnTo>
                  <a:lnTo>
                    <a:pt x="194" y="199"/>
                  </a:lnTo>
                  <a:lnTo>
                    <a:pt x="194" y="203"/>
                  </a:lnTo>
                  <a:lnTo>
                    <a:pt x="195" y="203"/>
                  </a:lnTo>
                  <a:lnTo>
                    <a:pt x="197" y="204"/>
                  </a:lnTo>
                  <a:lnTo>
                    <a:pt x="203" y="204"/>
                  </a:lnTo>
                  <a:lnTo>
                    <a:pt x="207" y="203"/>
                  </a:lnTo>
                  <a:lnTo>
                    <a:pt x="214" y="200"/>
                  </a:lnTo>
                  <a:lnTo>
                    <a:pt x="235" y="194"/>
                  </a:lnTo>
                  <a:lnTo>
                    <a:pt x="254" y="196"/>
                  </a:lnTo>
                  <a:lnTo>
                    <a:pt x="270" y="204"/>
                  </a:lnTo>
                  <a:lnTo>
                    <a:pt x="278" y="211"/>
                  </a:lnTo>
                  <a:lnTo>
                    <a:pt x="286" y="220"/>
                  </a:lnTo>
                  <a:lnTo>
                    <a:pt x="292" y="234"/>
                  </a:lnTo>
                  <a:lnTo>
                    <a:pt x="297" y="253"/>
                  </a:lnTo>
                  <a:lnTo>
                    <a:pt x="299" y="276"/>
                  </a:lnTo>
                  <a:lnTo>
                    <a:pt x="299" y="280"/>
                  </a:lnTo>
                  <a:lnTo>
                    <a:pt x="296" y="284"/>
                  </a:lnTo>
                  <a:lnTo>
                    <a:pt x="290" y="290"/>
                  </a:lnTo>
                  <a:lnTo>
                    <a:pt x="282" y="290"/>
                  </a:lnTo>
                  <a:lnTo>
                    <a:pt x="278" y="287"/>
                  </a:lnTo>
                  <a:lnTo>
                    <a:pt x="276" y="284"/>
                  </a:lnTo>
                  <a:lnTo>
                    <a:pt x="273" y="280"/>
                  </a:lnTo>
                  <a:lnTo>
                    <a:pt x="273" y="276"/>
                  </a:lnTo>
                  <a:lnTo>
                    <a:pt x="271" y="258"/>
                  </a:lnTo>
                  <a:lnTo>
                    <a:pt x="269" y="245"/>
                  </a:lnTo>
                  <a:lnTo>
                    <a:pt x="262" y="233"/>
                  </a:lnTo>
                  <a:lnTo>
                    <a:pt x="255" y="226"/>
                  </a:lnTo>
                  <a:lnTo>
                    <a:pt x="244" y="222"/>
                  </a:lnTo>
                  <a:lnTo>
                    <a:pt x="235" y="223"/>
                  </a:lnTo>
                  <a:lnTo>
                    <a:pt x="207" y="230"/>
                  </a:lnTo>
                  <a:lnTo>
                    <a:pt x="195" y="231"/>
                  </a:lnTo>
                  <a:lnTo>
                    <a:pt x="186" y="228"/>
                  </a:lnTo>
                  <a:lnTo>
                    <a:pt x="179" y="226"/>
                  </a:lnTo>
                  <a:lnTo>
                    <a:pt x="175" y="222"/>
                  </a:lnTo>
                  <a:lnTo>
                    <a:pt x="168" y="211"/>
                  </a:lnTo>
                  <a:lnTo>
                    <a:pt x="168" y="197"/>
                  </a:lnTo>
                  <a:lnTo>
                    <a:pt x="172" y="182"/>
                  </a:lnTo>
                  <a:lnTo>
                    <a:pt x="180" y="170"/>
                  </a:lnTo>
                  <a:lnTo>
                    <a:pt x="205" y="145"/>
                  </a:lnTo>
                  <a:lnTo>
                    <a:pt x="210" y="139"/>
                  </a:lnTo>
                  <a:lnTo>
                    <a:pt x="214" y="133"/>
                  </a:lnTo>
                  <a:lnTo>
                    <a:pt x="214" y="129"/>
                  </a:lnTo>
                  <a:lnTo>
                    <a:pt x="211" y="124"/>
                  </a:lnTo>
                  <a:lnTo>
                    <a:pt x="209" y="121"/>
                  </a:lnTo>
                  <a:lnTo>
                    <a:pt x="206" y="120"/>
                  </a:lnTo>
                  <a:lnTo>
                    <a:pt x="195" y="120"/>
                  </a:lnTo>
                  <a:lnTo>
                    <a:pt x="184" y="124"/>
                  </a:lnTo>
                  <a:lnTo>
                    <a:pt x="172" y="130"/>
                  </a:lnTo>
                  <a:lnTo>
                    <a:pt x="160" y="139"/>
                  </a:lnTo>
                  <a:lnTo>
                    <a:pt x="139" y="151"/>
                  </a:lnTo>
                  <a:lnTo>
                    <a:pt x="118" y="162"/>
                  </a:lnTo>
                  <a:lnTo>
                    <a:pt x="94" y="167"/>
                  </a:lnTo>
                  <a:lnTo>
                    <a:pt x="71" y="166"/>
                  </a:lnTo>
                  <a:lnTo>
                    <a:pt x="51" y="159"/>
                  </a:lnTo>
                  <a:lnTo>
                    <a:pt x="32" y="147"/>
                  </a:lnTo>
                  <a:lnTo>
                    <a:pt x="15" y="128"/>
                  </a:lnTo>
                  <a:lnTo>
                    <a:pt x="4" y="105"/>
                  </a:lnTo>
                  <a:lnTo>
                    <a:pt x="0" y="80"/>
                  </a:lnTo>
                  <a:lnTo>
                    <a:pt x="2" y="57"/>
                  </a:lnTo>
                  <a:lnTo>
                    <a:pt x="10" y="35"/>
                  </a:lnTo>
                  <a:lnTo>
                    <a:pt x="22" y="17"/>
                  </a:lnTo>
                  <a:lnTo>
                    <a:pt x="40" y="2"/>
                  </a:lnTo>
                  <a:lnTo>
                    <a:pt x="48"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57" name="Прямоугольник 47"/>
          <p:cNvSpPr/>
          <p:nvPr/>
        </p:nvSpPr>
        <p:spPr>
          <a:xfrm>
            <a:off x="5357818" y="1395398"/>
            <a:ext cx="2928958" cy="4576795"/>
          </a:xfrm>
          <a:prstGeom prst="rect">
            <a:avLst/>
          </a:prstGeom>
          <a:solidFill>
            <a:schemeClr val="bg1"/>
          </a:solidFill>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ru-RU" dirty="0"/>
          </a:p>
        </p:txBody>
      </p:sp>
      <p:sp>
        <p:nvSpPr>
          <p:cNvPr id="158" name="Прямоугольник 48"/>
          <p:cNvSpPr/>
          <p:nvPr/>
        </p:nvSpPr>
        <p:spPr>
          <a:xfrm>
            <a:off x="5357818" y="1395400"/>
            <a:ext cx="2928958" cy="285751"/>
          </a:xfrm>
          <a:prstGeom prst="rect">
            <a:avLst/>
          </a:prstGeom>
          <a:gradFill flip="none" rotWithShape="1">
            <a:gsLst>
              <a:gs pos="25000">
                <a:schemeClr val="accent1"/>
              </a:gs>
              <a:gs pos="100000">
                <a:schemeClr val="accent2"/>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59" name="Прямоугольник 121"/>
          <p:cNvSpPr/>
          <p:nvPr/>
        </p:nvSpPr>
        <p:spPr>
          <a:xfrm>
            <a:off x="5557844" y="1972228"/>
            <a:ext cx="2481280" cy="3785652"/>
          </a:xfrm>
          <a:prstGeom prst="rect">
            <a:avLst/>
          </a:prstGeom>
        </p:spPr>
        <p:txBody>
          <a:bodyPr wrap="square">
            <a:spAutoFit/>
          </a:bodyPr>
          <a:lstStyle/>
          <a:p>
            <a:r>
              <a:rPr lang="en-US" sz="1200" dirty="0" smtClean="0">
                <a:latin typeface="Arial" pitchFamily="34" charset="0"/>
                <a:cs typeface="Arial" pitchFamily="34" charset="0"/>
              </a:rPr>
              <a:t>This is an example text.</a:t>
            </a:r>
          </a:p>
          <a:p>
            <a:r>
              <a:rPr lang="en-US" sz="1200" dirty="0" smtClean="0">
                <a:latin typeface="Arial" pitchFamily="34" charset="0"/>
                <a:cs typeface="Arial" pitchFamily="34" charset="0"/>
              </a:rPr>
              <a:t> 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This is an example text. This is an example text.</a:t>
            </a:r>
          </a:p>
          <a:p>
            <a:r>
              <a:rPr lang="en-US" sz="1200" dirty="0" smtClean="0">
                <a:latin typeface="Arial" pitchFamily="34" charset="0"/>
                <a:cs typeface="Arial" pitchFamily="34" charset="0"/>
              </a:rPr>
              <a:t> 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This is an example text. 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This is an example text.</a:t>
            </a:r>
            <a:endParaRPr lang="ru-RU" sz="1200" dirty="0" smtClean="0">
              <a:latin typeface="Arial" pitchFamily="34" charset="0"/>
              <a:cs typeface="Arial" pitchFamily="34" charset="0"/>
            </a:endParaRPr>
          </a:p>
        </p:txBody>
      </p:sp>
      <p:sp>
        <p:nvSpPr>
          <p:cNvPr id="160" name="Прямоугольник 121"/>
          <p:cNvSpPr/>
          <p:nvPr/>
        </p:nvSpPr>
        <p:spPr>
          <a:xfrm>
            <a:off x="6186499" y="1395399"/>
            <a:ext cx="1177512" cy="276999"/>
          </a:xfrm>
          <a:prstGeom prst="rect">
            <a:avLst/>
          </a:prstGeom>
        </p:spPr>
        <p:txBody>
          <a:bodyPr wrap="square">
            <a:spAutoFit/>
          </a:bodyPr>
          <a:lstStyle/>
          <a:p>
            <a:r>
              <a:rPr lang="en-US" sz="1200" b="1" dirty="0" smtClean="0">
                <a:solidFill>
                  <a:schemeClr val="bg1"/>
                </a:solidFill>
                <a:latin typeface="Arial" pitchFamily="34" charset="0"/>
                <a:cs typeface="Arial" pitchFamily="34" charset="0"/>
              </a:rPr>
              <a:t>Example text</a:t>
            </a:r>
          </a:p>
        </p:txBody>
      </p:sp>
    </p:spTree>
    <p:extLst>
      <p:ext uri="{BB962C8B-B14F-4D97-AF65-F5344CB8AC3E}">
        <p14:creationId xmlns:p14="http://schemas.microsoft.com/office/powerpoint/2010/main" val="1648178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ycolors">
      <a:dk1>
        <a:sysClr val="windowText" lastClr="000000"/>
      </a:dk1>
      <a:lt1>
        <a:sysClr val="window" lastClr="FFFFFF"/>
      </a:lt1>
      <a:dk2>
        <a:srgbClr val="0070C0"/>
      </a:dk2>
      <a:lt2>
        <a:srgbClr val="4EE7FC"/>
      </a:lt2>
      <a:accent1>
        <a:srgbClr val="A00000"/>
      </a:accent1>
      <a:accent2>
        <a:srgbClr val="FF0000"/>
      </a:accent2>
      <a:accent3>
        <a:srgbClr val="127D12"/>
      </a:accent3>
      <a:accent4>
        <a:srgbClr val="28D728"/>
      </a:accent4>
      <a:accent5>
        <a:srgbClr val="FF9900"/>
      </a:accent5>
      <a:accent6>
        <a:srgbClr val="FFFF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155</Words>
  <Application>Microsoft Office PowerPoint</Application>
  <PresentationFormat>全屏显示(4:3)</PresentationFormat>
  <Paragraphs>5</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Theme</vt:lpstr>
      <vt:lpstr>PowerPoint 演示文稿</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PPTfans网素材pptfans.cn</dc:title>
  <dc:creator>pptfans.cn</dc:creator>
  <dc:description/>
  <cp:lastModifiedBy>k</cp:lastModifiedBy>
  <cp:revision>32</cp:revision>
  <dcterms:created xsi:type="dcterms:W3CDTF">2010-11-26T09:48:13Z</dcterms:created>
  <dcterms:modified xsi:type="dcterms:W3CDTF">2014-05-29T06:16:25Z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PPTfans网素材pptfans.cn</vt:lpwstr>
  </property>
  <property fmtid="{D5CDD505-2E9C-101B-9397-08002B2CF9AE}" pid="3" name="SlideDescription">
    <vt:lpwstr/>
  </property>
</Properties>
</file>