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44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2772" name="Group 247"/>
          <p:cNvGrpSpPr>
            <a:grpSpLocks/>
          </p:cNvGrpSpPr>
          <p:nvPr/>
        </p:nvGrpSpPr>
        <p:grpSpPr bwMode="auto">
          <a:xfrm>
            <a:off x="468313" y="139700"/>
            <a:ext cx="8350250" cy="6097588"/>
            <a:chOff x="295" y="88"/>
            <a:chExt cx="5260" cy="3841"/>
          </a:xfrm>
        </p:grpSpPr>
        <p:pic>
          <p:nvPicPr>
            <p:cNvPr id="32773" name="Picture 248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933"/>
              <a:ext cx="2604" cy="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4" name="Picture 249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021"/>
              <a:ext cx="2856" cy="1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5" name="Picture 250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88"/>
              <a:ext cx="260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76" name="Picture 251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89"/>
              <a:ext cx="2784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7" name="Text Box 252"/>
            <p:cNvSpPr txBox="1">
              <a:spLocks noChangeArrowheads="1"/>
            </p:cNvSpPr>
            <p:nvPr/>
          </p:nvSpPr>
          <p:spPr bwMode="gray">
            <a:xfrm>
              <a:off x="839" y="981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2778" name="Text Box 253"/>
            <p:cNvSpPr txBox="1">
              <a:spLocks noChangeArrowheads="1"/>
            </p:cNvSpPr>
            <p:nvPr/>
          </p:nvSpPr>
          <p:spPr bwMode="gray">
            <a:xfrm>
              <a:off x="3424" y="981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2779" name="Text Box 254"/>
            <p:cNvSpPr txBox="1">
              <a:spLocks noChangeArrowheads="1"/>
            </p:cNvSpPr>
            <p:nvPr/>
          </p:nvSpPr>
          <p:spPr bwMode="gray">
            <a:xfrm>
              <a:off x="839" y="2795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2780" name="Text Box 255"/>
            <p:cNvSpPr txBox="1">
              <a:spLocks noChangeArrowheads="1"/>
            </p:cNvSpPr>
            <p:nvPr/>
          </p:nvSpPr>
          <p:spPr bwMode="gray">
            <a:xfrm>
              <a:off x="3424" y="2795"/>
              <a:ext cx="15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9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