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6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PAPER SPEECH BUBBLES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6" name="Group 295"/>
          <p:cNvGrpSpPr/>
          <p:nvPr/>
        </p:nvGrpSpPr>
        <p:grpSpPr>
          <a:xfrm>
            <a:off x="1285852" y="3714752"/>
            <a:ext cx="6840764" cy="2722364"/>
            <a:chOff x="16349663" y="762000"/>
            <a:chExt cx="34585275" cy="13763625"/>
          </a:xfrm>
        </p:grpSpPr>
        <p:sp>
          <p:nvSpPr>
            <p:cNvPr id="3351" name="Freeform 279"/>
            <p:cNvSpPr>
              <a:spLocks/>
            </p:cNvSpPr>
            <p:nvPr/>
          </p:nvSpPr>
          <p:spPr bwMode="auto">
            <a:xfrm>
              <a:off x="44877038" y="9725025"/>
              <a:ext cx="2867025" cy="2600325"/>
            </a:xfrm>
            <a:custGeom>
              <a:avLst/>
              <a:gdLst/>
              <a:ahLst/>
              <a:cxnLst>
                <a:cxn ang="0">
                  <a:pos x="1158" y="0"/>
                </a:cxn>
                <a:cxn ang="0">
                  <a:pos x="1272" y="6"/>
                </a:cxn>
                <a:cxn ang="0">
                  <a:pos x="1386" y="30"/>
                </a:cxn>
                <a:cxn ang="0">
                  <a:pos x="1488" y="66"/>
                </a:cxn>
                <a:cxn ang="0">
                  <a:pos x="1578" y="114"/>
                </a:cxn>
                <a:cxn ang="0">
                  <a:pos x="1656" y="180"/>
                </a:cxn>
                <a:cxn ang="0">
                  <a:pos x="1722" y="264"/>
                </a:cxn>
                <a:cxn ang="0">
                  <a:pos x="1770" y="366"/>
                </a:cxn>
                <a:cxn ang="0">
                  <a:pos x="1794" y="486"/>
                </a:cxn>
                <a:cxn ang="0">
                  <a:pos x="1806" y="624"/>
                </a:cxn>
                <a:cxn ang="0">
                  <a:pos x="1788" y="786"/>
                </a:cxn>
                <a:cxn ang="0">
                  <a:pos x="1746" y="960"/>
                </a:cxn>
                <a:cxn ang="0">
                  <a:pos x="1680" y="1110"/>
                </a:cxn>
                <a:cxn ang="0">
                  <a:pos x="1590" y="1248"/>
                </a:cxn>
                <a:cxn ang="0">
                  <a:pos x="1488" y="1362"/>
                </a:cxn>
                <a:cxn ang="0">
                  <a:pos x="1368" y="1458"/>
                </a:cxn>
                <a:cxn ang="0">
                  <a:pos x="1236" y="1536"/>
                </a:cxn>
                <a:cxn ang="0">
                  <a:pos x="1098" y="1590"/>
                </a:cxn>
                <a:cxn ang="0">
                  <a:pos x="954" y="1626"/>
                </a:cxn>
                <a:cxn ang="0">
                  <a:pos x="810" y="1638"/>
                </a:cxn>
                <a:cxn ang="0">
                  <a:pos x="666" y="1638"/>
                </a:cxn>
                <a:cxn ang="0">
                  <a:pos x="528" y="1608"/>
                </a:cxn>
                <a:cxn ang="0">
                  <a:pos x="402" y="1566"/>
                </a:cxn>
                <a:cxn ang="0">
                  <a:pos x="288" y="1494"/>
                </a:cxn>
                <a:cxn ang="0">
                  <a:pos x="186" y="1404"/>
                </a:cxn>
                <a:cxn ang="0">
                  <a:pos x="102" y="1296"/>
                </a:cxn>
                <a:cxn ang="0">
                  <a:pos x="36" y="1158"/>
                </a:cxn>
                <a:cxn ang="0">
                  <a:pos x="6" y="1026"/>
                </a:cxn>
                <a:cxn ang="0">
                  <a:pos x="0" y="900"/>
                </a:cxn>
                <a:cxn ang="0">
                  <a:pos x="24" y="780"/>
                </a:cxn>
                <a:cxn ang="0">
                  <a:pos x="60" y="666"/>
                </a:cxn>
                <a:cxn ang="0">
                  <a:pos x="114" y="564"/>
                </a:cxn>
                <a:cxn ang="0">
                  <a:pos x="174" y="474"/>
                </a:cxn>
                <a:cxn ang="0">
                  <a:pos x="246" y="390"/>
                </a:cxn>
                <a:cxn ang="0">
                  <a:pos x="306" y="324"/>
                </a:cxn>
                <a:cxn ang="0">
                  <a:pos x="366" y="264"/>
                </a:cxn>
                <a:cxn ang="0">
                  <a:pos x="420" y="228"/>
                </a:cxn>
                <a:cxn ang="0">
                  <a:pos x="450" y="198"/>
                </a:cxn>
                <a:cxn ang="0">
                  <a:pos x="570" y="138"/>
                </a:cxn>
                <a:cxn ang="0">
                  <a:pos x="678" y="90"/>
                </a:cxn>
                <a:cxn ang="0">
                  <a:pos x="798" y="48"/>
                </a:cxn>
                <a:cxn ang="0">
                  <a:pos x="918" y="18"/>
                </a:cxn>
                <a:cxn ang="0">
                  <a:pos x="1038" y="6"/>
                </a:cxn>
                <a:cxn ang="0">
                  <a:pos x="1158" y="0"/>
                </a:cxn>
              </a:cxnLst>
              <a:rect l="0" t="0" r="r" b="b"/>
              <a:pathLst>
                <a:path w="1806" h="1638">
                  <a:moveTo>
                    <a:pt x="1158" y="0"/>
                  </a:moveTo>
                  <a:lnTo>
                    <a:pt x="1272" y="6"/>
                  </a:lnTo>
                  <a:lnTo>
                    <a:pt x="1386" y="30"/>
                  </a:lnTo>
                  <a:lnTo>
                    <a:pt x="1488" y="66"/>
                  </a:lnTo>
                  <a:lnTo>
                    <a:pt x="1578" y="114"/>
                  </a:lnTo>
                  <a:lnTo>
                    <a:pt x="1656" y="180"/>
                  </a:lnTo>
                  <a:lnTo>
                    <a:pt x="1722" y="264"/>
                  </a:lnTo>
                  <a:lnTo>
                    <a:pt x="1770" y="366"/>
                  </a:lnTo>
                  <a:lnTo>
                    <a:pt x="1794" y="486"/>
                  </a:lnTo>
                  <a:lnTo>
                    <a:pt x="1806" y="624"/>
                  </a:lnTo>
                  <a:lnTo>
                    <a:pt x="1788" y="786"/>
                  </a:lnTo>
                  <a:lnTo>
                    <a:pt x="1746" y="960"/>
                  </a:lnTo>
                  <a:lnTo>
                    <a:pt x="1680" y="1110"/>
                  </a:lnTo>
                  <a:lnTo>
                    <a:pt x="1590" y="1248"/>
                  </a:lnTo>
                  <a:lnTo>
                    <a:pt x="1488" y="1362"/>
                  </a:lnTo>
                  <a:lnTo>
                    <a:pt x="1368" y="1458"/>
                  </a:lnTo>
                  <a:lnTo>
                    <a:pt x="1236" y="1536"/>
                  </a:lnTo>
                  <a:lnTo>
                    <a:pt x="1098" y="1590"/>
                  </a:lnTo>
                  <a:lnTo>
                    <a:pt x="954" y="1626"/>
                  </a:lnTo>
                  <a:lnTo>
                    <a:pt x="810" y="1638"/>
                  </a:lnTo>
                  <a:lnTo>
                    <a:pt x="666" y="1638"/>
                  </a:lnTo>
                  <a:lnTo>
                    <a:pt x="528" y="1608"/>
                  </a:lnTo>
                  <a:lnTo>
                    <a:pt x="402" y="1566"/>
                  </a:lnTo>
                  <a:lnTo>
                    <a:pt x="288" y="1494"/>
                  </a:lnTo>
                  <a:lnTo>
                    <a:pt x="186" y="1404"/>
                  </a:lnTo>
                  <a:lnTo>
                    <a:pt x="102" y="1296"/>
                  </a:lnTo>
                  <a:lnTo>
                    <a:pt x="36" y="1158"/>
                  </a:lnTo>
                  <a:lnTo>
                    <a:pt x="6" y="1026"/>
                  </a:lnTo>
                  <a:lnTo>
                    <a:pt x="0" y="900"/>
                  </a:lnTo>
                  <a:lnTo>
                    <a:pt x="24" y="780"/>
                  </a:lnTo>
                  <a:lnTo>
                    <a:pt x="60" y="666"/>
                  </a:lnTo>
                  <a:lnTo>
                    <a:pt x="114" y="564"/>
                  </a:lnTo>
                  <a:lnTo>
                    <a:pt x="174" y="474"/>
                  </a:lnTo>
                  <a:lnTo>
                    <a:pt x="246" y="390"/>
                  </a:lnTo>
                  <a:lnTo>
                    <a:pt x="306" y="324"/>
                  </a:lnTo>
                  <a:lnTo>
                    <a:pt x="366" y="264"/>
                  </a:lnTo>
                  <a:lnTo>
                    <a:pt x="420" y="228"/>
                  </a:lnTo>
                  <a:lnTo>
                    <a:pt x="450" y="198"/>
                  </a:lnTo>
                  <a:lnTo>
                    <a:pt x="570" y="138"/>
                  </a:lnTo>
                  <a:lnTo>
                    <a:pt x="678" y="90"/>
                  </a:lnTo>
                  <a:lnTo>
                    <a:pt x="798" y="48"/>
                  </a:lnTo>
                  <a:lnTo>
                    <a:pt x="918" y="18"/>
                  </a:lnTo>
                  <a:lnTo>
                    <a:pt x="1038" y="6"/>
                  </a:lnTo>
                  <a:lnTo>
                    <a:pt x="1158" y="0"/>
                  </a:lnTo>
                  <a:close/>
                </a:path>
              </a:pathLst>
            </a:custGeom>
            <a:gradFill flip="none" rotWithShape="1">
              <a:gsLst>
                <a:gs pos="53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2" name="Freeform 280"/>
            <p:cNvSpPr>
              <a:spLocks/>
            </p:cNvSpPr>
            <p:nvPr/>
          </p:nvSpPr>
          <p:spPr bwMode="auto">
            <a:xfrm>
              <a:off x="47905988" y="11972925"/>
              <a:ext cx="1895475" cy="1733550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70" y="12"/>
                </a:cxn>
                <a:cxn ang="0">
                  <a:pos x="954" y="36"/>
                </a:cxn>
                <a:cxn ang="0">
                  <a:pos x="1032" y="72"/>
                </a:cxn>
                <a:cxn ang="0">
                  <a:pos x="1098" y="126"/>
                </a:cxn>
                <a:cxn ang="0">
                  <a:pos x="1146" y="198"/>
                </a:cxn>
                <a:cxn ang="0">
                  <a:pos x="1182" y="288"/>
                </a:cxn>
                <a:cxn ang="0">
                  <a:pos x="1194" y="396"/>
                </a:cxn>
                <a:cxn ang="0">
                  <a:pos x="1182" y="522"/>
                </a:cxn>
                <a:cxn ang="0">
                  <a:pos x="1146" y="654"/>
                </a:cxn>
                <a:cxn ang="0">
                  <a:pos x="1092" y="768"/>
                </a:cxn>
                <a:cxn ang="0">
                  <a:pos x="1020" y="864"/>
                </a:cxn>
                <a:cxn ang="0">
                  <a:pos x="936" y="948"/>
                </a:cxn>
                <a:cxn ang="0">
                  <a:pos x="840" y="1008"/>
                </a:cxn>
                <a:cxn ang="0">
                  <a:pos x="732" y="1056"/>
                </a:cxn>
                <a:cxn ang="0">
                  <a:pos x="624" y="1080"/>
                </a:cxn>
                <a:cxn ang="0">
                  <a:pos x="510" y="1092"/>
                </a:cxn>
                <a:cxn ang="0">
                  <a:pos x="408" y="1086"/>
                </a:cxn>
                <a:cxn ang="0">
                  <a:pos x="306" y="1056"/>
                </a:cxn>
                <a:cxn ang="0">
                  <a:pos x="210" y="1014"/>
                </a:cxn>
                <a:cxn ang="0">
                  <a:pos x="132" y="948"/>
                </a:cxn>
                <a:cxn ang="0">
                  <a:pos x="66" y="864"/>
                </a:cxn>
                <a:cxn ang="0">
                  <a:pos x="18" y="756"/>
                </a:cxn>
                <a:cxn ang="0">
                  <a:pos x="0" y="654"/>
                </a:cxn>
                <a:cxn ang="0">
                  <a:pos x="6" y="558"/>
                </a:cxn>
                <a:cxn ang="0">
                  <a:pos x="30" y="468"/>
                </a:cxn>
                <a:cxn ang="0">
                  <a:pos x="72" y="384"/>
                </a:cxn>
                <a:cxn ang="0">
                  <a:pos x="120" y="312"/>
                </a:cxn>
                <a:cxn ang="0">
                  <a:pos x="174" y="252"/>
                </a:cxn>
                <a:cxn ang="0">
                  <a:pos x="222" y="198"/>
                </a:cxn>
                <a:cxn ang="0">
                  <a:pos x="264" y="162"/>
                </a:cxn>
                <a:cxn ang="0">
                  <a:pos x="294" y="138"/>
                </a:cxn>
                <a:cxn ang="0">
                  <a:pos x="306" y="132"/>
                </a:cxn>
                <a:cxn ang="0">
                  <a:pos x="390" y="84"/>
                </a:cxn>
                <a:cxn ang="0">
                  <a:pos x="486" y="48"/>
                </a:cxn>
                <a:cxn ang="0">
                  <a:pos x="582" y="24"/>
                </a:cxn>
                <a:cxn ang="0">
                  <a:pos x="678" y="6"/>
                </a:cxn>
                <a:cxn ang="0">
                  <a:pos x="774" y="0"/>
                </a:cxn>
              </a:cxnLst>
              <a:rect l="0" t="0" r="r" b="b"/>
              <a:pathLst>
                <a:path w="1194" h="1092">
                  <a:moveTo>
                    <a:pt x="774" y="0"/>
                  </a:moveTo>
                  <a:lnTo>
                    <a:pt x="870" y="12"/>
                  </a:lnTo>
                  <a:lnTo>
                    <a:pt x="954" y="36"/>
                  </a:lnTo>
                  <a:lnTo>
                    <a:pt x="1032" y="72"/>
                  </a:lnTo>
                  <a:lnTo>
                    <a:pt x="1098" y="126"/>
                  </a:lnTo>
                  <a:lnTo>
                    <a:pt x="1146" y="198"/>
                  </a:lnTo>
                  <a:lnTo>
                    <a:pt x="1182" y="288"/>
                  </a:lnTo>
                  <a:lnTo>
                    <a:pt x="1194" y="396"/>
                  </a:lnTo>
                  <a:lnTo>
                    <a:pt x="1182" y="522"/>
                  </a:lnTo>
                  <a:lnTo>
                    <a:pt x="1146" y="654"/>
                  </a:lnTo>
                  <a:lnTo>
                    <a:pt x="1092" y="768"/>
                  </a:lnTo>
                  <a:lnTo>
                    <a:pt x="1020" y="864"/>
                  </a:lnTo>
                  <a:lnTo>
                    <a:pt x="936" y="948"/>
                  </a:lnTo>
                  <a:lnTo>
                    <a:pt x="840" y="1008"/>
                  </a:lnTo>
                  <a:lnTo>
                    <a:pt x="732" y="1056"/>
                  </a:lnTo>
                  <a:lnTo>
                    <a:pt x="624" y="1080"/>
                  </a:lnTo>
                  <a:lnTo>
                    <a:pt x="510" y="1092"/>
                  </a:lnTo>
                  <a:lnTo>
                    <a:pt x="408" y="1086"/>
                  </a:lnTo>
                  <a:lnTo>
                    <a:pt x="306" y="1056"/>
                  </a:lnTo>
                  <a:lnTo>
                    <a:pt x="210" y="1014"/>
                  </a:lnTo>
                  <a:lnTo>
                    <a:pt x="132" y="948"/>
                  </a:lnTo>
                  <a:lnTo>
                    <a:pt x="66" y="864"/>
                  </a:lnTo>
                  <a:lnTo>
                    <a:pt x="18" y="756"/>
                  </a:lnTo>
                  <a:lnTo>
                    <a:pt x="0" y="654"/>
                  </a:lnTo>
                  <a:lnTo>
                    <a:pt x="6" y="558"/>
                  </a:lnTo>
                  <a:lnTo>
                    <a:pt x="30" y="468"/>
                  </a:lnTo>
                  <a:lnTo>
                    <a:pt x="72" y="384"/>
                  </a:lnTo>
                  <a:lnTo>
                    <a:pt x="120" y="312"/>
                  </a:lnTo>
                  <a:lnTo>
                    <a:pt x="174" y="252"/>
                  </a:lnTo>
                  <a:lnTo>
                    <a:pt x="222" y="198"/>
                  </a:lnTo>
                  <a:lnTo>
                    <a:pt x="264" y="162"/>
                  </a:lnTo>
                  <a:lnTo>
                    <a:pt x="294" y="138"/>
                  </a:lnTo>
                  <a:lnTo>
                    <a:pt x="306" y="132"/>
                  </a:lnTo>
                  <a:lnTo>
                    <a:pt x="390" y="84"/>
                  </a:lnTo>
                  <a:lnTo>
                    <a:pt x="486" y="48"/>
                  </a:lnTo>
                  <a:lnTo>
                    <a:pt x="582" y="24"/>
                  </a:lnTo>
                  <a:lnTo>
                    <a:pt x="678" y="6"/>
                  </a:lnTo>
                  <a:lnTo>
                    <a:pt x="774" y="0"/>
                  </a:lnTo>
                  <a:close/>
                </a:path>
              </a:pathLst>
            </a:custGeom>
            <a:gradFill flip="none" rotWithShape="1">
              <a:gsLst>
                <a:gs pos="53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3" name="Freeform 281"/>
            <p:cNvSpPr>
              <a:spLocks/>
            </p:cNvSpPr>
            <p:nvPr/>
          </p:nvSpPr>
          <p:spPr bwMode="auto">
            <a:xfrm>
              <a:off x="49801463" y="13487400"/>
              <a:ext cx="1133475" cy="103822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474" y="0"/>
                </a:cxn>
                <a:cxn ang="0">
                  <a:pos x="546" y="12"/>
                </a:cxn>
                <a:cxn ang="0">
                  <a:pos x="612" y="36"/>
                </a:cxn>
                <a:cxn ang="0">
                  <a:pos x="660" y="78"/>
                </a:cxn>
                <a:cxn ang="0">
                  <a:pos x="696" y="138"/>
                </a:cxn>
                <a:cxn ang="0">
                  <a:pos x="714" y="216"/>
                </a:cxn>
                <a:cxn ang="0">
                  <a:pos x="708" y="312"/>
                </a:cxn>
                <a:cxn ang="0">
                  <a:pos x="678" y="414"/>
                </a:cxn>
                <a:cxn ang="0">
                  <a:pos x="630" y="498"/>
                </a:cxn>
                <a:cxn ang="0">
                  <a:pos x="570" y="564"/>
                </a:cxn>
                <a:cxn ang="0">
                  <a:pos x="492" y="612"/>
                </a:cxn>
                <a:cxn ang="0">
                  <a:pos x="408" y="642"/>
                </a:cxn>
                <a:cxn ang="0">
                  <a:pos x="324" y="654"/>
                </a:cxn>
                <a:cxn ang="0">
                  <a:pos x="240" y="648"/>
                </a:cxn>
                <a:cxn ang="0">
                  <a:pos x="156" y="624"/>
                </a:cxn>
                <a:cxn ang="0">
                  <a:pos x="90" y="576"/>
                </a:cxn>
                <a:cxn ang="0">
                  <a:pos x="36" y="516"/>
                </a:cxn>
                <a:cxn ang="0">
                  <a:pos x="0" y="426"/>
                </a:cxn>
                <a:cxn ang="0">
                  <a:pos x="0" y="348"/>
                </a:cxn>
                <a:cxn ang="0">
                  <a:pos x="18" y="270"/>
                </a:cxn>
                <a:cxn ang="0">
                  <a:pos x="54" y="210"/>
                </a:cxn>
                <a:cxn ang="0">
                  <a:pos x="96" y="156"/>
                </a:cxn>
                <a:cxn ang="0">
                  <a:pos x="168" y="84"/>
                </a:cxn>
                <a:cxn ang="0">
                  <a:pos x="180" y="78"/>
                </a:cxn>
                <a:cxn ang="0">
                  <a:pos x="246" y="42"/>
                </a:cxn>
                <a:cxn ang="0">
                  <a:pos x="324" y="18"/>
                </a:cxn>
                <a:cxn ang="0">
                  <a:pos x="402" y="0"/>
                </a:cxn>
              </a:cxnLst>
              <a:rect l="0" t="0" r="r" b="b"/>
              <a:pathLst>
                <a:path w="714" h="654">
                  <a:moveTo>
                    <a:pt x="402" y="0"/>
                  </a:moveTo>
                  <a:lnTo>
                    <a:pt x="474" y="0"/>
                  </a:lnTo>
                  <a:lnTo>
                    <a:pt x="546" y="12"/>
                  </a:lnTo>
                  <a:lnTo>
                    <a:pt x="612" y="36"/>
                  </a:lnTo>
                  <a:lnTo>
                    <a:pt x="660" y="78"/>
                  </a:lnTo>
                  <a:lnTo>
                    <a:pt x="696" y="138"/>
                  </a:lnTo>
                  <a:lnTo>
                    <a:pt x="714" y="216"/>
                  </a:lnTo>
                  <a:lnTo>
                    <a:pt x="708" y="312"/>
                  </a:lnTo>
                  <a:lnTo>
                    <a:pt x="678" y="414"/>
                  </a:lnTo>
                  <a:lnTo>
                    <a:pt x="630" y="498"/>
                  </a:lnTo>
                  <a:lnTo>
                    <a:pt x="570" y="564"/>
                  </a:lnTo>
                  <a:lnTo>
                    <a:pt x="492" y="612"/>
                  </a:lnTo>
                  <a:lnTo>
                    <a:pt x="408" y="642"/>
                  </a:lnTo>
                  <a:lnTo>
                    <a:pt x="324" y="654"/>
                  </a:lnTo>
                  <a:lnTo>
                    <a:pt x="240" y="648"/>
                  </a:lnTo>
                  <a:lnTo>
                    <a:pt x="156" y="624"/>
                  </a:lnTo>
                  <a:lnTo>
                    <a:pt x="90" y="576"/>
                  </a:lnTo>
                  <a:lnTo>
                    <a:pt x="36" y="516"/>
                  </a:lnTo>
                  <a:lnTo>
                    <a:pt x="0" y="426"/>
                  </a:lnTo>
                  <a:lnTo>
                    <a:pt x="0" y="348"/>
                  </a:lnTo>
                  <a:lnTo>
                    <a:pt x="18" y="270"/>
                  </a:lnTo>
                  <a:lnTo>
                    <a:pt x="54" y="210"/>
                  </a:lnTo>
                  <a:lnTo>
                    <a:pt x="96" y="156"/>
                  </a:lnTo>
                  <a:lnTo>
                    <a:pt x="168" y="84"/>
                  </a:lnTo>
                  <a:lnTo>
                    <a:pt x="180" y="78"/>
                  </a:lnTo>
                  <a:lnTo>
                    <a:pt x="246" y="42"/>
                  </a:lnTo>
                  <a:lnTo>
                    <a:pt x="324" y="18"/>
                  </a:lnTo>
                  <a:lnTo>
                    <a:pt x="402" y="0"/>
                  </a:lnTo>
                  <a:close/>
                </a:path>
              </a:pathLst>
            </a:custGeom>
            <a:gradFill flip="none" rotWithShape="1">
              <a:gsLst>
                <a:gs pos="53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4" name="Freeform 282"/>
            <p:cNvSpPr>
              <a:spLocks/>
            </p:cNvSpPr>
            <p:nvPr/>
          </p:nvSpPr>
          <p:spPr bwMode="auto">
            <a:xfrm>
              <a:off x="16349663" y="4362450"/>
              <a:ext cx="5772150" cy="5667375"/>
            </a:xfrm>
            <a:custGeom>
              <a:avLst/>
              <a:gdLst/>
              <a:ahLst/>
              <a:cxnLst>
                <a:cxn ang="0">
                  <a:pos x="3450" y="0"/>
                </a:cxn>
                <a:cxn ang="0">
                  <a:pos x="3636" y="6"/>
                </a:cxn>
                <a:cxn ang="0">
                  <a:pos x="2364" y="3570"/>
                </a:cxn>
                <a:cxn ang="0">
                  <a:pos x="2130" y="3564"/>
                </a:cxn>
                <a:cxn ang="0">
                  <a:pos x="1926" y="3546"/>
                </a:cxn>
                <a:cxn ang="0">
                  <a:pos x="1740" y="3504"/>
                </a:cxn>
                <a:cxn ang="0">
                  <a:pos x="1584" y="3456"/>
                </a:cxn>
                <a:cxn ang="0">
                  <a:pos x="1440" y="3396"/>
                </a:cxn>
                <a:cxn ang="0">
                  <a:pos x="1320" y="3324"/>
                </a:cxn>
                <a:cxn ang="0">
                  <a:pos x="1218" y="3246"/>
                </a:cxn>
                <a:cxn ang="0">
                  <a:pos x="1128" y="3156"/>
                </a:cxn>
                <a:cxn ang="0">
                  <a:pos x="1056" y="3066"/>
                </a:cxn>
                <a:cxn ang="0">
                  <a:pos x="996" y="2976"/>
                </a:cxn>
                <a:cxn ang="0">
                  <a:pos x="954" y="2886"/>
                </a:cxn>
                <a:cxn ang="0">
                  <a:pos x="918" y="2796"/>
                </a:cxn>
                <a:cxn ang="0">
                  <a:pos x="702" y="2718"/>
                </a:cxn>
                <a:cxn ang="0">
                  <a:pos x="516" y="2622"/>
                </a:cxn>
                <a:cxn ang="0">
                  <a:pos x="360" y="2520"/>
                </a:cxn>
                <a:cxn ang="0">
                  <a:pos x="228" y="2400"/>
                </a:cxn>
                <a:cxn ang="0">
                  <a:pos x="126" y="2280"/>
                </a:cxn>
                <a:cxn ang="0">
                  <a:pos x="54" y="2148"/>
                </a:cxn>
                <a:cxn ang="0">
                  <a:pos x="12" y="2010"/>
                </a:cxn>
                <a:cxn ang="0">
                  <a:pos x="0" y="1866"/>
                </a:cxn>
                <a:cxn ang="0">
                  <a:pos x="18" y="1722"/>
                </a:cxn>
                <a:cxn ang="0">
                  <a:pos x="72" y="1578"/>
                </a:cxn>
                <a:cxn ang="0">
                  <a:pos x="162" y="1434"/>
                </a:cxn>
                <a:cxn ang="0">
                  <a:pos x="282" y="1290"/>
                </a:cxn>
                <a:cxn ang="0">
                  <a:pos x="444" y="1152"/>
                </a:cxn>
                <a:cxn ang="0">
                  <a:pos x="636" y="1020"/>
                </a:cxn>
                <a:cxn ang="0">
                  <a:pos x="852" y="912"/>
                </a:cxn>
                <a:cxn ang="0">
                  <a:pos x="1068" y="834"/>
                </a:cxn>
                <a:cxn ang="0">
                  <a:pos x="1284" y="786"/>
                </a:cxn>
                <a:cxn ang="0">
                  <a:pos x="1506" y="768"/>
                </a:cxn>
                <a:cxn ang="0">
                  <a:pos x="1722" y="774"/>
                </a:cxn>
                <a:cxn ang="0">
                  <a:pos x="1932" y="798"/>
                </a:cxn>
                <a:cxn ang="0">
                  <a:pos x="2112" y="594"/>
                </a:cxn>
                <a:cxn ang="0">
                  <a:pos x="2298" y="420"/>
                </a:cxn>
                <a:cxn ang="0">
                  <a:pos x="2490" y="288"/>
                </a:cxn>
                <a:cxn ang="0">
                  <a:pos x="2682" y="180"/>
                </a:cxn>
                <a:cxn ang="0">
                  <a:pos x="2880" y="102"/>
                </a:cxn>
                <a:cxn ang="0">
                  <a:pos x="3072" y="48"/>
                </a:cxn>
                <a:cxn ang="0">
                  <a:pos x="3264" y="12"/>
                </a:cxn>
                <a:cxn ang="0">
                  <a:pos x="3450" y="0"/>
                </a:cxn>
              </a:cxnLst>
              <a:rect l="0" t="0" r="r" b="b"/>
              <a:pathLst>
                <a:path w="3636" h="3570">
                  <a:moveTo>
                    <a:pt x="3450" y="0"/>
                  </a:moveTo>
                  <a:lnTo>
                    <a:pt x="3636" y="6"/>
                  </a:lnTo>
                  <a:lnTo>
                    <a:pt x="2364" y="3570"/>
                  </a:lnTo>
                  <a:lnTo>
                    <a:pt x="2130" y="3564"/>
                  </a:lnTo>
                  <a:lnTo>
                    <a:pt x="1926" y="3546"/>
                  </a:lnTo>
                  <a:lnTo>
                    <a:pt x="1740" y="3504"/>
                  </a:lnTo>
                  <a:lnTo>
                    <a:pt x="1584" y="3456"/>
                  </a:lnTo>
                  <a:lnTo>
                    <a:pt x="1440" y="3396"/>
                  </a:lnTo>
                  <a:lnTo>
                    <a:pt x="1320" y="3324"/>
                  </a:lnTo>
                  <a:lnTo>
                    <a:pt x="1218" y="3246"/>
                  </a:lnTo>
                  <a:lnTo>
                    <a:pt x="1128" y="3156"/>
                  </a:lnTo>
                  <a:lnTo>
                    <a:pt x="1056" y="3066"/>
                  </a:lnTo>
                  <a:lnTo>
                    <a:pt x="996" y="2976"/>
                  </a:lnTo>
                  <a:lnTo>
                    <a:pt x="954" y="2886"/>
                  </a:lnTo>
                  <a:lnTo>
                    <a:pt x="918" y="2796"/>
                  </a:lnTo>
                  <a:lnTo>
                    <a:pt x="702" y="2718"/>
                  </a:lnTo>
                  <a:lnTo>
                    <a:pt x="516" y="2622"/>
                  </a:lnTo>
                  <a:lnTo>
                    <a:pt x="360" y="2520"/>
                  </a:lnTo>
                  <a:lnTo>
                    <a:pt x="228" y="2400"/>
                  </a:lnTo>
                  <a:lnTo>
                    <a:pt x="126" y="2280"/>
                  </a:lnTo>
                  <a:lnTo>
                    <a:pt x="54" y="2148"/>
                  </a:lnTo>
                  <a:lnTo>
                    <a:pt x="12" y="2010"/>
                  </a:lnTo>
                  <a:lnTo>
                    <a:pt x="0" y="1866"/>
                  </a:lnTo>
                  <a:lnTo>
                    <a:pt x="18" y="1722"/>
                  </a:lnTo>
                  <a:lnTo>
                    <a:pt x="72" y="1578"/>
                  </a:lnTo>
                  <a:lnTo>
                    <a:pt x="162" y="1434"/>
                  </a:lnTo>
                  <a:lnTo>
                    <a:pt x="282" y="1290"/>
                  </a:lnTo>
                  <a:lnTo>
                    <a:pt x="444" y="1152"/>
                  </a:lnTo>
                  <a:lnTo>
                    <a:pt x="636" y="1020"/>
                  </a:lnTo>
                  <a:lnTo>
                    <a:pt x="852" y="912"/>
                  </a:lnTo>
                  <a:lnTo>
                    <a:pt x="1068" y="834"/>
                  </a:lnTo>
                  <a:lnTo>
                    <a:pt x="1284" y="786"/>
                  </a:lnTo>
                  <a:lnTo>
                    <a:pt x="1506" y="768"/>
                  </a:lnTo>
                  <a:lnTo>
                    <a:pt x="1722" y="774"/>
                  </a:lnTo>
                  <a:lnTo>
                    <a:pt x="1932" y="798"/>
                  </a:lnTo>
                  <a:lnTo>
                    <a:pt x="2112" y="594"/>
                  </a:lnTo>
                  <a:lnTo>
                    <a:pt x="2298" y="420"/>
                  </a:lnTo>
                  <a:lnTo>
                    <a:pt x="2490" y="288"/>
                  </a:lnTo>
                  <a:lnTo>
                    <a:pt x="2682" y="180"/>
                  </a:lnTo>
                  <a:lnTo>
                    <a:pt x="2880" y="102"/>
                  </a:lnTo>
                  <a:lnTo>
                    <a:pt x="3072" y="48"/>
                  </a:lnTo>
                  <a:lnTo>
                    <a:pt x="3264" y="12"/>
                  </a:lnTo>
                  <a:lnTo>
                    <a:pt x="3450" y="0"/>
                  </a:lnTo>
                  <a:close/>
                </a:path>
              </a:pathLst>
            </a:custGeom>
            <a:gradFill>
              <a:gsLst>
                <a:gs pos="72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8100000" scaled="1"/>
            </a:gra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5" name="Freeform 283"/>
            <p:cNvSpPr>
              <a:spLocks/>
            </p:cNvSpPr>
            <p:nvPr/>
          </p:nvSpPr>
          <p:spPr bwMode="auto">
            <a:xfrm>
              <a:off x="19492913" y="762000"/>
              <a:ext cx="28374975" cy="11811000"/>
            </a:xfrm>
            <a:custGeom>
              <a:avLst/>
              <a:gdLst/>
              <a:ahLst/>
              <a:cxnLst>
                <a:cxn ang="0">
                  <a:pos x="7086" y="102"/>
                </a:cxn>
                <a:cxn ang="0">
                  <a:pos x="7818" y="450"/>
                </a:cxn>
                <a:cxn ang="0">
                  <a:pos x="8580" y="468"/>
                </a:cxn>
                <a:cxn ang="0">
                  <a:pos x="9402" y="408"/>
                </a:cxn>
                <a:cxn ang="0">
                  <a:pos x="10026" y="624"/>
                </a:cxn>
                <a:cxn ang="0">
                  <a:pos x="10446" y="960"/>
                </a:cxn>
                <a:cxn ang="0">
                  <a:pos x="11076" y="906"/>
                </a:cxn>
                <a:cxn ang="0">
                  <a:pos x="11928" y="1008"/>
                </a:cxn>
                <a:cxn ang="0">
                  <a:pos x="12504" y="1374"/>
                </a:cxn>
                <a:cxn ang="0">
                  <a:pos x="13164" y="1524"/>
                </a:cxn>
                <a:cxn ang="0">
                  <a:pos x="13938" y="1650"/>
                </a:cxn>
                <a:cxn ang="0">
                  <a:pos x="14532" y="2040"/>
                </a:cxn>
                <a:cxn ang="0">
                  <a:pos x="15174" y="2262"/>
                </a:cxn>
                <a:cxn ang="0">
                  <a:pos x="16074" y="2352"/>
                </a:cxn>
                <a:cxn ang="0">
                  <a:pos x="16932" y="2640"/>
                </a:cxn>
                <a:cxn ang="0">
                  <a:pos x="17586" y="3126"/>
                </a:cxn>
                <a:cxn ang="0">
                  <a:pos x="17874" y="3792"/>
                </a:cxn>
                <a:cxn ang="0">
                  <a:pos x="17718" y="4476"/>
                </a:cxn>
                <a:cxn ang="0">
                  <a:pos x="17256" y="4938"/>
                </a:cxn>
                <a:cxn ang="0">
                  <a:pos x="16632" y="5220"/>
                </a:cxn>
                <a:cxn ang="0">
                  <a:pos x="15978" y="5364"/>
                </a:cxn>
                <a:cxn ang="0">
                  <a:pos x="15714" y="5634"/>
                </a:cxn>
                <a:cxn ang="0">
                  <a:pos x="15462" y="6132"/>
                </a:cxn>
                <a:cxn ang="0">
                  <a:pos x="14706" y="6666"/>
                </a:cxn>
                <a:cxn ang="0">
                  <a:pos x="13338" y="7098"/>
                </a:cxn>
                <a:cxn ang="0">
                  <a:pos x="12102" y="7086"/>
                </a:cxn>
                <a:cxn ang="0">
                  <a:pos x="11070" y="6804"/>
                </a:cxn>
                <a:cxn ang="0">
                  <a:pos x="10314" y="6444"/>
                </a:cxn>
                <a:cxn ang="0">
                  <a:pos x="9540" y="6786"/>
                </a:cxn>
                <a:cxn ang="0">
                  <a:pos x="8790" y="6720"/>
                </a:cxn>
                <a:cxn ang="0">
                  <a:pos x="7998" y="6780"/>
                </a:cxn>
                <a:cxn ang="0">
                  <a:pos x="6738" y="7356"/>
                </a:cxn>
                <a:cxn ang="0">
                  <a:pos x="5568" y="7416"/>
                </a:cxn>
                <a:cxn ang="0">
                  <a:pos x="4566" y="7140"/>
                </a:cxn>
                <a:cxn ang="0">
                  <a:pos x="3786" y="6684"/>
                </a:cxn>
                <a:cxn ang="0">
                  <a:pos x="3294" y="6222"/>
                </a:cxn>
                <a:cxn ang="0">
                  <a:pos x="2718" y="6702"/>
                </a:cxn>
                <a:cxn ang="0">
                  <a:pos x="1740" y="6960"/>
                </a:cxn>
                <a:cxn ang="0">
                  <a:pos x="696" y="6882"/>
                </a:cxn>
                <a:cxn ang="0">
                  <a:pos x="192" y="6594"/>
                </a:cxn>
                <a:cxn ang="0">
                  <a:pos x="6" y="6234"/>
                </a:cxn>
                <a:cxn ang="0">
                  <a:pos x="1446" y="2046"/>
                </a:cxn>
                <a:cxn ang="0">
                  <a:pos x="1986" y="1602"/>
                </a:cxn>
                <a:cxn ang="0">
                  <a:pos x="2904" y="1386"/>
                </a:cxn>
                <a:cxn ang="0">
                  <a:pos x="3552" y="960"/>
                </a:cxn>
                <a:cxn ang="0">
                  <a:pos x="4314" y="630"/>
                </a:cxn>
                <a:cxn ang="0">
                  <a:pos x="5100" y="414"/>
                </a:cxn>
                <a:cxn ang="0">
                  <a:pos x="5886" y="66"/>
                </a:cxn>
              </a:cxnLst>
              <a:rect l="0" t="0" r="r" b="b"/>
              <a:pathLst>
                <a:path w="17874" h="7440">
                  <a:moveTo>
                    <a:pt x="6402" y="0"/>
                  </a:moveTo>
                  <a:lnTo>
                    <a:pt x="6642" y="12"/>
                  </a:lnTo>
                  <a:lnTo>
                    <a:pt x="6870" y="48"/>
                  </a:lnTo>
                  <a:lnTo>
                    <a:pt x="7086" y="102"/>
                  </a:lnTo>
                  <a:lnTo>
                    <a:pt x="7290" y="174"/>
                  </a:lnTo>
                  <a:lnTo>
                    <a:pt x="7482" y="258"/>
                  </a:lnTo>
                  <a:lnTo>
                    <a:pt x="7656" y="354"/>
                  </a:lnTo>
                  <a:lnTo>
                    <a:pt x="7818" y="450"/>
                  </a:lnTo>
                  <a:lnTo>
                    <a:pt x="7962" y="552"/>
                  </a:lnTo>
                  <a:lnTo>
                    <a:pt x="8088" y="654"/>
                  </a:lnTo>
                  <a:lnTo>
                    <a:pt x="8340" y="546"/>
                  </a:lnTo>
                  <a:lnTo>
                    <a:pt x="8580" y="468"/>
                  </a:lnTo>
                  <a:lnTo>
                    <a:pt x="8808" y="420"/>
                  </a:lnTo>
                  <a:lnTo>
                    <a:pt x="9018" y="390"/>
                  </a:lnTo>
                  <a:lnTo>
                    <a:pt x="9216" y="390"/>
                  </a:lnTo>
                  <a:lnTo>
                    <a:pt x="9402" y="408"/>
                  </a:lnTo>
                  <a:lnTo>
                    <a:pt x="9576" y="444"/>
                  </a:lnTo>
                  <a:lnTo>
                    <a:pt x="9738" y="492"/>
                  </a:lnTo>
                  <a:lnTo>
                    <a:pt x="9888" y="552"/>
                  </a:lnTo>
                  <a:lnTo>
                    <a:pt x="10026" y="624"/>
                  </a:lnTo>
                  <a:lnTo>
                    <a:pt x="10146" y="702"/>
                  </a:lnTo>
                  <a:lnTo>
                    <a:pt x="10260" y="786"/>
                  </a:lnTo>
                  <a:lnTo>
                    <a:pt x="10362" y="876"/>
                  </a:lnTo>
                  <a:lnTo>
                    <a:pt x="10446" y="960"/>
                  </a:lnTo>
                  <a:lnTo>
                    <a:pt x="10524" y="1044"/>
                  </a:lnTo>
                  <a:lnTo>
                    <a:pt x="10698" y="984"/>
                  </a:lnTo>
                  <a:lnTo>
                    <a:pt x="10878" y="936"/>
                  </a:lnTo>
                  <a:lnTo>
                    <a:pt x="11076" y="906"/>
                  </a:lnTo>
                  <a:lnTo>
                    <a:pt x="11286" y="894"/>
                  </a:lnTo>
                  <a:lnTo>
                    <a:pt x="11508" y="906"/>
                  </a:lnTo>
                  <a:lnTo>
                    <a:pt x="11736" y="948"/>
                  </a:lnTo>
                  <a:lnTo>
                    <a:pt x="11928" y="1008"/>
                  </a:lnTo>
                  <a:lnTo>
                    <a:pt x="12096" y="1080"/>
                  </a:lnTo>
                  <a:lnTo>
                    <a:pt x="12252" y="1164"/>
                  </a:lnTo>
                  <a:lnTo>
                    <a:pt x="12384" y="1266"/>
                  </a:lnTo>
                  <a:lnTo>
                    <a:pt x="12504" y="1374"/>
                  </a:lnTo>
                  <a:lnTo>
                    <a:pt x="12606" y="1482"/>
                  </a:lnTo>
                  <a:lnTo>
                    <a:pt x="12696" y="1602"/>
                  </a:lnTo>
                  <a:lnTo>
                    <a:pt x="12936" y="1548"/>
                  </a:lnTo>
                  <a:lnTo>
                    <a:pt x="13164" y="1524"/>
                  </a:lnTo>
                  <a:lnTo>
                    <a:pt x="13374" y="1524"/>
                  </a:lnTo>
                  <a:lnTo>
                    <a:pt x="13578" y="1548"/>
                  </a:lnTo>
                  <a:lnTo>
                    <a:pt x="13764" y="1590"/>
                  </a:lnTo>
                  <a:lnTo>
                    <a:pt x="13938" y="1650"/>
                  </a:lnTo>
                  <a:lnTo>
                    <a:pt x="14106" y="1728"/>
                  </a:lnTo>
                  <a:lnTo>
                    <a:pt x="14256" y="1824"/>
                  </a:lnTo>
                  <a:lnTo>
                    <a:pt x="14400" y="1926"/>
                  </a:lnTo>
                  <a:lnTo>
                    <a:pt x="14532" y="2040"/>
                  </a:lnTo>
                  <a:lnTo>
                    <a:pt x="14652" y="2166"/>
                  </a:lnTo>
                  <a:lnTo>
                    <a:pt x="14760" y="2292"/>
                  </a:lnTo>
                  <a:lnTo>
                    <a:pt x="14964" y="2268"/>
                  </a:lnTo>
                  <a:lnTo>
                    <a:pt x="15174" y="2262"/>
                  </a:lnTo>
                  <a:lnTo>
                    <a:pt x="15396" y="2262"/>
                  </a:lnTo>
                  <a:lnTo>
                    <a:pt x="15618" y="2280"/>
                  </a:lnTo>
                  <a:lnTo>
                    <a:pt x="15846" y="2310"/>
                  </a:lnTo>
                  <a:lnTo>
                    <a:pt x="16074" y="2352"/>
                  </a:lnTo>
                  <a:lnTo>
                    <a:pt x="16296" y="2406"/>
                  </a:lnTo>
                  <a:lnTo>
                    <a:pt x="16518" y="2472"/>
                  </a:lnTo>
                  <a:lnTo>
                    <a:pt x="16734" y="2550"/>
                  </a:lnTo>
                  <a:lnTo>
                    <a:pt x="16932" y="2640"/>
                  </a:lnTo>
                  <a:lnTo>
                    <a:pt x="17124" y="2748"/>
                  </a:lnTo>
                  <a:lnTo>
                    <a:pt x="17298" y="2862"/>
                  </a:lnTo>
                  <a:lnTo>
                    <a:pt x="17454" y="2988"/>
                  </a:lnTo>
                  <a:lnTo>
                    <a:pt x="17586" y="3126"/>
                  </a:lnTo>
                  <a:lnTo>
                    <a:pt x="17700" y="3276"/>
                  </a:lnTo>
                  <a:lnTo>
                    <a:pt x="17784" y="3438"/>
                  </a:lnTo>
                  <a:lnTo>
                    <a:pt x="17844" y="3606"/>
                  </a:lnTo>
                  <a:lnTo>
                    <a:pt x="17874" y="3792"/>
                  </a:lnTo>
                  <a:lnTo>
                    <a:pt x="17874" y="3984"/>
                  </a:lnTo>
                  <a:lnTo>
                    <a:pt x="17844" y="4164"/>
                  </a:lnTo>
                  <a:lnTo>
                    <a:pt x="17796" y="4326"/>
                  </a:lnTo>
                  <a:lnTo>
                    <a:pt x="17718" y="4476"/>
                  </a:lnTo>
                  <a:lnTo>
                    <a:pt x="17628" y="4614"/>
                  </a:lnTo>
                  <a:lnTo>
                    <a:pt x="17520" y="4734"/>
                  </a:lnTo>
                  <a:lnTo>
                    <a:pt x="17394" y="4842"/>
                  </a:lnTo>
                  <a:lnTo>
                    <a:pt x="17256" y="4938"/>
                  </a:lnTo>
                  <a:lnTo>
                    <a:pt x="17112" y="5022"/>
                  </a:lnTo>
                  <a:lnTo>
                    <a:pt x="16956" y="5100"/>
                  </a:lnTo>
                  <a:lnTo>
                    <a:pt x="16794" y="5166"/>
                  </a:lnTo>
                  <a:lnTo>
                    <a:pt x="16632" y="5220"/>
                  </a:lnTo>
                  <a:lnTo>
                    <a:pt x="16464" y="5268"/>
                  </a:lnTo>
                  <a:lnTo>
                    <a:pt x="16296" y="5304"/>
                  </a:lnTo>
                  <a:lnTo>
                    <a:pt x="16134" y="5340"/>
                  </a:lnTo>
                  <a:lnTo>
                    <a:pt x="15978" y="5364"/>
                  </a:lnTo>
                  <a:lnTo>
                    <a:pt x="15828" y="5382"/>
                  </a:lnTo>
                  <a:lnTo>
                    <a:pt x="15690" y="5400"/>
                  </a:lnTo>
                  <a:lnTo>
                    <a:pt x="15714" y="5514"/>
                  </a:lnTo>
                  <a:lnTo>
                    <a:pt x="15714" y="5634"/>
                  </a:lnTo>
                  <a:lnTo>
                    <a:pt x="15690" y="5754"/>
                  </a:lnTo>
                  <a:lnTo>
                    <a:pt x="15642" y="5880"/>
                  </a:lnTo>
                  <a:lnTo>
                    <a:pt x="15570" y="6006"/>
                  </a:lnTo>
                  <a:lnTo>
                    <a:pt x="15462" y="6132"/>
                  </a:lnTo>
                  <a:lnTo>
                    <a:pt x="15330" y="6264"/>
                  </a:lnTo>
                  <a:lnTo>
                    <a:pt x="15156" y="6396"/>
                  </a:lnTo>
                  <a:lnTo>
                    <a:pt x="14952" y="6534"/>
                  </a:lnTo>
                  <a:lnTo>
                    <a:pt x="14706" y="6666"/>
                  </a:lnTo>
                  <a:lnTo>
                    <a:pt x="14358" y="6828"/>
                  </a:lnTo>
                  <a:lnTo>
                    <a:pt x="14010" y="6948"/>
                  </a:lnTo>
                  <a:lnTo>
                    <a:pt x="13668" y="7044"/>
                  </a:lnTo>
                  <a:lnTo>
                    <a:pt x="13338" y="7098"/>
                  </a:lnTo>
                  <a:lnTo>
                    <a:pt x="13014" y="7134"/>
                  </a:lnTo>
                  <a:lnTo>
                    <a:pt x="12696" y="7140"/>
                  </a:lnTo>
                  <a:lnTo>
                    <a:pt x="12396" y="7122"/>
                  </a:lnTo>
                  <a:lnTo>
                    <a:pt x="12102" y="7086"/>
                  </a:lnTo>
                  <a:lnTo>
                    <a:pt x="11820" y="7032"/>
                  </a:lnTo>
                  <a:lnTo>
                    <a:pt x="11556" y="6966"/>
                  </a:lnTo>
                  <a:lnTo>
                    <a:pt x="11304" y="6888"/>
                  </a:lnTo>
                  <a:lnTo>
                    <a:pt x="11070" y="6804"/>
                  </a:lnTo>
                  <a:lnTo>
                    <a:pt x="10848" y="6714"/>
                  </a:lnTo>
                  <a:lnTo>
                    <a:pt x="10650" y="6624"/>
                  </a:lnTo>
                  <a:lnTo>
                    <a:pt x="10470" y="6534"/>
                  </a:lnTo>
                  <a:lnTo>
                    <a:pt x="10314" y="6444"/>
                  </a:lnTo>
                  <a:lnTo>
                    <a:pt x="10122" y="6582"/>
                  </a:lnTo>
                  <a:lnTo>
                    <a:pt x="9930" y="6684"/>
                  </a:lnTo>
                  <a:lnTo>
                    <a:pt x="9732" y="6750"/>
                  </a:lnTo>
                  <a:lnTo>
                    <a:pt x="9540" y="6786"/>
                  </a:lnTo>
                  <a:lnTo>
                    <a:pt x="9342" y="6798"/>
                  </a:lnTo>
                  <a:lnTo>
                    <a:pt x="9150" y="6792"/>
                  </a:lnTo>
                  <a:lnTo>
                    <a:pt x="8964" y="6762"/>
                  </a:lnTo>
                  <a:lnTo>
                    <a:pt x="8790" y="6720"/>
                  </a:lnTo>
                  <a:lnTo>
                    <a:pt x="8622" y="6660"/>
                  </a:lnTo>
                  <a:lnTo>
                    <a:pt x="8466" y="6600"/>
                  </a:lnTo>
                  <a:lnTo>
                    <a:pt x="8322" y="6534"/>
                  </a:lnTo>
                  <a:lnTo>
                    <a:pt x="7998" y="6780"/>
                  </a:lnTo>
                  <a:lnTo>
                    <a:pt x="7680" y="6978"/>
                  </a:lnTo>
                  <a:lnTo>
                    <a:pt x="7362" y="7140"/>
                  </a:lnTo>
                  <a:lnTo>
                    <a:pt x="7044" y="7266"/>
                  </a:lnTo>
                  <a:lnTo>
                    <a:pt x="6738" y="7356"/>
                  </a:lnTo>
                  <a:lnTo>
                    <a:pt x="6432" y="7410"/>
                  </a:lnTo>
                  <a:lnTo>
                    <a:pt x="6138" y="7440"/>
                  </a:lnTo>
                  <a:lnTo>
                    <a:pt x="5850" y="7440"/>
                  </a:lnTo>
                  <a:lnTo>
                    <a:pt x="5568" y="7416"/>
                  </a:lnTo>
                  <a:lnTo>
                    <a:pt x="5304" y="7374"/>
                  </a:lnTo>
                  <a:lnTo>
                    <a:pt x="5046" y="7308"/>
                  </a:lnTo>
                  <a:lnTo>
                    <a:pt x="4800" y="7230"/>
                  </a:lnTo>
                  <a:lnTo>
                    <a:pt x="4566" y="7140"/>
                  </a:lnTo>
                  <a:lnTo>
                    <a:pt x="4344" y="7032"/>
                  </a:lnTo>
                  <a:lnTo>
                    <a:pt x="4140" y="6924"/>
                  </a:lnTo>
                  <a:lnTo>
                    <a:pt x="3954" y="6804"/>
                  </a:lnTo>
                  <a:lnTo>
                    <a:pt x="3786" y="6684"/>
                  </a:lnTo>
                  <a:lnTo>
                    <a:pt x="3630" y="6564"/>
                  </a:lnTo>
                  <a:lnTo>
                    <a:pt x="3498" y="6444"/>
                  </a:lnTo>
                  <a:lnTo>
                    <a:pt x="3384" y="6330"/>
                  </a:lnTo>
                  <a:lnTo>
                    <a:pt x="3294" y="6222"/>
                  </a:lnTo>
                  <a:lnTo>
                    <a:pt x="3186" y="6360"/>
                  </a:lnTo>
                  <a:lnTo>
                    <a:pt x="3054" y="6486"/>
                  </a:lnTo>
                  <a:lnTo>
                    <a:pt x="2898" y="6600"/>
                  </a:lnTo>
                  <a:lnTo>
                    <a:pt x="2718" y="6702"/>
                  </a:lnTo>
                  <a:lnTo>
                    <a:pt x="2508" y="6792"/>
                  </a:lnTo>
                  <a:lnTo>
                    <a:pt x="2274" y="6864"/>
                  </a:lnTo>
                  <a:lnTo>
                    <a:pt x="2022" y="6918"/>
                  </a:lnTo>
                  <a:lnTo>
                    <a:pt x="1740" y="6960"/>
                  </a:lnTo>
                  <a:lnTo>
                    <a:pt x="1434" y="6978"/>
                  </a:lnTo>
                  <a:lnTo>
                    <a:pt x="1110" y="6972"/>
                  </a:lnTo>
                  <a:lnTo>
                    <a:pt x="888" y="6930"/>
                  </a:lnTo>
                  <a:lnTo>
                    <a:pt x="696" y="6882"/>
                  </a:lnTo>
                  <a:lnTo>
                    <a:pt x="534" y="6822"/>
                  </a:lnTo>
                  <a:lnTo>
                    <a:pt x="396" y="6750"/>
                  </a:lnTo>
                  <a:lnTo>
                    <a:pt x="282" y="6678"/>
                  </a:lnTo>
                  <a:lnTo>
                    <a:pt x="192" y="6594"/>
                  </a:lnTo>
                  <a:lnTo>
                    <a:pt x="120" y="6504"/>
                  </a:lnTo>
                  <a:lnTo>
                    <a:pt x="66" y="6414"/>
                  </a:lnTo>
                  <a:lnTo>
                    <a:pt x="30" y="6324"/>
                  </a:lnTo>
                  <a:lnTo>
                    <a:pt x="6" y="6234"/>
                  </a:lnTo>
                  <a:lnTo>
                    <a:pt x="0" y="6138"/>
                  </a:lnTo>
                  <a:lnTo>
                    <a:pt x="0" y="6048"/>
                  </a:lnTo>
                  <a:lnTo>
                    <a:pt x="1386" y="2172"/>
                  </a:lnTo>
                  <a:lnTo>
                    <a:pt x="1446" y="2046"/>
                  </a:lnTo>
                  <a:lnTo>
                    <a:pt x="1536" y="1920"/>
                  </a:lnTo>
                  <a:lnTo>
                    <a:pt x="1656" y="1806"/>
                  </a:lnTo>
                  <a:lnTo>
                    <a:pt x="1806" y="1698"/>
                  </a:lnTo>
                  <a:lnTo>
                    <a:pt x="1986" y="1602"/>
                  </a:lnTo>
                  <a:lnTo>
                    <a:pt x="2220" y="1506"/>
                  </a:lnTo>
                  <a:lnTo>
                    <a:pt x="2454" y="1440"/>
                  </a:lnTo>
                  <a:lnTo>
                    <a:pt x="2682" y="1398"/>
                  </a:lnTo>
                  <a:lnTo>
                    <a:pt x="2904" y="1386"/>
                  </a:lnTo>
                  <a:lnTo>
                    <a:pt x="3120" y="1386"/>
                  </a:lnTo>
                  <a:lnTo>
                    <a:pt x="3246" y="1224"/>
                  </a:lnTo>
                  <a:lnTo>
                    <a:pt x="3390" y="1086"/>
                  </a:lnTo>
                  <a:lnTo>
                    <a:pt x="3552" y="960"/>
                  </a:lnTo>
                  <a:lnTo>
                    <a:pt x="3726" y="858"/>
                  </a:lnTo>
                  <a:lnTo>
                    <a:pt x="3912" y="768"/>
                  </a:lnTo>
                  <a:lnTo>
                    <a:pt x="4110" y="690"/>
                  </a:lnTo>
                  <a:lnTo>
                    <a:pt x="4314" y="630"/>
                  </a:lnTo>
                  <a:lnTo>
                    <a:pt x="4530" y="588"/>
                  </a:lnTo>
                  <a:lnTo>
                    <a:pt x="4746" y="552"/>
                  </a:lnTo>
                  <a:lnTo>
                    <a:pt x="4968" y="528"/>
                  </a:lnTo>
                  <a:lnTo>
                    <a:pt x="5100" y="414"/>
                  </a:lnTo>
                  <a:lnTo>
                    <a:pt x="5250" y="312"/>
                  </a:lnTo>
                  <a:lnTo>
                    <a:pt x="5424" y="222"/>
                  </a:lnTo>
                  <a:lnTo>
                    <a:pt x="5610" y="144"/>
                  </a:lnTo>
                  <a:lnTo>
                    <a:pt x="5886" y="66"/>
                  </a:lnTo>
                  <a:lnTo>
                    <a:pt x="6150" y="18"/>
                  </a:lnTo>
                  <a:lnTo>
                    <a:pt x="6402" y="0"/>
                  </a:lnTo>
                  <a:close/>
                </a:path>
              </a:pathLst>
            </a:custGeom>
            <a:gradFill flip="none" rotWithShape="1">
              <a:gsLst>
                <a:gs pos="84000">
                  <a:schemeClr val="bg1"/>
                </a:gs>
                <a:gs pos="92000">
                  <a:schemeClr val="bg1">
                    <a:lumMod val="85000"/>
                  </a:schemeClr>
                </a:gs>
              </a:gsLst>
              <a:lin ang="12000000" scaled="0"/>
              <a:tileRect/>
            </a:gra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6" name="Freeform 284"/>
            <p:cNvSpPr>
              <a:spLocks/>
            </p:cNvSpPr>
            <p:nvPr/>
          </p:nvSpPr>
          <p:spPr bwMode="auto">
            <a:xfrm>
              <a:off x="37933313" y="2228850"/>
              <a:ext cx="1704975" cy="4486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24"/>
                </a:cxn>
                <a:cxn ang="0">
                  <a:pos x="312" y="84"/>
                </a:cxn>
                <a:cxn ang="0">
                  <a:pos x="480" y="156"/>
                </a:cxn>
                <a:cxn ang="0">
                  <a:pos x="630" y="240"/>
                </a:cxn>
                <a:cxn ang="0">
                  <a:pos x="768" y="342"/>
                </a:cxn>
                <a:cxn ang="0">
                  <a:pos x="882" y="444"/>
                </a:cxn>
                <a:cxn ang="0">
                  <a:pos x="984" y="558"/>
                </a:cxn>
                <a:cxn ang="0">
                  <a:pos x="1074" y="672"/>
                </a:cxn>
                <a:cxn ang="0">
                  <a:pos x="378" y="2826"/>
                </a:cxn>
                <a:cxn ang="0">
                  <a:pos x="0" y="0"/>
                </a:cxn>
              </a:cxnLst>
              <a:rect l="0" t="0" r="r" b="b"/>
              <a:pathLst>
                <a:path w="1074" h="2826">
                  <a:moveTo>
                    <a:pt x="0" y="0"/>
                  </a:moveTo>
                  <a:lnTo>
                    <a:pt x="120" y="24"/>
                  </a:lnTo>
                  <a:lnTo>
                    <a:pt x="312" y="84"/>
                  </a:lnTo>
                  <a:lnTo>
                    <a:pt x="480" y="156"/>
                  </a:lnTo>
                  <a:lnTo>
                    <a:pt x="630" y="240"/>
                  </a:lnTo>
                  <a:lnTo>
                    <a:pt x="768" y="342"/>
                  </a:lnTo>
                  <a:lnTo>
                    <a:pt x="882" y="444"/>
                  </a:lnTo>
                  <a:lnTo>
                    <a:pt x="984" y="558"/>
                  </a:lnTo>
                  <a:lnTo>
                    <a:pt x="1074" y="672"/>
                  </a:lnTo>
                  <a:lnTo>
                    <a:pt x="378" y="282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2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81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7" name="Freeform 285"/>
            <p:cNvSpPr>
              <a:spLocks/>
            </p:cNvSpPr>
            <p:nvPr/>
          </p:nvSpPr>
          <p:spPr bwMode="auto">
            <a:xfrm>
              <a:off x="41562338" y="3362325"/>
              <a:ext cx="6305550" cy="5562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4" y="96"/>
                </a:cxn>
                <a:cxn ang="0">
                  <a:pos x="396" y="210"/>
                </a:cxn>
                <a:cxn ang="0">
                  <a:pos x="564" y="348"/>
                </a:cxn>
                <a:cxn ang="0">
                  <a:pos x="720" y="498"/>
                </a:cxn>
                <a:cxn ang="0">
                  <a:pos x="858" y="654"/>
                </a:cxn>
                <a:cxn ang="0">
                  <a:pos x="1062" y="630"/>
                </a:cxn>
                <a:cxn ang="0">
                  <a:pos x="1272" y="624"/>
                </a:cxn>
                <a:cxn ang="0">
                  <a:pos x="1494" y="624"/>
                </a:cxn>
                <a:cxn ang="0">
                  <a:pos x="1716" y="642"/>
                </a:cxn>
                <a:cxn ang="0">
                  <a:pos x="1944" y="672"/>
                </a:cxn>
                <a:cxn ang="0">
                  <a:pos x="2172" y="714"/>
                </a:cxn>
                <a:cxn ang="0">
                  <a:pos x="2394" y="768"/>
                </a:cxn>
                <a:cxn ang="0">
                  <a:pos x="2616" y="834"/>
                </a:cxn>
                <a:cxn ang="0">
                  <a:pos x="2832" y="912"/>
                </a:cxn>
                <a:cxn ang="0">
                  <a:pos x="3030" y="1002"/>
                </a:cxn>
                <a:cxn ang="0">
                  <a:pos x="3222" y="1110"/>
                </a:cxn>
                <a:cxn ang="0">
                  <a:pos x="3396" y="1224"/>
                </a:cxn>
                <a:cxn ang="0">
                  <a:pos x="3552" y="1350"/>
                </a:cxn>
                <a:cxn ang="0">
                  <a:pos x="3684" y="1488"/>
                </a:cxn>
                <a:cxn ang="0">
                  <a:pos x="3798" y="1638"/>
                </a:cxn>
                <a:cxn ang="0">
                  <a:pos x="3882" y="1800"/>
                </a:cxn>
                <a:cxn ang="0">
                  <a:pos x="3942" y="1968"/>
                </a:cxn>
                <a:cxn ang="0">
                  <a:pos x="3972" y="2154"/>
                </a:cxn>
                <a:cxn ang="0">
                  <a:pos x="3972" y="2340"/>
                </a:cxn>
                <a:cxn ang="0">
                  <a:pos x="3942" y="2514"/>
                </a:cxn>
                <a:cxn ang="0">
                  <a:pos x="3894" y="2676"/>
                </a:cxn>
                <a:cxn ang="0">
                  <a:pos x="3828" y="2820"/>
                </a:cxn>
                <a:cxn ang="0">
                  <a:pos x="3738" y="2952"/>
                </a:cxn>
                <a:cxn ang="0">
                  <a:pos x="3636" y="3072"/>
                </a:cxn>
                <a:cxn ang="0">
                  <a:pos x="3522" y="3180"/>
                </a:cxn>
                <a:cxn ang="0">
                  <a:pos x="3390" y="3276"/>
                </a:cxn>
                <a:cxn ang="0">
                  <a:pos x="3252" y="3360"/>
                </a:cxn>
                <a:cxn ang="0">
                  <a:pos x="3102" y="3438"/>
                </a:cxn>
                <a:cxn ang="0">
                  <a:pos x="2946" y="3504"/>
                </a:cxn>
                <a:cxn ang="0">
                  <a:pos x="2640" y="3426"/>
                </a:cxn>
                <a:cxn ang="0">
                  <a:pos x="2352" y="3324"/>
                </a:cxn>
                <a:cxn ang="0">
                  <a:pos x="2082" y="3204"/>
                </a:cxn>
                <a:cxn ang="0">
                  <a:pos x="1836" y="3066"/>
                </a:cxn>
                <a:cxn ang="0">
                  <a:pos x="1608" y="2910"/>
                </a:cxn>
                <a:cxn ang="0">
                  <a:pos x="1404" y="2742"/>
                </a:cxn>
                <a:cxn ang="0">
                  <a:pos x="1212" y="2556"/>
                </a:cxn>
                <a:cxn ang="0">
                  <a:pos x="1032" y="2364"/>
                </a:cxn>
                <a:cxn ang="0">
                  <a:pos x="876" y="2160"/>
                </a:cxn>
                <a:cxn ang="0">
                  <a:pos x="732" y="1950"/>
                </a:cxn>
                <a:cxn ang="0">
                  <a:pos x="606" y="1728"/>
                </a:cxn>
                <a:cxn ang="0">
                  <a:pos x="486" y="1512"/>
                </a:cxn>
                <a:cxn ang="0">
                  <a:pos x="384" y="1284"/>
                </a:cxn>
                <a:cxn ang="0">
                  <a:pos x="294" y="1062"/>
                </a:cxn>
                <a:cxn ang="0">
                  <a:pos x="216" y="840"/>
                </a:cxn>
                <a:cxn ang="0">
                  <a:pos x="150" y="618"/>
                </a:cxn>
                <a:cxn ang="0">
                  <a:pos x="90" y="408"/>
                </a:cxn>
                <a:cxn ang="0">
                  <a:pos x="42" y="198"/>
                </a:cxn>
                <a:cxn ang="0">
                  <a:pos x="0" y="0"/>
                </a:cxn>
              </a:cxnLst>
              <a:rect l="0" t="0" r="r" b="b"/>
              <a:pathLst>
                <a:path w="3972" h="3504">
                  <a:moveTo>
                    <a:pt x="0" y="0"/>
                  </a:moveTo>
                  <a:lnTo>
                    <a:pt x="204" y="96"/>
                  </a:lnTo>
                  <a:lnTo>
                    <a:pt x="396" y="210"/>
                  </a:lnTo>
                  <a:lnTo>
                    <a:pt x="564" y="348"/>
                  </a:lnTo>
                  <a:lnTo>
                    <a:pt x="720" y="498"/>
                  </a:lnTo>
                  <a:lnTo>
                    <a:pt x="858" y="654"/>
                  </a:lnTo>
                  <a:lnTo>
                    <a:pt x="1062" y="630"/>
                  </a:lnTo>
                  <a:lnTo>
                    <a:pt x="1272" y="624"/>
                  </a:lnTo>
                  <a:lnTo>
                    <a:pt x="1494" y="624"/>
                  </a:lnTo>
                  <a:lnTo>
                    <a:pt x="1716" y="642"/>
                  </a:lnTo>
                  <a:lnTo>
                    <a:pt x="1944" y="672"/>
                  </a:lnTo>
                  <a:lnTo>
                    <a:pt x="2172" y="714"/>
                  </a:lnTo>
                  <a:lnTo>
                    <a:pt x="2394" y="768"/>
                  </a:lnTo>
                  <a:lnTo>
                    <a:pt x="2616" y="834"/>
                  </a:lnTo>
                  <a:lnTo>
                    <a:pt x="2832" y="912"/>
                  </a:lnTo>
                  <a:lnTo>
                    <a:pt x="3030" y="1002"/>
                  </a:lnTo>
                  <a:lnTo>
                    <a:pt x="3222" y="1110"/>
                  </a:lnTo>
                  <a:lnTo>
                    <a:pt x="3396" y="1224"/>
                  </a:lnTo>
                  <a:lnTo>
                    <a:pt x="3552" y="1350"/>
                  </a:lnTo>
                  <a:lnTo>
                    <a:pt x="3684" y="1488"/>
                  </a:lnTo>
                  <a:lnTo>
                    <a:pt x="3798" y="1638"/>
                  </a:lnTo>
                  <a:lnTo>
                    <a:pt x="3882" y="1800"/>
                  </a:lnTo>
                  <a:lnTo>
                    <a:pt x="3942" y="1968"/>
                  </a:lnTo>
                  <a:lnTo>
                    <a:pt x="3972" y="2154"/>
                  </a:lnTo>
                  <a:lnTo>
                    <a:pt x="3972" y="2340"/>
                  </a:lnTo>
                  <a:lnTo>
                    <a:pt x="3942" y="2514"/>
                  </a:lnTo>
                  <a:lnTo>
                    <a:pt x="3894" y="2676"/>
                  </a:lnTo>
                  <a:lnTo>
                    <a:pt x="3828" y="2820"/>
                  </a:lnTo>
                  <a:lnTo>
                    <a:pt x="3738" y="2952"/>
                  </a:lnTo>
                  <a:lnTo>
                    <a:pt x="3636" y="3072"/>
                  </a:lnTo>
                  <a:lnTo>
                    <a:pt x="3522" y="3180"/>
                  </a:lnTo>
                  <a:lnTo>
                    <a:pt x="3390" y="3276"/>
                  </a:lnTo>
                  <a:lnTo>
                    <a:pt x="3252" y="3360"/>
                  </a:lnTo>
                  <a:lnTo>
                    <a:pt x="3102" y="3438"/>
                  </a:lnTo>
                  <a:lnTo>
                    <a:pt x="2946" y="3504"/>
                  </a:lnTo>
                  <a:lnTo>
                    <a:pt x="2640" y="3426"/>
                  </a:lnTo>
                  <a:lnTo>
                    <a:pt x="2352" y="3324"/>
                  </a:lnTo>
                  <a:lnTo>
                    <a:pt x="2082" y="3204"/>
                  </a:lnTo>
                  <a:lnTo>
                    <a:pt x="1836" y="3066"/>
                  </a:lnTo>
                  <a:lnTo>
                    <a:pt x="1608" y="2910"/>
                  </a:lnTo>
                  <a:lnTo>
                    <a:pt x="1404" y="2742"/>
                  </a:lnTo>
                  <a:lnTo>
                    <a:pt x="1212" y="2556"/>
                  </a:lnTo>
                  <a:lnTo>
                    <a:pt x="1032" y="2364"/>
                  </a:lnTo>
                  <a:lnTo>
                    <a:pt x="876" y="2160"/>
                  </a:lnTo>
                  <a:lnTo>
                    <a:pt x="732" y="1950"/>
                  </a:lnTo>
                  <a:lnTo>
                    <a:pt x="606" y="1728"/>
                  </a:lnTo>
                  <a:lnTo>
                    <a:pt x="486" y="1512"/>
                  </a:lnTo>
                  <a:lnTo>
                    <a:pt x="384" y="1284"/>
                  </a:lnTo>
                  <a:lnTo>
                    <a:pt x="294" y="1062"/>
                  </a:lnTo>
                  <a:lnTo>
                    <a:pt x="216" y="840"/>
                  </a:lnTo>
                  <a:lnTo>
                    <a:pt x="150" y="618"/>
                  </a:lnTo>
                  <a:lnTo>
                    <a:pt x="90" y="408"/>
                  </a:lnTo>
                  <a:lnTo>
                    <a:pt x="42" y="198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34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81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8" name="Freeform 286"/>
            <p:cNvSpPr>
              <a:spLocks/>
            </p:cNvSpPr>
            <p:nvPr/>
          </p:nvSpPr>
          <p:spPr bwMode="auto">
            <a:xfrm>
              <a:off x="34961513" y="8401050"/>
              <a:ext cx="904875" cy="3067050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570" y="1632"/>
                </a:cxn>
                <a:cxn ang="0">
                  <a:pos x="384" y="1770"/>
                </a:cxn>
                <a:cxn ang="0">
                  <a:pos x="192" y="1866"/>
                </a:cxn>
                <a:cxn ang="0">
                  <a:pos x="0" y="1932"/>
                </a:cxn>
                <a:cxn ang="0">
                  <a:pos x="60" y="0"/>
                </a:cxn>
              </a:cxnLst>
              <a:rect l="0" t="0" r="r" b="b"/>
              <a:pathLst>
                <a:path w="570" h="1932">
                  <a:moveTo>
                    <a:pt x="60" y="0"/>
                  </a:moveTo>
                  <a:lnTo>
                    <a:pt x="570" y="1632"/>
                  </a:lnTo>
                  <a:lnTo>
                    <a:pt x="384" y="1770"/>
                  </a:lnTo>
                  <a:lnTo>
                    <a:pt x="192" y="1866"/>
                  </a:lnTo>
                  <a:lnTo>
                    <a:pt x="0" y="1932"/>
                  </a:lnTo>
                  <a:lnTo>
                    <a:pt x="6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9" name="Freeform 287"/>
            <p:cNvSpPr>
              <a:spLocks/>
            </p:cNvSpPr>
            <p:nvPr/>
          </p:nvSpPr>
          <p:spPr bwMode="auto">
            <a:xfrm>
              <a:off x="27370088" y="762000"/>
              <a:ext cx="4981575" cy="1981200"/>
            </a:xfrm>
            <a:custGeom>
              <a:avLst/>
              <a:gdLst/>
              <a:ahLst/>
              <a:cxnLst>
                <a:cxn ang="0">
                  <a:pos x="1440" y="0"/>
                </a:cxn>
                <a:cxn ang="0">
                  <a:pos x="1680" y="12"/>
                </a:cxn>
                <a:cxn ang="0">
                  <a:pos x="1908" y="48"/>
                </a:cxn>
                <a:cxn ang="0">
                  <a:pos x="2124" y="102"/>
                </a:cxn>
                <a:cxn ang="0">
                  <a:pos x="2328" y="174"/>
                </a:cxn>
                <a:cxn ang="0">
                  <a:pos x="2520" y="258"/>
                </a:cxn>
                <a:cxn ang="0">
                  <a:pos x="2694" y="354"/>
                </a:cxn>
                <a:cxn ang="0">
                  <a:pos x="2856" y="450"/>
                </a:cxn>
                <a:cxn ang="0">
                  <a:pos x="3000" y="552"/>
                </a:cxn>
                <a:cxn ang="0">
                  <a:pos x="3126" y="654"/>
                </a:cxn>
                <a:cxn ang="0">
                  <a:pos x="3132" y="654"/>
                </a:cxn>
                <a:cxn ang="0">
                  <a:pos x="3132" y="648"/>
                </a:cxn>
                <a:cxn ang="0">
                  <a:pos x="3138" y="648"/>
                </a:cxn>
                <a:cxn ang="0">
                  <a:pos x="3060" y="774"/>
                </a:cxn>
                <a:cxn ang="0">
                  <a:pos x="2964" y="888"/>
                </a:cxn>
                <a:cxn ang="0">
                  <a:pos x="2838" y="984"/>
                </a:cxn>
                <a:cxn ang="0">
                  <a:pos x="2700" y="1062"/>
                </a:cxn>
                <a:cxn ang="0">
                  <a:pos x="2538" y="1128"/>
                </a:cxn>
                <a:cxn ang="0">
                  <a:pos x="2364" y="1176"/>
                </a:cxn>
                <a:cxn ang="0">
                  <a:pos x="2178" y="1212"/>
                </a:cxn>
                <a:cxn ang="0">
                  <a:pos x="1986" y="1236"/>
                </a:cxn>
                <a:cxn ang="0">
                  <a:pos x="1782" y="1248"/>
                </a:cxn>
                <a:cxn ang="0">
                  <a:pos x="1578" y="1242"/>
                </a:cxn>
                <a:cxn ang="0">
                  <a:pos x="1374" y="1224"/>
                </a:cxn>
                <a:cxn ang="0">
                  <a:pos x="1170" y="1200"/>
                </a:cxn>
                <a:cxn ang="0">
                  <a:pos x="966" y="1158"/>
                </a:cxn>
                <a:cxn ang="0">
                  <a:pos x="774" y="1110"/>
                </a:cxn>
                <a:cxn ang="0">
                  <a:pos x="594" y="1044"/>
                </a:cxn>
                <a:cxn ang="0">
                  <a:pos x="438" y="966"/>
                </a:cxn>
                <a:cxn ang="0">
                  <a:pos x="306" y="870"/>
                </a:cxn>
                <a:cxn ang="0">
                  <a:pos x="186" y="762"/>
                </a:cxn>
                <a:cxn ang="0">
                  <a:pos x="84" y="648"/>
                </a:cxn>
                <a:cxn ang="0">
                  <a:pos x="0" y="528"/>
                </a:cxn>
                <a:cxn ang="0">
                  <a:pos x="6" y="528"/>
                </a:cxn>
                <a:cxn ang="0">
                  <a:pos x="138" y="414"/>
                </a:cxn>
                <a:cxn ang="0">
                  <a:pos x="288" y="312"/>
                </a:cxn>
                <a:cxn ang="0">
                  <a:pos x="462" y="222"/>
                </a:cxn>
                <a:cxn ang="0">
                  <a:pos x="648" y="144"/>
                </a:cxn>
                <a:cxn ang="0">
                  <a:pos x="924" y="66"/>
                </a:cxn>
                <a:cxn ang="0">
                  <a:pos x="1188" y="18"/>
                </a:cxn>
                <a:cxn ang="0">
                  <a:pos x="1440" y="0"/>
                </a:cxn>
              </a:cxnLst>
              <a:rect l="0" t="0" r="r" b="b"/>
              <a:pathLst>
                <a:path w="3138" h="1248">
                  <a:moveTo>
                    <a:pt x="1440" y="0"/>
                  </a:moveTo>
                  <a:lnTo>
                    <a:pt x="1680" y="12"/>
                  </a:lnTo>
                  <a:lnTo>
                    <a:pt x="1908" y="48"/>
                  </a:lnTo>
                  <a:lnTo>
                    <a:pt x="2124" y="102"/>
                  </a:lnTo>
                  <a:lnTo>
                    <a:pt x="2328" y="174"/>
                  </a:lnTo>
                  <a:lnTo>
                    <a:pt x="2520" y="258"/>
                  </a:lnTo>
                  <a:lnTo>
                    <a:pt x="2694" y="354"/>
                  </a:lnTo>
                  <a:lnTo>
                    <a:pt x="2856" y="450"/>
                  </a:lnTo>
                  <a:lnTo>
                    <a:pt x="3000" y="552"/>
                  </a:lnTo>
                  <a:lnTo>
                    <a:pt x="3126" y="654"/>
                  </a:lnTo>
                  <a:lnTo>
                    <a:pt x="3132" y="654"/>
                  </a:lnTo>
                  <a:lnTo>
                    <a:pt x="3132" y="648"/>
                  </a:lnTo>
                  <a:lnTo>
                    <a:pt x="3138" y="648"/>
                  </a:lnTo>
                  <a:lnTo>
                    <a:pt x="3060" y="774"/>
                  </a:lnTo>
                  <a:lnTo>
                    <a:pt x="2964" y="888"/>
                  </a:lnTo>
                  <a:lnTo>
                    <a:pt x="2838" y="984"/>
                  </a:lnTo>
                  <a:lnTo>
                    <a:pt x="2700" y="1062"/>
                  </a:lnTo>
                  <a:lnTo>
                    <a:pt x="2538" y="1128"/>
                  </a:lnTo>
                  <a:lnTo>
                    <a:pt x="2364" y="1176"/>
                  </a:lnTo>
                  <a:lnTo>
                    <a:pt x="2178" y="1212"/>
                  </a:lnTo>
                  <a:lnTo>
                    <a:pt x="1986" y="1236"/>
                  </a:lnTo>
                  <a:lnTo>
                    <a:pt x="1782" y="1248"/>
                  </a:lnTo>
                  <a:lnTo>
                    <a:pt x="1578" y="1242"/>
                  </a:lnTo>
                  <a:lnTo>
                    <a:pt x="1374" y="1224"/>
                  </a:lnTo>
                  <a:lnTo>
                    <a:pt x="1170" y="1200"/>
                  </a:lnTo>
                  <a:lnTo>
                    <a:pt x="966" y="1158"/>
                  </a:lnTo>
                  <a:lnTo>
                    <a:pt x="774" y="1110"/>
                  </a:lnTo>
                  <a:lnTo>
                    <a:pt x="594" y="1044"/>
                  </a:lnTo>
                  <a:lnTo>
                    <a:pt x="438" y="966"/>
                  </a:lnTo>
                  <a:lnTo>
                    <a:pt x="306" y="870"/>
                  </a:lnTo>
                  <a:lnTo>
                    <a:pt x="186" y="762"/>
                  </a:lnTo>
                  <a:lnTo>
                    <a:pt x="84" y="648"/>
                  </a:lnTo>
                  <a:lnTo>
                    <a:pt x="0" y="528"/>
                  </a:lnTo>
                  <a:lnTo>
                    <a:pt x="6" y="528"/>
                  </a:lnTo>
                  <a:lnTo>
                    <a:pt x="138" y="414"/>
                  </a:lnTo>
                  <a:lnTo>
                    <a:pt x="288" y="312"/>
                  </a:lnTo>
                  <a:lnTo>
                    <a:pt x="462" y="222"/>
                  </a:lnTo>
                  <a:lnTo>
                    <a:pt x="648" y="144"/>
                  </a:lnTo>
                  <a:lnTo>
                    <a:pt x="924" y="66"/>
                  </a:lnTo>
                  <a:lnTo>
                    <a:pt x="1188" y="18"/>
                  </a:lnTo>
                  <a:lnTo>
                    <a:pt x="1440" y="0"/>
                  </a:lnTo>
                  <a:close/>
                </a:path>
              </a:pathLst>
            </a:custGeom>
            <a:gradFill>
              <a:gsLst>
                <a:gs pos="34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81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0" name="Freeform 288"/>
            <p:cNvSpPr>
              <a:spLocks/>
            </p:cNvSpPr>
            <p:nvPr/>
          </p:nvSpPr>
          <p:spPr bwMode="auto">
            <a:xfrm>
              <a:off x="25474613" y="9991725"/>
              <a:ext cx="9515475" cy="2581275"/>
            </a:xfrm>
            <a:custGeom>
              <a:avLst/>
              <a:gdLst/>
              <a:ahLst/>
              <a:cxnLst>
                <a:cxn ang="0">
                  <a:pos x="3114" y="0"/>
                </a:cxn>
                <a:cxn ang="0">
                  <a:pos x="3444" y="0"/>
                </a:cxn>
                <a:cxn ang="0">
                  <a:pos x="3774" y="18"/>
                </a:cxn>
                <a:cxn ang="0">
                  <a:pos x="4104" y="60"/>
                </a:cxn>
                <a:cxn ang="0">
                  <a:pos x="4428" y="132"/>
                </a:cxn>
                <a:cxn ang="0">
                  <a:pos x="4752" y="222"/>
                </a:cxn>
                <a:cxn ang="0">
                  <a:pos x="5076" y="348"/>
                </a:cxn>
                <a:cxn ang="0">
                  <a:pos x="5388" y="510"/>
                </a:cxn>
                <a:cxn ang="0">
                  <a:pos x="5694" y="696"/>
                </a:cxn>
                <a:cxn ang="0">
                  <a:pos x="5994" y="924"/>
                </a:cxn>
                <a:cxn ang="0">
                  <a:pos x="5766" y="972"/>
                </a:cxn>
                <a:cxn ang="0">
                  <a:pos x="5538" y="984"/>
                </a:cxn>
                <a:cxn ang="0">
                  <a:pos x="5316" y="966"/>
                </a:cxn>
                <a:cxn ang="0">
                  <a:pos x="5106" y="924"/>
                </a:cxn>
                <a:cxn ang="0">
                  <a:pos x="4908" y="864"/>
                </a:cxn>
                <a:cxn ang="0">
                  <a:pos x="4722" y="798"/>
                </a:cxn>
                <a:cxn ang="0">
                  <a:pos x="4554" y="720"/>
                </a:cxn>
                <a:cxn ang="0">
                  <a:pos x="4230" y="966"/>
                </a:cxn>
                <a:cxn ang="0">
                  <a:pos x="3906" y="1164"/>
                </a:cxn>
                <a:cxn ang="0">
                  <a:pos x="3588" y="1326"/>
                </a:cxn>
                <a:cxn ang="0">
                  <a:pos x="3270" y="1452"/>
                </a:cxn>
                <a:cxn ang="0">
                  <a:pos x="2964" y="1542"/>
                </a:cxn>
                <a:cxn ang="0">
                  <a:pos x="2658" y="1596"/>
                </a:cxn>
                <a:cxn ang="0">
                  <a:pos x="2358" y="1626"/>
                </a:cxn>
                <a:cxn ang="0">
                  <a:pos x="2070" y="1626"/>
                </a:cxn>
                <a:cxn ang="0">
                  <a:pos x="1788" y="1602"/>
                </a:cxn>
                <a:cxn ang="0">
                  <a:pos x="1518" y="1554"/>
                </a:cxn>
                <a:cxn ang="0">
                  <a:pos x="1260" y="1494"/>
                </a:cxn>
                <a:cxn ang="0">
                  <a:pos x="1014" y="1410"/>
                </a:cxn>
                <a:cxn ang="0">
                  <a:pos x="780" y="1320"/>
                </a:cxn>
                <a:cxn ang="0">
                  <a:pos x="564" y="1212"/>
                </a:cxn>
                <a:cxn ang="0">
                  <a:pos x="360" y="1098"/>
                </a:cxn>
                <a:cxn ang="0">
                  <a:pos x="168" y="978"/>
                </a:cxn>
                <a:cxn ang="0">
                  <a:pos x="0" y="858"/>
                </a:cxn>
                <a:cxn ang="0">
                  <a:pos x="222" y="756"/>
                </a:cxn>
                <a:cxn ang="0">
                  <a:pos x="456" y="648"/>
                </a:cxn>
                <a:cxn ang="0">
                  <a:pos x="714" y="546"/>
                </a:cxn>
                <a:cxn ang="0">
                  <a:pos x="978" y="444"/>
                </a:cxn>
                <a:cxn ang="0">
                  <a:pos x="1260" y="348"/>
                </a:cxn>
                <a:cxn ang="0">
                  <a:pos x="1548" y="264"/>
                </a:cxn>
                <a:cxn ang="0">
                  <a:pos x="1848" y="186"/>
                </a:cxn>
                <a:cxn ang="0">
                  <a:pos x="2154" y="114"/>
                </a:cxn>
                <a:cxn ang="0">
                  <a:pos x="2472" y="60"/>
                </a:cxn>
                <a:cxn ang="0">
                  <a:pos x="2790" y="24"/>
                </a:cxn>
                <a:cxn ang="0">
                  <a:pos x="3114" y="0"/>
                </a:cxn>
              </a:cxnLst>
              <a:rect l="0" t="0" r="r" b="b"/>
              <a:pathLst>
                <a:path w="5994" h="1626">
                  <a:moveTo>
                    <a:pt x="3114" y="0"/>
                  </a:moveTo>
                  <a:lnTo>
                    <a:pt x="3444" y="0"/>
                  </a:lnTo>
                  <a:lnTo>
                    <a:pt x="3774" y="18"/>
                  </a:lnTo>
                  <a:lnTo>
                    <a:pt x="4104" y="60"/>
                  </a:lnTo>
                  <a:lnTo>
                    <a:pt x="4428" y="132"/>
                  </a:lnTo>
                  <a:lnTo>
                    <a:pt x="4752" y="222"/>
                  </a:lnTo>
                  <a:lnTo>
                    <a:pt x="5076" y="348"/>
                  </a:lnTo>
                  <a:lnTo>
                    <a:pt x="5388" y="510"/>
                  </a:lnTo>
                  <a:lnTo>
                    <a:pt x="5694" y="696"/>
                  </a:lnTo>
                  <a:lnTo>
                    <a:pt x="5994" y="924"/>
                  </a:lnTo>
                  <a:lnTo>
                    <a:pt x="5766" y="972"/>
                  </a:lnTo>
                  <a:lnTo>
                    <a:pt x="5538" y="984"/>
                  </a:lnTo>
                  <a:lnTo>
                    <a:pt x="5316" y="966"/>
                  </a:lnTo>
                  <a:lnTo>
                    <a:pt x="5106" y="924"/>
                  </a:lnTo>
                  <a:lnTo>
                    <a:pt x="4908" y="864"/>
                  </a:lnTo>
                  <a:lnTo>
                    <a:pt x="4722" y="798"/>
                  </a:lnTo>
                  <a:lnTo>
                    <a:pt x="4554" y="720"/>
                  </a:lnTo>
                  <a:lnTo>
                    <a:pt x="4230" y="966"/>
                  </a:lnTo>
                  <a:lnTo>
                    <a:pt x="3906" y="1164"/>
                  </a:lnTo>
                  <a:lnTo>
                    <a:pt x="3588" y="1326"/>
                  </a:lnTo>
                  <a:lnTo>
                    <a:pt x="3270" y="1452"/>
                  </a:lnTo>
                  <a:lnTo>
                    <a:pt x="2964" y="1542"/>
                  </a:lnTo>
                  <a:lnTo>
                    <a:pt x="2658" y="1596"/>
                  </a:lnTo>
                  <a:lnTo>
                    <a:pt x="2358" y="1626"/>
                  </a:lnTo>
                  <a:lnTo>
                    <a:pt x="2070" y="1626"/>
                  </a:lnTo>
                  <a:lnTo>
                    <a:pt x="1788" y="1602"/>
                  </a:lnTo>
                  <a:lnTo>
                    <a:pt x="1518" y="1554"/>
                  </a:lnTo>
                  <a:lnTo>
                    <a:pt x="1260" y="1494"/>
                  </a:lnTo>
                  <a:lnTo>
                    <a:pt x="1014" y="1410"/>
                  </a:lnTo>
                  <a:lnTo>
                    <a:pt x="780" y="1320"/>
                  </a:lnTo>
                  <a:lnTo>
                    <a:pt x="564" y="1212"/>
                  </a:lnTo>
                  <a:lnTo>
                    <a:pt x="360" y="1098"/>
                  </a:lnTo>
                  <a:lnTo>
                    <a:pt x="168" y="978"/>
                  </a:lnTo>
                  <a:lnTo>
                    <a:pt x="0" y="858"/>
                  </a:lnTo>
                  <a:lnTo>
                    <a:pt x="222" y="756"/>
                  </a:lnTo>
                  <a:lnTo>
                    <a:pt x="456" y="648"/>
                  </a:lnTo>
                  <a:lnTo>
                    <a:pt x="714" y="546"/>
                  </a:lnTo>
                  <a:lnTo>
                    <a:pt x="978" y="444"/>
                  </a:lnTo>
                  <a:lnTo>
                    <a:pt x="1260" y="348"/>
                  </a:lnTo>
                  <a:lnTo>
                    <a:pt x="1548" y="264"/>
                  </a:lnTo>
                  <a:lnTo>
                    <a:pt x="1848" y="186"/>
                  </a:lnTo>
                  <a:lnTo>
                    <a:pt x="2154" y="114"/>
                  </a:lnTo>
                  <a:lnTo>
                    <a:pt x="2472" y="60"/>
                  </a:lnTo>
                  <a:lnTo>
                    <a:pt x="2790" y="24"/>
                  </a:lnTo>
                  <a:lnTo>
                    <a:pt x="3114" y="0"/>
                  </a:lnTo>
                  <a:close/>
                </a:path>
              </a:pathLst>
            </a:custGeom>
            <a:gradFill>
              <a:gsLst>
                <a:gs pos="34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81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1" name="Freeform 289"/>
            <p:cNvSpPr>
              <a:spLocks/>
            </p:cNvSpPr>
            <p:nvPr/>
          </p:nvSpPr>
          <p:spPr bwMode="auto">
            <a:xfrm>
              <a:off x="36971288" y="9391650"/>
              <a:ext cx="7467600" cy="2695575"/>
            </a:xfrm>
            <a:custGeom>
              <a:avLst/>
              <a:gdLst/>
              <a:ahLst/>
              <a:cxnLst>
                <a:cxn ang="0">
                  <a:pos x="4692" y="0"/>
                </a:cxn>
                <a:cxn ang="0">
                  <a:pos x="4704" y="114"/>
                </a:cxn>
                <a:cxn ang="0">
                  <a:pos x="4698" y="228"/>
                </a:cxn>
                <a:cxn ang="0">
                  <a:pos x="4674" y="348"/>
                </a:cxn>
                <a:cxn ang="0">
                  <a:pos x="4620" y="468"/>
                </a:cxn>
                <a:cxn ang="0">
                  <a:pos x="4542" y="588"/>
                </a:cxn>
                <a:cxn ang="0">
                  <a:pos x="4440" y="714"/>
                </a:cxn>
                <a:cxn ang="0">
                  <a:pos x="4302" y="840"/>
                </a:cxn>
                <a:cxn ang="0">
                  <a:pos x="4134" y="972"/>
                </a:cxn>
                <a:cxn ang="0">
                  <a:pos x="3936" y="1098"/>
                </a:cxn>
                <a:cxn ang="0">
                  <a:pos x="3696" y="1230"/>
                </a:cxn>
                <a:cxn ang="0">
                  <a:pos x="3336" y="1392"/>
                </a:cxn>
                <a:cxn ang="0">
                  <a:pos x="2988" y="1518"/>
                </a:cxn>
                <a:cxn ang="0">
                  <a:pos x="2640" y="1608"/>
                </a:cxn>
                <a:cxn ang="0">
                  <a:pos x="2298" y="1668"/>
                </a:cxn>
                <a:cxn ang="0">
                  <a:pos x="1968" y="1698"/>
                </a:cxn>
                <a:cxn ang="0">
                  <a:pos x="1650" y="1698"/>
                </a:cxn>
                <a:cxn ang="0">
                  <a:pos x="1338" y="1680"/>
                </a:cxn>
                <a:cxn ang="0">
                  <a:pos x="1044" y="1644"/>
                </a:cxn>
                <a:cxn ang="0">
                  <a:pos x="762" y="1584"/>
                </a:cxn>
                <a:cxn ang="0">
                  <a:pos x="492" y="1518"/>
                </a:cxn>
                <a:cxn ang="0">
                  <a:pos x="234" y="1440"/>
                </a:cxn>
                <a:cxn ang="0">
                  <a:pos x="0" y="1350"/>
                </a:cxn>
                <a:cxn ang="0">
                  <a:pos x="234" y="1266"/>
                </a:cxn>
                <a:cxn ang="0">
                  <a:pos x="492" y="1176"/>
                </a:cxn>
                <a:cxn ang="0">
                  <a:pos x="756" y="1080"/>
                </a:cxn>
                <a:cxn ang="0">
                  <a:pos x="1038" y="984"/>
                </a:cxn>
                <a:cxn ang="0">
                  <a:pos x="1332" y="882"/>
                </a:cxn>
                <a:cxn ang="0">
                  <a:pos x="1632" y="786"/>
                </a:cxn>
                <a:cxn ang="0">
                  <a:pos x="1932" y="684"/>
                </a:cxn>
                <a:cxn ang="0">
                  <a:pos x="2238" y="588"/>
                </a:cxn>
                <a:cxn ang="0">
                  <a:pos x="2538" y="492"/>
                </a:cxn>
                <a:cxn ang="0">
                  <a:pos x="2838" y="402"/>
                </a:cxn>
                <a:cxn ang="0">
                  <a:pos x="3126" y="318"/>
                </a:cxn>
                <a:cxn ang="0">
                  <a:pos x="3402" y="240"/>
                </a:cxn>
                <a:cxn ang="0">
                  <a:pos x="3672" y="174"/>
                </a:cxn>
                <a:cxn ang="0">
                  <a:pos x="3918" y="114"/>
                </a:cxn>
                <a:cxn ang="0">
                  <a:pos x="4146" y="66"/>
                </a:cxn>
                <a:cxn ang="0">
                  <a:pos x="4356" y="30"/>
                </a:cxn>
                <a:cxn ang="0">
                  <a:pos x="4536" y="6"/>
                </a:cxn>
                <a:cxn ang="0">
                  <a:pos x="4692" y="0"/>
                </a:cxn>
              </a:cxnLst>
              <a:rect l="0" t="0" r="r" b="b"/>
              <a:pathLst>
                <a:path w="4704" h="1698">
                  <a:moveTo>
                    <a:pt x="4692" y="0"/>
                  </a:moveTo>
                  <a:lnTo>
                    <a:pt x="4704" y="114"/>
                  </a:lnTo>
                  <a:lnTo>
                    <a:pt x="4698" y="228"/>
                  </a:lnTo>
                  <a:lnTo>
                    <a:pt x="4674" y="348"/>
                  </a:lnTo>
                  <a:lnTo>
                    <a:pt x="4620" y="468"/>
                  </a:lnTo>
                  <a:lnTo>
                    <a:pt x="4542" y="588"/>
                  </a:lnTo>
                  <a:lnTo>
                    <a:pt x="4440" y="714"/>
                  </a:lnTo>
                  <a:lnTo>
                    <a:pt x="4302" y="840"/>
                  </a:lnTo>
                  <a:lnTo>
                    <a:pt x="4134" y="972"/>
                  </a:lnTo>
                  <a:lnTo>
                    <a:pt x="3936" y="1098"/>
                  </a:lnTo>
                  <a:lnTo>
                    <a:pt x="3696" y="1230"/>
                  </a:lnTo>
                  <a:lnTo>
                    <a:pt x="3336" y="1392"/>
                  </a:lnTo>
                  <a:lnTo>
                    <a:pt x="2988" y="1518"/>
                  </a:lnTo>
                  <a:lnTo>
                    <a:pt x="2640" y="1608"/>
                  </a:lnTo>
                  <a:lnTo>
                    <a:pt x="2298" y="1668"/>
                  </a:lnTo>
                  <a:lnTo>
                    <a:pt x="1968" y="1698"/>
                  </a:lnTo>
                  <a:lnTo>
                    <a:pt x="1650" y="1698"/>
                  </a:lnTo>
                  <a:lnTo>
                    <a:pt x="1338" y="1680"/>
                  </a:lnTo>
                  <a:lnTo>
                    <a:pt x="1044" y="1644"/>
                  </a:lnTo>
                  <a:lnTo>
                    <a:pt x="762" y="1584"/>
                  </a:lnTo>
                  <a:lnTo>
                    <a:pt x="492" y="1518"/>
                  </a:lnTo>
                  <a:lnTo>
                    <a:pt x="234" y="1440"/>
                  </a:lnTo>
                  <a:lnTo>
                    <a:pt x="0" y="1350"/>
                  </a:lnTo>
                  <a:lnTo>
                    <a:pt x="234" y="1266"/>
                  </a:lnTo>
                  <a:lnTo>
                    <a:pt x="492" y="1176"/>
                  </a:lnTo>
                  <a:lnTo>
                    <a:pt x="756" y="1080"/>
                  </a:lnTo>
                  <a:lnTo>
                    <a:pt x="1038" y="984"/>
                  </a:lnTo>
                  <a:lnTo>
                    <a:pt x="1332" y="882"/>
                  </a:lnTo>
                  <a:lnTo>
                    <a:pt x="1632" y="786"/>
                  </a:lnTo>
                  <a:lnTo>
                    <a:pt x="1932" y="684"/>
                  </a:lnTo>
                  <a:lnTo>
                    <a:pt x="2238" y="588"/>
                  </a:lnTo>
                  <a:lnTo>
                    <a:pt x="2538" y="492"/>
                  </a:lnTo>
                  <a:lnTo>
                    <a:pt x="2838" y="402"/>
                  </a:lnTo>
                  <a:lnTo>
                    <a:pt x="3126" y="318"/>
                  </a:lnTo>
                  <a:lnTo>
                    <a:pt x="3402" y="240"/>
                  </a:lnTo>
                  <a:lnTo>
                    <a:pt x="3672" y="174"/>
                  </a:lnTo>
                  <a:lnTo>
                    <a:pt x="3918" y="114"/>
                  </a:lnTo>
                  <a:lnTo>
                    <a:pt x="4146" y="66"/>
                  </a:lnTo>
                  <a:lnTo>
                    <a:pt x="4356" y="30"/>
                  </a:lnTo>
                  <a:lnTo>
                    <a:pt x="4536" y="6"/>
                  </a:lnTo>
                  <a:lnTo>
                    <a:pt x="4692" y="0"/>
                  </a:lnTo>
                  <a:close/>
                </a:path>
              </a:pathLst>
            </a:custGeom>
            <a:gradFill>
              <a:gsLst>
                <a:gs pos="34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81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7" name="Group 296"/>
          <p:cNvGrpSpPr/>
          <p:nvPr/>
        </p:nvGrpSpPr>
        <p:grpSpPr>
          <a:xfrm>
            <a:off x="1198143" y="1156449"/>
            <a:ext cx="6533674" cy="2486865"/>
            <a:chOff x="15930563" y="-14516100"/>
            <a:chExt cx="33032700" cy="12573000"/>
          </a:xfrm>
        </p:grpSpPr>
        <p:sp>
          <p:nvSpPr>
            <p:cNvPr id="3362" name="Freeform 290"/>
            <p:cNvSpPr>
              <a:spLocks/>
            </p:cNvSpPr>
            <p:nvPr/>
          </p:nvSpPr>
          <p:spPr bwMode="auto">
            <a:xfrm>
              <a:off x="42810113" y="-12125325"/>
              <a:ext cx="6153150" cy="5686425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606" y="0"/>
                </a:cxn>
                <a:cxn ang="0">
                  <a:pos x="912" y="24"/>
                </a:cxn>
                <a:cxn ang="0">
                  <a:pos x="1218" y="72"/>
                </a:cxn>
                <a:cxn ang="0">
                  <a:pos x="1518" y="138"/>
                </a:cxn>
                <a:cxn ang="0">
                  <a:pos x="1812" y="216"/>
                </a:cxn>
                <a:cxn ang="0">
                  <a:pos x="2100" y="318"/>
                </a:cxn>
                <a:cxn ang="0">
                  <a:pos x="2376" y="432"/>
                </a:cxn>
                <a:cxn ang="0">
                  <a:pos x="2634" y="558"/>
                </a:cxn>
                <a:cxn ang="0">
                  <a:pos x="2874" y="696"/>
                </a:cxn>
                <a:cxn ang="0">
                  <a:pos x="3096" y="846"/>
                </a:cxn>
                <a:cxn ang="0">
                  <a:pos x="3300" y="1002"/>
                </a:cxn>
                <a:cxn ang="0">
                  <a:pos x="3474" y="1170"/>
                </a:cxn>
                <a:cxn ang="0">
                  <a:pos x="3618" y="1338"/>
                </a:cxn>
                <a:cxn ang="0">
                  <a:pos x="3738" y="1512"/>
                </a:cxn>
                <a:cxn ang="0">
                  <a:pos x="3816" y="1692"/>
                </a:cxn>
                <a:cxn ang="0">
                  <a:pos x="3864" y="1872"/>
                </a:cxn>
                <a:cxn ang="0">
                  <a:pos x="3876" y="2052"/>
                </a:cxn>
                <a:cxn ang="0">
                  <a:pos x="3840" y="2232"/>
                </a:cxn>
                <a:cxn ang="0">
                  <a:pos x="3774" y="2394"/>
                </a:cxn>
                <a:cxn ang="0">
                  <a:pos x="3696" y="2532"/>
                </a:cxn>
                <a:cxn ang="0">
                  <a:pos x="3594" y="2646"/>
                </a:cxn>
                <a:cxn ang="0">
                  <a:pos x="3480" y="2748"/>
                </a:cxn>
                <a:cxn ang="0">
                  <a:pos x="3348" y="2832"/>
                </a:cxn>
                <a:cxn ang="0">
                  <a:pos x="3210" y="2898"/>
                </a:cxn>
                <a:cxn ang="0">
                  <a:pos x="3060" y="2952"/>
                </a:cxn>
                <a:cxn ang="0">
                  <a:pos x="2910" y="2994"/>
                </a:cxn>
                <a:cxn ang="0">
                  <a:pos x="2748" y="3024"/>
                </a:cxn>
                <a:cxn ang="0">
                  <a:pos x="2586" y="3042"/>
                </a:cxn>
                <a:cxn ang="0">
                  <a:pos x="2424" y="3054"/>
                </a:cxn>
                <a:cxn ang="0">
                  <a:pos x="2262" y="3054"/>
                </a:cxn>
                <a:cxn ang="0">
                  <a:pos x="2106" y="3048"/>
                </a:cxn>
                <a:cxn ang="0">
                  <a:pos x="1956" y="3036"/>
                </a:cxn>
                <a:cxn ang="0">
                  <a:pos x="1818" y="3024"/>
                </a:cxn>
                <a:cxn ang="0">
                  <a:pos x="1686" y="3006"/>
                </a:cxn>
                <a:cxn ang="0">
                  <a:pos x="1632" y="3120"/>
                </a:cxn>
                <a:cxn ang="0">
                  <a:pos x="1554" y="3228"/>
                </a:cxn>
                <a:cxn ang="0">
                  <a:pos x="1470" y="3324"/>
                </a:cxn>
                <a:cxn ang="0">
                  <a:pos x="1362" y="3408"/>
                </a:cxn>
                <a:cxn ang="0">
                  <a:pos x="1242" y="3480"/>
                </a:cxn>
                <a:cxn ang="0">
                  <a:pos x="1104" y="3534"/>
                </a:cxn>
                <a:cxn ang="0">
                  <a:pos x="954" y="3570"/>
                </a:cxn>
                <a:cxn ang="0">
                  <a:pos x="828" y="3582"/>
                </a:cxn>
                <a:cxn ang="0">
                  <a:pos x="0" y="24"/>
                </a:cxn>
                <a:cxn ang="0">
                  <a:pos x="300" y="0"/>
                </a:cxn>
              </a:cxnLst>
              <a:rect l="0" t="0" r="r" b="b"/>
              <a:pathLst>
                <a:path w="3876" h="3582">
                  <a:moveTo>
                    <a:pt x="300" y="0"/>
                  </a:moveTo>
                  <a:lnTo>
                    <a:pt x="606" y="0"/>
                  </a:lnTo>
                  <a:lnTo>
                    <a:pt x="912" y="24"/>
                  </a:lnTo>
                  <a:lnTo>
                    <a:pt x="1218" y="72"/>
                  </a:lnTo>
                  <a:lnTo>
                    <a:pt x="1518" y="138"/>
                  </a:lnTo>
                  <a:lnTo>
                    <a:pt x="1812" y="216"/>
                  </a:lnTo>
                  <a:lnTo>
                    <a:pt x="2100" y="318"/>
                  </a:lnTo>
                  <a:lnTo>
                    <a:pt x="2376" y="432"/>
                  </a:lnTo>
                  <a:lnTo>
                    <a:pt x="2634" y="558"/>
                  </a:lnTo>
                  <a:lnTo>
                    <a:pt x="2874" y="696"/>
                  </a:lnTo>
                  <a:lnTo>
                    <a:pt x="3096" y="846"/>
                  </a:lnTo>
                  <a:lnTo>
                    <a:pt x="3300" y="1002"/>
                  </a:lnTo>
                  <a:lnTo>
                    <a:pt x="3474" y="1170"/>
                  </a:lnTo>
                  <a:lnTo>
                    <a:pt x="3618" y="1338"/>
                  </a:lnTo>
                  <a:lnTo>
                    <a:pt x="3738" y="1512"/>
                  </a:lnTo>
                  <a:lnTo>
                    <a:pt x="3816" y="1692"/>
                  </a:lnTo>
                  <a:lnTo>
                    <a:pt x="3864" y="1872"/>
                  </a:lnTo>
                  <a:lnTo>
                    <a:pt x="3876" y="2052"/>
                  </a:lnTo>
                  <a:lnTo>
                    <a:pt x="3840" y="2232"/>
                  </a:lnTo>
                  <a:lnTo>
                    <a:pt x="3774" y="2394"/>
                  </a:lnTo>
                  <a:lnTo>
                    <a:pt x="3696" y="2532"/>
                  </a:lnTo>
                  <a:lnTo>
                    <a:pt x="3594" y="2646"/>
                  </a:lnTo>
                  <a:lnTo>
                    <a:pt x="3480" y="2748"/>
                  </a:lnTo>
                  <a:lnTo>
                    <a:pt x="3348" y="2832"/>
                  </a:lnTo>
                  <a:lnTo>
                    <a:pt x="3210" y="2898"/>
                  </a:lnTo>
                  <a:lnTo>
                    <a:pt x="3060" y="2952"/>
                  </a:lnTo>
                  <a:lnTo>
                    <a:pt x="2910" y="2994"/>
                  </a:lnTo>
                  <a:lnTo>
                    <a:pt x="2748" y="3024"/>
                  </a:lnTo>
                  <a:lnTo>
                    <a:pt x="2586" y="3042"/>
                  </a:lnTo>
                  <a:lnTo>
                    <a:pt x="2424" y="3054"/>
                  </a:lnTo>
                  <a:lnTo>
                    <a:pt x="2262" y="3054"/>
                  </a:lnTo>
                  <a:lnTo>
                    <a:pt x="2106" y="3048"/>
                  </a:lnTo>
                  <a:lnTo>
                    <a:pt x="1956" y="3036"/>
                  </a:lnTo>
                  <a:lnTo>
                    <a:pt x="1818" y="3024"/>
                  </a:lnTo>
                  <a:lnTo>
                    <a:pt x="1686" y="3006"/>
                  </a:lnTo>
                  <a:lnTo>
                    <a:pt x="1632" y="3120"/>
                  </a:lnTo>
                  <a:lnTo>
                    <a:pt x="1554" y="3228"/>
                  </a:lnTo>
                  <a:lnTo>
                    <a:pt x="1470" y="3324"/>
                  </a:lnTo>
                  <a:lnTo>
                    <a:pt x="1362" y="3408"/>
                  </a:lnTo>
                  <a:lnTo>
                    <a:pt x="1242" y="3480"/>
                  </a:lnTo>
                  <a:lnTo>
                    <a:pt x="1104" y="3534"/>
                  </a:lnTo>
                  <a:lnTo>
                    <a:pt x="954" y="3570"/>
                  </a:lnTo>
                  <a:lnTo>
                    <a:pt x="828" y="3582"/>
                  </a:lnTo>
                  <a:lnTo>
                    <a:pt x="0" y="24"/>
                  </a:lnTo>
                  <a:lnTo>
                    <a:pt x="300" y="0"/>
                  </a:lnTo>
                  <a:close/>
                </a:path>
              </a:pathLst>
            </a:custGeom>
            <a:gradFill flip="none" rotWithShape="1">
              <a:gsLst>
                <a:gs pos="49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3" name="Freeform 291"/>
            <p:cNvSpPr>
              <a:spLocks/>
            </p:cNvSpPr>
            <p:nvPr/>
          </p:nvSpPr>
          <p:spPr bwMode="auto">
            <a:xfrm>
              <a:off x="15930563" y="-3629025"/>
              <a:ext cx="2828925" cy="1685925"/>
            </a:xfrm>
            <a:custGeom>
              <a:avLst/>
              <a:gdLst/>
              <a:ahLst/>
              <a:cxnLst>
                <a:cxn ang="0">
                  <a:pos x="666" y="0"/>
                </a:cxn>
                <a:cxn ang="0">
                  <a:pos x="768" y="6"/>
                </a:cxn>
                <a:cxn ang="0">
                  <a:pos x="858" y="12"/>
                </a:cxn>
                <a:cxn ang="0">
                  <a:pos x="936" y="24"/>
                </a:cxn>
                <a:cxn ang="0">
                  <a:pos x="996" y="36"/>
                </a:cxn>
                <a:cxn ang="0">
                  <a:pos x="1038" y="42"/>
                </a:cxn>
                <a:cxn ang="0">
                  <a:pos x="1050" y="48"/>
                </a:cxn>
                <a:cxn ang="0">
                  <a:pos x="1134" y="72"/>
                </a:cxn>
                <a:cxn ang="0">
                  <a:pos x="1230" y="102"/>
                </a:cxn>
                <a:cxn ang="0">
                  <a:pos x="1326" y="150"/>
                </a:cxn>
                <a:cxn ang="0">
                  <a:pos x="1428" y="204"/>
                </a:cxn>
                <a:cxn ang="0">
                  <a:pos x="1524" y="270"/>
                </a:cxn>
                <a:cxn ang="0">
                  <a:pos x="1608" y="342"/>
                </a:cxn>
                <a:cxn ang="0">
                  <a:pos x="1686" y="420"/>
                </a:cxn>
                <a:cxn ang="0">
                  <a:pos x="1740" y="498"/>
                </a:cxn>
                <a:cxn ang="0">
                  <a:pos x="1776" y="588"/>
                </a:cxn>
                <a:cxn ang="0">
                  <a:pos x="1782" y="672"/>
                </a:cxn>
                <a:cxn ang="0">
                  <a:pos x="1758" y="762"/>
                </a:cxn>
                <a:cxn ang="0">
                  <a:pos x="1698" y="852"/>
                </a:cxn>
                <a:cxn ang="0">
                  <a:pos x="1596" y="942"/>
                </a:cxn>
                <a:cxn ang="0">
                  <a:pos x="1482" y="1008"/>
                </a:cxn>
                <a:cxn ang="0">
                  <a:pos x="1350" y="1044"/>
                </a:cxn>
                <a:cxn ang="0">
                  <a:pos x="1206" y="1062"/>
                </a:cxn>
                <a:cxn ang="0">
                  <a:pos x="1056" y="1062"/>
                </a:cxn>
                <a:cxn ang="0">
                  <a:pos x="906" y="1044"/>
                </a:cxn>
                <a:cxn ang="0">
                  <a:pos x="750" y="1008"/>
                </a:cxn>
                <a:cxn ang="0">
                  <a:pos x="600" y="960"/>
                </a:cxn>
                <a:cxn ang="0">
                  <a:pos x="462" y="900"/>
                </a:cxn>
                <a:cxn ang="0">
                  <a:pos x="330" y="834"/>
                </a:cxn>
                <a:cxn ang="0">
                  <a:pos x="222" y="756"/>
                </a:cxn>
                <a:cxn ang="0">
                  <a:pos x="126" y="666"/>
                </a:cxn>
                <a:cxn ang="0">
                  <a:pos x="54" y="576"/>
                </a:cxn>
                <a:cxn ang="0">
                  <a:pos x="12" y="486"/>
                </a:cxn>
                <a:cxn ang="0">
                  <a:pos x="0" y="390"/>
                </a:cxn>
                <a:cxn ang="0">
                  <a:pos x="24" y="300"/>
                </a:cxn>
                <a:cxn ang="0">
                  <a:pos x="84" y="204"/>
                </a:cxn>
                <a:cxn ang="0">
                  <a:pos x="156" y="132"/>
                </a:cxn>
                <a:cxn ang="0">
                  <a:pos x="246" y="78"/>
                </a:cxn>
                <a:cxn ang="0">
                  <a:pos x="348" y="36"/>
                </a:cxn>
                <a:cxn ang="0">
                  <a:pos x="456" y="12"/>
                </a:cxn>
                <a:cxn ang="0">
                  <a:pos x="564" y="6"/>
                </a:cxn>
                <a:cxn ang="0">
                  <a:pos x="666" y="0"/>
                </a:cxn>
              </a:cxnLst>
              <a:rect l="0" t="0" r="r" b="b"/>
              <a:pathLst>
                <a:path w="1782" h="1062">
                  <a:moveTo>
                    <a:pt x="666" y="0"/>
                  </a:moveTo>
                  <a:lnTo>
                    <a:pt x="768" y="6"/>
                  </a:lnTo>
                  <a:lnTo>
                    <a:pt x="858" y="12"/>
                  </a:lnTo>
                  <a:lnTo>
                    <a:pt x="936" y="24"/>
                  </a:lnTo>
                  <a:lnTo>
                    <a:pt x="996" y="36"/>
                  </a:lnTo>
                  <a:lnTo>
                    <a:pt x="1038" y="42"/>
                  </a:lnTo>
                  <a:lnTo>
                    <a:pt x="1050" y="48"/>
                  </a:lnTo>
                  <a:lnTo>
                    <a:pt x="1134" y="72"/>
                  </a:lnTo>
                  <a:lnTo>
                    <a:pt x="1230" y="102"/>
                  </a:lnTo>
                  <a:lnTo>
                    <a:pt x="1326" y="150"/>
                  </a:lnTo>
                  <a:lnTo>
                    <a:pt x="1428" y="204"/>
                  </a:lnTo>
                  <a:lnTo>
                    <a:pt x="1524" y="270"/>
                  </a:lnTo>
                  <a:lnTo>
                    <a:pt x="1608" y="342"/>
                  </a:lnTo>
                  <a:lnTo>
                    <a:pt x="1686" y="420"/>
                  </a:lnTo>
                  <a:lnTo>
                    <a:pt x="1740" y="498"/>
                  </a:lnTo>
                  <a:lnTo>
                    <a:pt x="1776" y="588"/>
                  </a:lnTo>
                  <a:lnTo>
                    <a:pt x="1782" y="672"/>
                  </a:lnTo>
                  <a:lnTo>
                    <a:pt x="1758" y="762"/>
                  </a:lnTo>
                  <a:lnTo>
                    <a:pt x="1698" y="852"/>
                  </a:lnTo>
                  <a:lnTo>
                    <a:pt x="1596" y="942"/>
                  </a:lnTo>
                  <a:lnTo>
                    <a:pt x="1482" y="1008"/>
                  </a:lnTo>
                  <a:lnTo>
                    <a:pt x="1350" y="1044"/>
                  </a:lnTo>
                  <a:lnTo>
                    <a:pt x="1206" y="1062"/>
                  </a:lnTo>
                  <a:lnTo>
                    <a:pt x="1056" y="1062"/>
                  </a:lnTo>
                  <a:lnTo>
                    <a:pt x="906" y="1044"/>
                  </a:lnTo>
                  <a:lnTo>
                    <a:pt x="750" y="1008"/>
                  </a:lnTo>
                  <a:lnTo>
                    <a:pt x="600" y="960"/>
                  </a:lnTo>
                  <a:lnTo>
                    <a:pt x="462" y="900"/>
                  </a:lnTo>
                  <a:lnTo>
                    <a:pt x="330" y="834"/>
                  </a:lnTo>
                  <a:lnTo>
                    <a:pt x="222" y="756"/>
                  </a:lnTo>
                  <a:lnTo>
                    <a:pt x="126" y="666"/>
                  </a:lnTo>
                  <a:lnTo>
                    <a:pt x="54" y="576"/>
                  </a:lnTo>
                  <a:lnTo>
                    <a:pt x="12" y="486"/>
                  </a:lnTo>
                  <a:lnTo>
                    <a:pt x="0" y="390"/>
                  </a:lnTo>
                  <a:lnTo>
                    <a:pt x="24" y="300"/>
                  </a:lnTo>
                  <a:lnTo>
                    <a:pt x="84" y="204"/>
                  </a:lnTo>
                  <a:lnTo>
                    <a:pt x="156" y="132"/>
                  </a:lnTo>
                  <a:lnTo>
                    <a:pt x="246" y="78"/>
                  </a:lnTo>
                  <a:lnTo>
                    <a:pt x="348" y="36"/>
                  </a:lnTo>
                  <a:lnTo>
                    <a:pt x="456" y="12"/>
                  </a:lnTo>
                  <a:lnTo>
                    <a:pt x="564" y="6"/>
                  </a:lnTo>
                  <a:lnTo>
                    <a:pt x="666" y="0"/>
                  </a:lnTo>
                  <a:close/>
                </a:path>
              </a:pathLst>
            </a:custGeom>
            <a:gradFill>
              <a:gsLst>
                <a:gs pos="37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8100000" scaled="1"/>
            </a:gra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4" name="Freeform 292"/>
            <p:cNvSpPr>
              <a:spLocks/>
            </p:cNvSpPr>
            <p:nvPr/>
          </p:nvSpPr>
          <p:spPr bwMode="auto">
            <a:xfrm>
              <a:off x="18064163" y="-6267450"/>
              <a:ext cx="4010025" cy="2476500"/>
            </a:xfrm>
            <a:custGeom>
              <a:avLst/>
              <a:gdLst/>
              <a:ahLst/>
              <a:cxnLst>
                <a:cxn ang="0">
                  <a:pos x="1014" y="0"/>
                </a:cxn>
                <a:cxn ang="0">
                  <a:pos x="1134" y="6"/>
                </a:cxn>
                <a:cxn ang="0">
                  <a:pos x="1242" y="18"/>
                </a:cxn>
                <a:cxn ang="0">
                  <a:pos x="1344" y="36"/>
                </a:cxn>
                <a:cxn ang="0">
                  <a:pos x="1428" y="54"/>
                </a:cxn>
                <a:cxn ang="0">
                  <a:pos x="1500" y="72"/>
                </a:cxn>
                <a:cxn ang="0">
                  <a:pos x="1590" y="102"/>
                </a:cxn>
                <a:cxn ang="0">
                  <a:pos x="1614" y="114"/>
                </a:cxn>
                <a:cxn ang="0">
                  <a:pos x="1656" y="132"/>
                </a:cxn>
                <a:cxn ang="0">
                  <a:pos x="1716" y="162"/>
                </a:cxn>
                <a:cxn ang="0">
                  <a:pos x="1788" y="204"/>
                </a:cxn>
                <a:cxn ang="0">
                  <a:pos x="1878" y="252"/>
                </a:cxn>
                <a:cxn ang="0">
                  <a:pos x="1974" y="312"/>
                </a:cxn>
                <a:cxn ang="0">
                  <a:pos x="2076" y="378"/>
                </a:cxn>
                <a:cxn ang="0">
                  <a:pos x="2178" y="450"/>
                </a:cxn>
                <a:cxn ang="0">
                  <a:pos x="2274" y="534"/>
                </a:cxn>
                <a:cxn ang="0">
                  <a:pos x="2358" y="618"/>
                </a:cxn>
                <a:cxn ang="0">
                  <a:pos x="2430" y="708"/>
                </a:cxn>
                <a:cxn ang="0">
                  <a:pos x="2484" y="804"/>
                </a:cxn>
                <a:cxn ang="0">
                  <a:pos x="2520" y="900"/>
                </a:cxn>
                <a:cxn ang="0">
                  <a:pos x="2526" y="1002"/>
                </a:cxn>
                <a:cxn ang="0">
                  <a:pos x="2502" y="1104"/>
                </a:cxn>
                <a:cxn ang="0">
                  <a:pos x="2448" y="1212"/>
                </a:cxn>
                <a:cxn ang="0">
                  <a:pos x="2352" y="1314"/>
                </a:cxn>
                <a:cxn ang="0">
                  <a:pos x="2238" y="1398"/>
                </a:cxn>
                <a:cxn ang="0">
                  <a:pos x="2100" y="1464"/>
                </a:cxn>
                <a:cxn ang="0">
                  <a:pos x="1944" y="1512"/>
                </a:cxn>
                <a:cxn ang="0">
                  <a:pos x="1776" y="1542"/>
                </a:cxn>
                <a:cxn ang="0">
                  <a:pos x="1602" y="1560"/>
                </a:cxn>
                <a:cxn ang="0">
                  <a:pos x="1422" y="1560"/>
                </a:cxn>
                <a:cxn ang="0">
                  <a:pos x="1236" y="1548"/>
                </a:cxn>
                <a:cxn ang="0">
                  <a:pos x="1050" y="1518"/>
                </a:cxn>
                <a:cxn ang="0">
                  <a:pos x="870" y="1482"/>
                </a:cxn>
                <a:cxn ang="0">
                  <a:pos x="696" y="1428"/>
                </a:cxn>
                <a:cxn ang="0">
                  <a:pos x="534" y="1362"/>
                </a:cxn>
                <a:cxn ang="0">
                  <a:pos x="390" y="1290"/>
                </a:cxn>
                <a:cxn ang="0">
                  <a:pos x="264" y="1206"/>
                </a:cxn>
                <a:cxn ang="0">
                  <a:pos x="156" y="1110"/>
                </a:cxn>
                <a:cxn ang="0">
                  <a:pos x="72" y="1008"/>
                </a:cxn>
                <a:cxn ang="0">
                  <a:pos x="24" y="894"/>
                </a:cxn>
                <a:cxn ang="0">
                  <a:pos x="0" y="780"/>
                </a:cxn>
                <a:cxn ang="0">
                  <a:pos x="18" y="654"/>
                </a:cxn>
                <a:cxn ang="0">
                  <a:pos x="72" y="522"/>
                </a:cxn>
                <a:cxn ang="0">
                  <a:pos x="168" y="378"/>
                </a:cxn>
                <a:cxn ang="0">
                  <a:pos x="276" y="264"/>
                </a:cxn>
                <a:cxn ang="0">
                  <a:pos x="390" y="174"/>
                </a:cxn>
                <a:cxn ang="0">
                  <a:pos x="510" y="102"/>
                </a:cxn>
                <a:cxn ang="0">
                  <a:pos x="636" y="54"/>
                </a:cxn>
                <a:cxn ang="0">
                  <a:pos x="762" y="24"/>
                </a:cxn>
                <a:cxn ang="0">
                  <a:pos x="894" y="6"/>
                </a:cxn>
                <a:cxn ang="0">
                  <a:pos x="1014" y="0"/>
                </a:cxn>
              </a:cxnLst>
              <a:rect l="0" t="0" r="r" b="b"/>
              <a:pathLst>
                <a:path w="2526" h="1560">
                  <a:moveTo>
                    <a:pt x="1014" y="0"/>
                  </a:moveTo>
                  <a:lnTo>
                    <a:pt x="1134" y="6"/>
                  </a:lnTo>
                  <a:lnTo>
                    <a:pt x="1242" y="18"/>
                  </a:lnTo>
                  <a:lnTo>
                    <a:pt x="1344" y="36"/>
                  </a:lnTo>
                  <a:lnTo>
                    <a:pt x="1428" y="54"/>
                  </a:lnTo>
                  <a:lnTo>
                    <a:pt x="1500" y="72"/>
                  </a:lnTo>
                  <a:lnTo>
                    <a:pt x="1590" y="102"/>
                  </a:lnTo>
                  <a:lnTo>
                    <a:pt x="1614" y="114"/>
                  </a:lnTo>
                  <a:lnTo>
                    <a:pt x="1656" y="132"/>
                  </a:lnTo>
                  <a:lnTo>
                    <a:pt x="1716" y="162"/>
                  </a:lnTo>
                  <a:lnTo>
                    <a:pt x="1788" y="204"/>
                  </a:lnTo>
                  <a:lnTo>
                    <a:pt x="1878" y="252"/>
                  </a:lnTo>
                  <a:lnTo>
                    <a:pt x="1974" y="312"/>
                  </a:lnTo>
                  <a:lnTo>
                    <a:pt x="2076" y="378"/>
                  </a:lnTo>
                  <a:lnTo>
                    <a:pt x="2178" y="450"/>
                  </a:lnTo>
                  <a:lnTo>
                    <a:pt x="2274" y="534"/>
                  </a:lnTo>
                  <a:lnTo>
                    <a:pt x="2358" y="618"/>
                  </a:lnTo>
                  <a:lnTo>
                    <a:pt x="2430" y="708"/>
                  </a:lnTo>
                  <a:lnTo>
                    <a:pt x="2484" y="804"/>
                  </a:lnTo>
                  <a:lnTo>
                    <a:pt x="2520" y="900"/>
                  </a:lnTo>
                  <a:lnTo>
                    <a:pt x="2526" y="1002"/>
                  </a:lnTo>
                  <a:lnTo>
                    <a:pt x="2502" y="1104"/>
                  </a:lnTo>
                  <a:lnTo>
                    <a:pt x="2448" y="1212"/>
                  </a:lnTo>
                  <a:lnTo>
                    <a:pt x="2352" y="1314"/>
                  </a:lnTo>
                  <a:lnTo>
                    <a:pt x="2238" y="1398"/>
                  </a:lnTo>
                  <a:lnTo>
                    <a:pt x="2100" y="1464"/>
                  </a:lnTo>
                  <a:lnTo>
                    <a:pt x="1944" y="1512"/>
                  </a:lnTo>
                  <a:lnTo>
                    <a:pt x="1776" y="1542"/>
                  </a:lnTo>
                  <a:lnTo>
                    <a:pt x="1602" y="1560"/>
                  </a:lnTo>
                  <a:lnTo>
                    <a:pt x="1422" y="1560"/>
                  </a:lnTo>
                  <a:lnTo>
                    <a:pt x="1236" y="1548"/>
                  </a:lnTo>
                  <a:lnTo>
                    <a:pt x="1050" y="1518"/>
                  </a:lnTo>
                  <a:lnTo>
                    <a:pt x="870" y="1482"/>
                  </a:lnTo>
                  <a:lnTo>
                    <a:pt x="696" y="1428"/>
                  </a:lnTo>
                  <a:lnTo>
                    <a:pt x="534" y="1362"/>
                  </a:lnTo>
                  <a:lnTo>
                    <a:pt x="390" y="1290"/>
                  </a:lnTo>
                  <a:lnTo>
                    <a:pt x="264" y="1206"/>
                  </a:lnTo>
                  <a:lnTo>
                    <a:pt x="156" y="1110"/>
                  </a:lnTo>
                  <a:lnTo>
                    <a:pt x="72" y="1008"/>
                  </a:lnTo>
                  <a:lnTo>
                    <a:pt x="24" y="894"/>
                  </a:lnTo>
                  <a:lnTo>
                    <a:pt x="0" y="780"/>
                  </a:lnTo>
                  <a:lnTo>
                    <a:pt x="18" y="654"/>
                  </a:lnTo>
                  <a:lnTo>
                    <a:pt x="72" y="522"/>
                  </a:lnTo>
                  <a:lnTo>
                    <a:pt x="168" y="378"/>
                  </a:lnTo>
                  <a:lnTo>
                    <a:pt x="276" y="264"/>
                  </a:lnTo>
                  <a:lnTo>
                    <a:pt x="390" y="174"/>
                  </a:lnTo>
                  <a:lnTo>
                    <a:pt x="510" y="102"/>
                  </a:lnTo>
                  <a:lnTo>
                    <a:pt x="636" y="54"/>
                  </a:lnTo>
                  <a:lnTo>
                    <a:pt x="762" y="24"/>
                  </a:lnTo>
                  <a:lnTo>
                    <a:pt x="894" y="6"/>
                  </a:lnTo>
                  <a:lnTo>
                    <a:pt x="1014" y="0"/>
                  </a:lnTo>
                  <a:close/>
                </a:path>
              </a:pathLst>
            </a:custGeom>
            <a:gradFill>
              <a:gsLst>
                <a:gs pos="37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8100000" scaled="1"/>
            </a:gra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5" name="Freeform 293"/>
            <p:cNvSpPr>
              <a:spLocks/>
            </p:cNvSpPr>
            <p:nvPr/>
          </p:nvSpPr>
          <p:spPr bwMode="auto">
            <a:xfrm>
              <a:off x="20769263" y="-14516100"/>
              <a:ext cx="23612475" cy="9848850"/>
            </a:xfrm>
            <a:custGeom>
              <a:avLst/>
              <a:gdLst/>
              <a:ahLst/>
              <a:cxnLst>
                <a:cxn ang="0">
                  <a:pos x="7272" y="6"/>
                </a:cxn>
                <a:cxn ang="0">
                  <a:pos x="7770" y="150"/>
                </a:cxn>
                <a:cxn ang="0">
                  <a:pos x="8184" y="396"/>
                </a:cxn>
                <a:cxn ang="0">
                  <a:pos x="8568" y="738"/>
                </a:cxn>
                <a:cxn ang="0">
                  <a:pos x="9126" y="480"/>
                </a:cxn>
                <a:cxn ang="0">
                  <a:pos x="9852" y="282"/>
                </a:cxn>
                <a:cxn ang="0">
                  <a:pos x="10752" y="198"/>
                </a:cxn>
                <a:cxn ang="0">
                  <a:pos x="11778" y="258"/>
                </a:cxn>
                <a:cxn ang="0">
                  <a:pos x="12630" y="462"/>
                </a:cxn>
                <a:cxn ang="0">
                  <a:pos x="13284" y="756"/>
                </a:cxn>
                <a:cxn ang="0">
                  <a:pos x="13776" y="1110"/>
                </a:cxn>
                <a:cxn ang="0">
                  <a:pos x="14004" y="1404"/>
                </a:cxn>
                <a:cxn ang="0">
                  <a:pos x="14034" y="1506"/>
                </a:cxn>
                <a:cxn ang="0">
                  <a:pos x="14874" y="5142"/>
                </a:cxn>
                <a:cxn ang="0">
                  <a:pos x="14790" y="5262"/>
                </a:cxn>
                <a:cxn ang="0">
                  <a:pos x="14430" y="5268"/>
                </a:cxn>
                <a:cxn ang="0">
                  <a:pos x="13854" y="5112"/>
                </a:cxn>
                <a:cxn ang="0">
                  <a:pos x="13236" y="5250"/>
                </a:cxn>
                <a:cxn ang="0">
                  <a:pos x="12642" y="5370"/>
                </a:cxn>
                <a:cxn ang="0">
                  <a:pos x="12138" y="5322"/>
                </a:cxn>
                <a:cxn ang="0">
                  <a:pos x="11748" y="5172"/>
                </a:cxn>
                <a:cxn ang="0">
                  <a:pos x="11358" y="5664"/>
                </a:cxn>
                <a:cxn ang="0">
                  <a:pos x="10860" y="5982"/>
                </a:cxn>
                <a:cxn ang="0">
                  <a:pos x="10512" y="6084"/>
                </a:cxn>
                <a:cxn ang="0">
                  <a:pos x="10272" y="6114"/>
                </a:cxn>
                <a:cxn ang="0">
                  <a:pos x="9852" y="6198"/>
                </a:cxn>
                <a:cxn ang="0">
                  <a:pos x="9294" y="6144"/>
                </a:cxn>
                <a:cxn ang="0">
                  <a:pos x="8748" y="5940"/>
                </a:cxn>
                <a:cxn ang="0">
                  <a:pos x="8352" y="5652"/>
                </a:cxn>
                <a:cxn ang="0">
                  <a:pos x="7722" y="5802"/>
                </a:cxn>
                <a:cxn ang="0">
                  <a:pos x="7044" y="6012"/>
                </a:cxn>
                <a:cxn ang="0">
                  <a:pos x="6492" y="6048"/>
                </a:cxn>
                <a:cxn ang="0">
                  <a:pos x="6060" y="5964"/>
                </a:cxn>
                <a:cxn ang="0">
                  <a:pos x="5736" y="5814"/>
                </a:cxn>
                <a:cxn ang="0">
                  <a:pos x="5190" y="5832"/>
                </a:cxn>
                <a:cxn ang="0">
                  <a:pos x="4578" y="5964"/>
                </a:cxn>
                <a:cxn ang="0">
                  <a:pos x="4392" y="5970"/>
                </a:cxn>
                <a:cxn ang="0">
                  <a:pos x="4344" y="5982"/>
                </a:cxn>
                <a:cxn ang="0">
                  <a:pos x="4026" y="6036"/>
                </a:cxn>
                <a:cxn ang="0">
                  <a:pos x="3642" y="6072"/>
                </a:cxn>
                <a:cxn ang="0">
                  <a:pos x="3156" y="6078"/>
                </a:cxn>
                <a:cxn ang="0">
                  <a:pos x="2226" y="5958"/>
                </a:cxn>
                <a:cxn ang="0">
                  <a:pos x="1392" y="5712"/>
                </a:cxn>
                <a:cxn ang="0">
                  <a:pos x="708" y="5352"/>
                </a:cxn>
                <a:cxn ang="0">
                  <a:pos x="228" y="4896"/>
                </a:cxn>
                <a:cxn ang="0">
                  <a:pos x="6" y="4350"/>
                </a:cxn>
                <a:cxn ang="0">
                  <a:pos x="96" y="3738"/>
                </a:cxn>
                <a:cxn ang="0">
                  <a:pos x="450" y="3150"/>
                </a:cxn>
                <a:cxn ang="0">
                  <a:pos x="918" y="2748"/>
                </a:cxn>
                <a:cxn ang="0">
                  <a:pos x="1452" y="2496"/>
                </a:cxn>
                <a:cxn ang="0">
                  <a:pos x="1518" y="2052"/>
                </a:cxn>
                <a:cxn ang="0">
                  <a:pos x="1842" y="1632"/>
                </a:cxn>
                <a:cxn ang="0">
                  <a:pos x="2340" y="1350"/>
                </a:cxn>
                <a:cxn ang="0">
                  <a:pos x="2880" y="1230"/>
                </a:cxn>
                <a:cxn ang="0">
                  <a:pos x="3372" y="1218"/>
                </a:cxn>
                <a:cxn ang="0">
                  <a:pos x="3588" y="966"/>
                </a:cxn>
                <a:cxn ang="0">
                  <a:pos x="3846" y="636"/>
                </a:cxn>
                <a:cxn ang="0">
                  <a:pos x="4350" y="414"/>
                </a:cxn>
                <a:cxn ang="0">
                  <a:pos x="4938" y="414"/>
                </a:cxn>
                <a:cxn ang="0">
                  <a:pos x="5448" y="612"/>
                </a:cxn>
                <a:cxn ang="0">
                  <a:pos x="6054" y="330"/>
                </a:cxn>
                <a:cxn ang="0">
                  <a:pos x="6696" y="42"/>
                </a:cxn>
              </a:cxnLst>
              <a:rect l="0" t="0" r="r" b="b"/>
              <a:pathLst>
                <a:path w="14874" h="6204">
                  <a:moveTo>
                    <a:pt x="6990" y="0"/>
                  </a:moveTo>
                  <a:lnTo>
                    <a:pt x="7176" y="0"/>
                  </a:lnTo>
                  <a:lnTo>
                    <a:pt x="7272" y="6"/>
                  </a:lnTo>
                  <a:lnTo>
                    <a:pt x="7446" y="42"/>
                  </a:lnTo>
                  <a:lnTo>
                    <a:pt x="7614" y="90"/>
                  </a:lnTo>
                  <a:lnTo>
                    <a:pt x="7770" y="150"/>
                  </a:lnTo>
                  <a:lnTo>
                    <a:pt x="7920" y="222"/>
                  </a:lnTo>
                  <a:lnTo>
                    <a:pt x="8058" y="306"/>
                  </a:lnTo>
                  <a:lnTo>
                    <a:pt x="8184" y="396"/>
                  </a:lnTo>
                  <a:lnTo>
                    <a:pt x="8298" y="480"/>
                  </a:lnTo>
                  <a:lnTo>
                    <a:pt x="8400" y="570"/>
                  </a:lnTo>
                  <a:lnTo>
                    <a:pt x="8568" y="738"/>
                  </a:lnTo>
                  <a:lnTo>
                    <a:pt x="8736" y="648"/>
                  </a:lnTo>
                  <a:lnTo>
                    <a:pt x="8922" y="564"/>
                  </a:lnTo>
                  <a:lnTo>
                    <a:pt x="9126" y="480"/>
                  </a:lnTo>
                  <a:lnTo>
                    <a:pt x="9348" y="408"/>
                  </a:lnTo>
                  <a:lnTo>
                    <a:pt x="9594" y="342"/>
                  </a:lnTo>
                  <a:lnTo>
                    <a:pt x="9852" y="282"/>
                  </a:lnTo>
                  <a:lnTo>
                    <a:pt x="10134" y="240"/>
                  </a:lnTo>
                  <a:lnTo>
                    <a:pt x="10428" y="210"/>
                  </a:lnTo>
                  <a:lnTo>
                    <a:pt x="10752" y="198"/>
                  </a:lnTo>
                  <a:lnTo>
                    <a:pt x="11088" y="198"/>
                  </a:lnTo>
                  <a:lnTo>
                    <a:pt x="11448" y="222"/>
                  </a:lnTo>
                  <a:lnTo>
                    <a:pt x="11778" y="258"/>
                  </a:lnTo>
                  <a:lnTo>
                    <a:pt x="12084" y="312"/>
                  </a:lnTo>
                  <a:lnTo>
                    <a:pt x="12372" y="378"/>
                  </a:lnTo>
                  <a:lnTo>
                    <a:pt x="12630" y="462"/>
                  </a:lnTo>
                  <a:lnTo>
                    <a:pt x="12870" y="552"/>
                  </a:lnTo>
                  <a:lnTo>
                    <a:pt x="13086" y="648"/>
                  </a:lnTo>
                  <a:lnTo>
                    <a:pt x="13284" y="756"/>
                  </a:lnTo>
                  <a:lnTo>
                    <a:pt x="13464" y="870"/>
                  </a:lnTo>
                  <a:lnTo>
                    <a:pt x="13626" y="984"/>
                  </a:lnTo>
                  <a:lnTo>
                    <a:pt x="13776" y="1110"/>
                  </a:lnTo>
                  <a:lnTo>
                    <a:pt x="13902" y="1230"/>
                  </a:lnTo>
                  <a:lnTo>
                    <a:pt x="13944" y="1284"/>
                  </a:lnTo>
                  <a:lnTo>
                    <a:pt x="14004" y="1404"/>
                  </a:lnTo>
                  <a:lnTo>
                    <a:pt x="14022" y="1458"/>
                  </a:lnTo>
                  <a:lnTo>
                    <a:pt x="14028" y="1494"/>
                  </a:lnTo>
                  <a:lnTo>
                    <a:pt x="14034" y="1506"/>
                  </a:lnTo>
                  <a:lnTo>
                    <a:pt x="14862" y="5040"/>
                  </a:lnTo>
                  <a:lnTo>
                    <a:pt x="14874" y="5088"/>
                  </a:lnTo>
                  <a:lnTo>
                    <a:pt x="14874" y="5142"/>
                  </a:lnTo>
                  <a:lnTo>
                    <a:pt x="14862" y="5184"/>
                  </a:lnTo>
                  <a:lnTo>
                    <a:pt x="14832" y="5226"/>
                  </a:lnTo>
                  <a:lnTo>
                    <a:pt x="14790" y="5262"/>
                  </a:lnTo>
                  <a:lnTo>
                    <a:pt x="14730" y="5280"/>
                  </a:lnTo>
                  <a:lnTo>
                    <a:pt x="14652" y="5286"/>
                  </a:lnTo>
                  <a:lnTo>
                    <a:pt x="14430" y="5268"/>
                  </a:lnTo>
                  <a:lnTo>
                    <a:pt x="14226" y="5232"/>
                  </a:lnTo>
                  <a:lnTo>
                    <a:pt x="14028" y="5178"/>
                  </a:lnTo>
                  <a:lnTo>
                    <a:pt x="13854" y="5112"/>
                  </a:lnTo>
                  <a:lnTo>
                    <a:pt x="13692" y="5040"/>
                  </a:lnTo>
                  <a:lnTo>
                    <a:pt x="13458" y="5160"/>
                  </a:lnTo>
                  <a:lnTo>
                    <a:pt x="13236" y="5250"/>
                  </a:lnTo>
                  <a:lnTo>
                    <a:pt x="13026" y="5316"/>
                  </a:lnTo>
                  <a:lnTo>
                    <a:pt x="12828" y="5352"/>
                  </a:lnTo>
                  <a:lnTo>
                    <a:pt x="12642" y="5370"/>
                  </a:lnTo>
                  <a:lnTo>
                    <a:pt x="12462" y="5370"/>
                  </a:lnTo>
                  <a:lnTo>
                    <a:pt x="12294" y="5352"/>
                  </a:lnTo>
                  <a:lnTo>
                    <a:pt x="12138" y="5322"/>
                  </a:lnTo>
                  <a:lnTo>
                    <a:pt x="12000" y="5280"/>
                  </a:lnTo>
                  <a:lnTo>
                    <a:pt x="11868" y="5232"/>
                  </a:lnTo>
                  <a:lnTo>
                    <a:pt x="11748" y="5172"/>
                  </a:lnTo>
                  <a:lnTo>
                    <a:pt x="11640" y="5340"/>
                  </a:lnTo>
                  <a:lnTo>
                    <a:pt x="11508" y="5508"/>
                  </a:lnTo>
                  <a:lnTo>
                    <a:pt x="11358" y="5664"/>
                  </a:lnTo>
                  <a:lnTo>
                    <a:pt x="11184" y="5802"/>
                  </a:lnTo>
                  <a:lnTo>
                    <a:pt x="10992" y="5928"/>
                  </a:lnTo>
                  <a:lnTo>
                    <a:pt x="10860" y="5982"/>
                  </a:lnTo>
                  <a:lnTo>
                    <a:pt x="10734" y="6024"/>
                  </a:lnTo>
                  <a:lnTo>
                    <a:pt x="10614" y="6060"/>
                  </a:lnTo>
                  <a:lnTo>
                    <a:pt x="10512" y="6084"/>
                  </a:lnTo>
                  <a:lnTo>
                    <a:pt x="10428" y="6102"/>
                  </a:lnTo>
                  <a:lnTo>
                    <a:pt x="10368" y="6114"/>
                  </a:lnTo>
                  <a:lnTo>
                    <a:pt x="10272" y="6114"/>
                  </a:lnTo>
                  <a:lnTo>
                    <a:pt x="10182" y="6150"/>
                  </a:lnTo>
                  <a:lnTo>
                    <a:pt x="10080" y="6174"/>
                  </a:lnTo>
                  <a:lnTo>
                    <a:pt x="9852" y="6198"/>
                  </a:lnTo>
                  <a:lnTo>
                    <a:pt x="9744" y="6204"/>
                  </a:lnTo>
                  <a:lnTo>
                    <a:pt x="9510" y="6186"/>
                  </a:lnTo>
                  <a:lnTo>
                    <a:pt x="9294" y="6144"/>
                  </a:lnTo>
                  <a:lnTo>
                    <a:pt x="9090" y="6090"/>
                  </a:lnTo>
                  <a:lnTo>
                    <a:pt x="8910" y="6024"/>
                  </a:lnTo>
                  <a:lnTo>
                    <a:pt x="8748" y="5940"/>
                  </a:lnTo>
                  <a:lnTo>
                    <a:pt x="8604" y="5850"/>
                  </a:lnTo>
                  <a:lnTo>
                    <a:pt x="8472" y="5754"/>
                  </a:lnTo>
                  <a:lnTo>
                    <a:pt x="8352" y="5652"/>
                  </a:lnTo>
                  <a:lnTo>
                    <a:pt x="8250" y="5550"/>
                  </a:lnTo>
                  <a:lnTo>
                    <a:pt x="7974" y="5688"/>
                  </a:lnTo>
                  <a:lnTo>
                    <a:pt x="7722" y="5802"/>
                  </a:lnTo>
                  <a:lnTo>
                    <a:pt x="7482" y="5892"/>
                  </a:lnTo>
                  <a:lnTo>
                    <a:pt x="7254" y="5964"/>
                  </a:lnTo>
                  <a:lnTo>
                    <a:pt x="7044" y="6012"/>
                  </a:lnTo>
                  <a:lnTo>
                    <a:pt x="6846" y="6036"/>
                  </a:lnTo>
                  <a:lnTo>
                    <a:pt x="6660" y="6048"/>
                  </a:lnTo>
                  <a:lnTo>
                    <a:pt x="6492" y="6048"/>
                  </a:lnTo>
                  <a:lnTo>
                    <a:pt x="6336" y="6030"/>
                  </a:lnTo>
                  <a:lnTo>
                    <a:pt x="6192" y="6006"/>
                  </a:lnTo>
                  <a:lnTo>
                    <a:pt x="6060" y="5964"/>
                  </a:lnTo>
                  <a:lnTo>
                    <a:pt x="5940" y="5922"/>
                  </a:lnTo>
                  <a:lnTo>
                    <a:pt x="5832" y="5868"/>
                  </a:lnTo>
                  <a:lnTo>
                    <a:pt x="5736" y="5814"/>
                  </a:lnTo>
                  <a:lnTo>
                    <a:pt x="5646" y="5754"/>
                  </a:lnTo>
                  <a:lnTo>
                    <a:pt x="5574" y="5694"/>
                  </a:lnTo>
                  <a:lnTo>
                    <a:pt x="5190" y="5832"/>
                  </a:lnTo>
                  <a:lnTo>
                    <a:pt x="4800" y="5934"/>
                  </a:lnTo>
                  <a:lnTo>
                    <a:pt x="4680" y="5952"/>
                  </a:lnTo>
                  <a:lnTo>
                    <a:pt x="4578" y="5964"/>
                  </a:lnTo>
                  <a:lnTo>
                    <a:pt x="4488" y="5976"/>
                  </a:lnTo>
                  <a:lnTo>
                    <a:pt x="4404" y="5976"/>
                  </a:lnTo>
                  <a:lnTo>
                    <a:pt x="4392" y="5970"/>
                  </a:lnTo>
                  <a:lnTo>
                    <a:pt x="4362" y="5970"/>
                  </a:lnTo>
                  <a:lnTo>
                    <a:pt x="4350" y="5976"/>
                  </a:lnTo>
                  <a:lnTo>
                    <a:pt x="4344" y="5982"/>
                  </a:lnTo>
                  <a:lnTo>
                    <a:pt x="4266" y="6000"/>
                  </a:lnTo>
                  <a:lnTo>
                    <a:pt x="4152" y="6018"/>
                  </a:lnTo>
                  <a:lnTo>
                    <a:pt x="4026" y="6036"/>
                  </a:lnTo>
                  <a:lnTo>
                    <a:pt x="3894" y="6048"/>
                  </a:lnTo>
                  <a:lnTo>
                    <a:pt x="3762" y="6066"/>
                  </a:lnTo>
                  <a:lnTo>
                    <a:pt x="3642" y="6072"/>
                  </a:lnTo>
                  <a:lnTo>
                    <a:pt x="3546" y="6078"/>
                  </a:lnTo>
                  <a:lnTo>
                    <a:pt x="3480" y="6084"/>
                  </a:lnTo>
                  <a:lnTo>
                    <a:pt x="3156" y="6078"/>
                  </a:lnTo>
                  <a:lnTo>
                    <a:pt x="2838" y="6054"/>
                  </a:lnTo>
                  <a:lnTo>
                    <a:pt x="2526" y="6012"/>
                  </a:lnTo>
                  <a:lnTo>
                    <a:pt x="2226" y="5958"/>
                  </a:lnTo>
                  <a:lnTo>
                    <a:pt x="1932" y="5892"/>
                  </a:lnTo>
                  <a:lnTo>
                    <a:pt x="1656" y="5808"/>
                  </a:lnTo>
                  <a:lnTo>
                    <a:pt x="1392" y="5712"/>
                  </a:lnTo>
                  <a:lnTo>
                    <a:pt x="1146" y="5604"/>
                  </a:lnTo>
                  <a:lnTo>
                    <a:pt x="918" y="5484"/>
                  </a:lnTo>
                  <a:lnTo>
                    <a:pt x="708" y="5352"/>
                  </a:lnTo>
                  <a:lnTo>
                    <a:pt x="522" y="5214"/>
                  </a:lnTo>
                  <a:lnTo>
                    <a:pt x="360" y="5058"/>
                  </a:lnTo>
                  <a:lnTo>
                    <a:pt x="228" y="4896"/>
                  </a:lnTo>
                  <a:lnTo>
                    <a:pt x="126" y="4722"/>
                  </a:lnTo>
                  <a:lnTo>
                    <a:pt x="48" y="4542"/>
                  </a:lnTo>
                  <a:lnTo>
                    <a:pt x="6" y="4350"/>
                  </a:lnTo>
                  <a:lnTo>
                    <a:pt x="0" y="4152"/>
                  </a:lnTo>
                  <a:lnTo>
                    <a:pt x="30" y="3948"/>
                  </a:lnTo>
                  <a:lnTo>
                    <a:pt x="96" y="3738"/>
                  </a:lnTo>
                  <a:lnTo>
                    <a:pt x="198" y="3522"/>
                  </a:lnTo>
                  <a:lnTo>
                    <a:pt x="318" y="3324"/>
                  </a:lnTo>
                  <a:lnTo>
                    <a:pt x="450" y="3150"/>
                  </a:lnTo>
                  <a:lnTo>
                    <a:pt x="594" y="3000"/>
                  </a:lnTo>
                  <a:lnTo>
                    <a:pt x="750" y="2862"/>
                  </a:lnTo>
                  <a:lnTo>
                    <a:pt x="918" y="2748"/>
                  </a:lnTo>
                  <a:lnTo>
                    <a:pt x="1086" y="2646"/>
                  </a:lnTo>
                  <a:lnTo>
                    <a:pt x="1266" y="2562"/>
                  </a:lnTo>
                  <a:lnTo>
                    <a:pt x="1452" y="2496"/>
                  </a:lnTo>
                  <a:lnTo>
                    <a:pt x="1446" y="2346"/>
                  </a:lnTo>
                  <a:lnTo>
                    <a:pt x="1464" y="2202"/>
                  </a:lnTo>
                  <a:lnTo>
                    <a:pt x="1518" y="2052"/>
                  </a:lnTo>
                  <a:lnTo>
                    <a:pt x="1590" y="1908"/>
                  </a:lnTo>
                  <a:lnTo>
                    <a:pt x="1698" y="1770"/>
                  </a:lnTo>
                  <a:lnTo>
                    <a:pt x="1842" y="1632"/>
                  </a:lnTo>
                  <a:lnTo>
                    <a:pt x="1998" y="1518"/>
                  </a:lnTo>
                  <a:lnTo>
                    <a:pt x="2166" y="1428"/>
                  </a:lnTo>
                  <a:lnTo>
                    <a:pt x="2340" y="1350"/>
                  </a:lnTo>
                  <a:lnTo>
                    <a:pt x="2520" y="1296"/>
                  </a:lnTo>
                  <a:lnTo>
                    <a:pt x="2700" y="1260"/>
                  </a:lnTo>
                  <a:lnTo>
                    <a:pt x="2880" y="1230"/>
                  </a:lnTo>
                  <a:lnTo>
                    <a:pt x="3054" y="1218"/>
                  </a:lnTo>
                  <a:lnTo>
                    <a:pt x="3216" y="1212"/>
                  </a:lnTo>
                  <a:lnTo>
                    <a:pt x="3372" y="1218"/>
                  </a:lnTo>
                  <a:lnTo>
                    <a:pt x="3510" y="1224"/>
                  </a:lnTo>
                  <a:lnTo>
                    <a:pt x="3540" y="1092"/>
                  </a:lnTo>
                  <a:lnTo>
                    <a:pt x="3588" y="966"/>
                  </a:lnTo>
                  <a:lnTo>
                    <a:pt x="3654" y="846"/>
                  </a:lnTo>
                  <a:lnTo>
                    <a:pt x="3738" y="738"/>
                  </a:lnTo>
                  <a:lnTo>
                    <a:pt x="3846" y="636"/>
                  </a:lnTo>
                  <a:lnTo>
                    <a:pt x="3984" y="546"/>
                  </a:lnTo>
                  <a:lnTo>
                    <a:pt x="4140" y="474"/>
                  </a:lnTo>
                  <a:lnTo>
                    <a:pt x="4350" y="414"/>
                  </a:lnTo>
                  <a:lnTo>
                    <a:pt x="4548" y="384"/>
                  </a:lnTo>
                  <a:lnTo>
                    <a:pt x="4746" y="384"/>
                  </a:lnTo>
                  <a:lnTo>
                    <a:pt x="4938" y="414"/>
                  </a:lnTo>
                  <a:lnTo>
                    <a:pt x="5118" y="462"/>
                  </a:lnTo>
                  <a:lnTo>
                    <a:pt x="5292" y="534"/>
                  </a:lnTo>
                  <a:lnTo>
                    <a:pt x="5448" y="612"/>
                  </a:lnTo>
                  <a:lnTo>
                    <a:pt x="5598" y="702"/>
                  </a:lnTo>
                  <a:lnTo>
                    <a:pt x="5826" y="498"/>
                  </a:lnTo>
                  <a:lnTo>
                    <a:pt x="6054" y="330"/>
                  </a:lnTo>
                  <a:lnTo>
                    <a:pt x="6276" y="204"/>
                  </a:lnTo>
                  <a:lnTo>
                    <a:pt x="6486" y="108"/>
                  </a:lnTo>
                  <a:lnTo>
                    <a:pt x="6696" y="42"/>
                  </a:lnTo>
                  <a:lnTo>
                    <a:pt x="6894" y="6"/>
                  </a:lnTo>
                  <a:lnTo>
                    <a:pt x="6990" y="0"/>
                  </a:lnTo>
                  <a:close/>
                </a:path>
              </a:pathLst>
            </a:custGeom>
            <a:gradFill flip="none" rotWithShape="1">
              <a:gsLst>
                <a:gs pos="86000">
                  <a:schemeClr val="bg1"/>
                </a:gs>
                <a:gs pos="95000">
                  <a:schemeClr val="bg1">
                    <a:lumMod val="85000"/>
                  </a:schemeClr>
                </a:gs>
              </a:gsLst>
              <a:lin ang="21000000" scaled="0"/>
              <a:tileRect/>
            </a:gra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6" name="Freeform 294"/>
            <p:cNvSpPr>
              <a:spLocks/>
            </p:cNvSpPr>
            <p:nvPr/>
          </p:nvSpPr>
          <p:spPr bwMode="auto">
            <a:xfrm>
              <a:off x="20769263" y="-13906500"/>
              <a:ext cx="8886825" cy="9048750"/>
            </a:xfrm>
            <a:custGeom>
              <a:avLst/>
              <a:gdLst/>
              <a:ahLst/>
              <a:cxnLst>
                <a:cxn ang="0">
                  <a:pos x="4746" y="0"/>
                </a:cxn>
                <a:cxn ang="0">
                  <a:pos x="5118" y="78"/>
                </a:cxn>
                <a:cxn ang="0">
                  <a:pos x="5448" y="228"/>
                </a:cxn>
                <a:cxn ang="0">
                  <a:pos x="4374" y="5586"/>
                </a:cxn>
                <a:cxn ang="0">
                  <a:pos x="4350" y="5592"/>
                </a:cxn>
                <a:cxn ang="0">
                  <a:pos x="4266" y="5616"/>
                </a:cxn>
                <a:cxn ang="0">
                  <a:pos x="4026" y="5652"/>
                </a:cxn>
                <a:cxn ang="0">
                  <a:pos x="3762" y="5682"/>
                </a:cxn>
                <a:cxn ang="0">
                  <a:pos x="3546" y="5694"/>
                </a:cxn>
                <a:cxn ang="0">
                  <a:pos x="3156" y="5694"/>
                </a:cxn>
                <a:cxn ang="0">
                  <a:pos x="2526" y="5628"/>
                </a:cxn>
                <a:cxn ang="0">
                  <a:pos x="1932" y="5508"/>
                </a:cxn>
                <a:cxn ang="0">
                  <a:pos x="1392" y="5328"/>
                </a:cxn>
                <a:cxn ang="0">
                  <a:pos x="918" y="5100"/>
                </a:cxn>
                <a:cxn ang="0">
                  <a:pos x="522" y="4830"/>
                </a:cxn>
                <a:cxn ang="0">
                  <a:pos x="228" y="4512"/>
                </a:cxn>
                <a:cxn ang="0">
                  <a:pos x="48" y="4158"/>
                </a:cxn>
                <a:cxn ang="0">
                  <a:pos x="0" y="3768"/>
                </a:cxn>
                <a:cxn ang="0">
                  <a:pos x="96" y="3354"/>
                </a:cxn>
                <a:cxn ang="0">
                  <a:pos x="318" y="2940"/>
                </a:cxn>
                <a:cxn ang="0">
                  <a:pos x="594" y="2616"/>
                </a:cxn>
                <a:cxn ang="0">
                  <a:pos x="918" y="2364"/>
                </a:cxn>
                <a:cxn ang="0">
                  <a:pos x="1266" y="2178"/>
                </a:cxn>
                <a:cxn ang="0">
                  <a:pos x="1446" y="1962"/>
                </a:cxn>
                <a:cxn ang="0">
                  <a:pos x="1518" y="1668"/>
                </a:cxn>
                <a:cxn ang="0">
                  <a:pos x="1698" y="1386"/>
                </a:cxn>
                <a:cxn ang="0">
                  <a:pos x="1998" y="1134"/>
                </a:cxn>
                <a:cxn ang="0">
                  <a:pos x="2340" y="966"/>
                </a:cxn>
                <a:cxn ang="0">
                  <a:pos x="2700" y="876"/>
                </a:cxn>
                <a:cxn ang="0">
                  <a:pos x="3054" y="834"/>
                </a:cxn>
                <a:cxn ang="0">
                  <a:pos x="3372" y="834"/>
                </a:cxn>
                <a:cxn ang="0">
                  <a:pos x="3540" y="708"/>
                </a:cxn>
                <a:cxn ang="0">
                  <a:pos x="3654" y="462"/>
                </a:cxn>
                <a:cxn ang="0">
                  <a:pos x="3846" y="252"/>
                </a:cxn>
                <a:cxn ang="0">
                  <a:pos x="4140" y="90"/>
                </a:cxn>
                <a:cxn ang="0">
                  <a:pos x="4548" y="0"/>
                </a:cxn>
              </a:cxnLst>
              <a:rect l="0" t="0" r="r" b="b"/>
              <a:pathLst>
                <a:path w="5598" h="5700">
                  <a:moveTo>
                    <a:pt x="4548" y="0"/>
                  </a:moveTo>
                  <a:lnTo>
                    <a:pt x="4746" y="0"/>
                  </a:lnTo>
                  <a:lnTo>
                    <a:pt x="4938" y="30"/>
                  </a:lnTo>
                  <a:lnTo>
                    <a:pt x="5118" y="78"/>
                  </a:lnTo>
                  <a:lnTo>
                    <a:pt x="5292" y="150"/>
                  </a:lnTo>
                  <a:lnTo>
                    <a:pt x="5448" y="228"/>
                  </a:lnTo>
                  <a:lnTo>
                    <a:pt x="5598" y="318"/>
                  </a:lnTo>
                  <a:lnTo>
                    <a:pt x="4374" y="5586"/>
                  </a:lnTo>
                  <a:lnTo>
                    <a:pt x="4362" y="5592"/>
                  </a:lnTo>
                  <a:lnTo>
                    <a:pt x="4350" y="5592"/>
                  </a:lnTo>
                  <a:lnTo>
                    <a:pt x="4344" y="5598"/>
                  </a:lnTo>
                  <a:lnTo>
                    <a:pt x="4266" y="5616"/>
                  </a:lnTo>
                  <a:lnTo>
                    <a:pt x="4152" y="5634"/>
                  </a:lnTo>
                  <a:lnTo>
                    <a:pt x="4026" y="5652"/>
                  </a:lnTo>
                  <a:lnTo>
                    <a:pt x="3894" y="5664"/>
                  </a:lnTo>
                  <a:lnTo>
                    <a:pt x="3762" y="5682"/>
                  </a:lnTo>
                  <a:lnTo>
                    <a:pt x="3642" y="5688"/>
                  </a:lnTo>
                  <a:lnTo>
                    <a:pt x="3546" y="5694"/>
                  </a:lnTo>
                  <a:lnTo>
                    <a:pt x="3480" y="5700"/>
                  </a:lnTo>
                  <a:lnTo>
                    <a:pt x="3156" y="5694"/>
                  </a:lnTo>
                  <a:lnTo>
                    <a:pt x="2838" y="5670"/>
                  </a:lnTo>
                  <a:lnTo>
                    <a:pt x="2526" y="5628"/>
                  </a:lnTo>
                  <a:lnTo>
                    <a:pt x="2226" y="5574"/>
                  </a:lnTo>
                  <a:lnTo>
                    <a:pt x="1932" y="5508"/>
                  </a:lnTo>
                  <a:lnTo>
                    <a:pt x="1656" y="5424"/>
                  </a:lnTo>
                  <a:lnTo>
                    <a:pt x="1392" y="5328"/>
                  </a:lnTo>
                  <a:lnTo>
                    <a:pt x="1146" y="5220"/>
                  </a:lnTo>
                  <a:lnTo>
                    <a:pt x="918" y="5100"/>
                  </a:lnTo>
                  <a:lnTo>
                    <a:pt x="708" y="4968"/>
                  </a:lnTo>
                  <a:lnTo>
                    <a:pt x="522" y="4830"/>
                  </a:lnTo>
                  <a:lnTo>
                    <a:pt x="360" y="4674"/>
                  </a:lnTo>
                  <a:lnTo>
                    <a:pt x="228" y="4512"/>
                  </a:lnTo>
                  <a:lnTo>
                    <a:pt x="126" y="4338"/>
                  </a:lnTo>
                  <a:lnTo>
                    <a:pt x="48" y="4158"/>
                  </a:lnTo>
                  <a:lnTo>
                    <a:pt x="6" y="3966"/>
                  </a:lnTo>
                  <a:lnTo>
                    <a:pt x="0" y="3768"/>
                  </a:lnTo>
                  <a:lnTo>
                    <a:pt x="30" y="3564"/>
                  </a:lnTo>
                  <a:lnTo>
                    <a:pt x="96" y="3354"/>
                  </a:lnTo>
                  <a:lnTo>
                    <a:pt x="198" y="3138"/>
                  </a:lnTo>
                  <a:lnTo>
                    <a:pt x="318" y="2940"/>
                  </a:lnTo>
                  <a:lnTo>
                    <a:pt x="450" y="2766"/>
                  </a:lnTo>
                  <a:lnTo>
                    <a:pt x="594" y="2616"/>
                  </a:lnTo>
                  <a:lnTo>
                    <a:pt x="750" y="2478"/>
                  </a:lnTo>
                  <a:lnTo>
                    <a:pt x="918" y="2364"/>
                  </a:lnTo>
                  <a:lnTo>
                    <a:pt x="1086" y="2262"/>
                  </a:lnTo>
                  <a:lnTo>
                    <a:pt x="1266" y="2178"/>
                  </a:lnTo>
                  <a:lnTo>
                    <a:pt x="1452" y="2112"/>
                  </a:lnTo>
                  <a:lnTo>
                    <a:pt x="1446" y="1962"/>
                  </a:lnTo>
                  <a:lnTo>
                    <a:pt x="1464" y="1818"/>
                  </a:lnTo>
                  <a:lnTo>
                    <a:pt x="1518" y="1668"/>
                  </a:lnTo>
                  <a:lnTo>
                    <a:pt x="1590" y="1524"/>
                  </a:lnTo>
                  <a:lnTo>
                    <a:pt x="1698" y="1386"/>
                  </a:lnTo>
                  <a:lnTo>
                    <a:pt x="1842" y="1248"/>
                  </a:lnTo>
                  <a:lnTo>
                    <a:pt x="1998" y="1134"/>
                  </a:lnTo>
                  <a:lnTo>
                    <a:pt x="2166" y="1044"/>
                  </a:lnTo>
                  <a:lnTo>
                    <a:pt x="2340" y="966"/>
                  </a:lnTo>
                  <a:lnTo>
                    <a:pt x="2520" y="912"/>
                  </a:lnTo>
                  <a:lnTo>
                    <a:pt x="2700" y="876"/>
                  </a:lnTo>
                  <a:lnTo>
                    <a:pt x="2880" y="846"/>
                  </a:lnTo>
                  <a:lnTo>
                    <a:pt x="3054" y="834"/>
                  </a:lnTo>
                  <a:lnTo>
                    <a:pt x="3216" y="828"/>
                  </a:lnTo>
                  <a:lnTo>
                    <a:pt x="3372" y="834"/>
                  </a:lnTo>
                  <a:lnTo>
                    <a:pt x="3510" y="840"/>
                  </a:lnTo>
                  <a:lnTo>
                    <a:pt x="3540" y="708"/>
                  </a:lnTo>
                  <a:lnTo>
                    <a:pt x="3588" y="582"/>
                  </a:lnTo>
                  <a:lnTo>
                    <a:pt x="3654" y="462"/>
                  </a:lnTo>
                  <a:lnTo>
                    <a:pt x="3738" y="354"/>
                  </a:lnTo>
                  <a:lnTo>
                    <a:pt x="3846" y="252"/>
                  </a:lnTo>
                  <a:lnTo>
                    <a:pt x="3984" y="162"/>
                  </a:lnTo>
                  <a:lnTo>
                    <a:pt x="4140" y="90"/>
                  </a:lnTo>
                  <a:lnTo>
                    <a:pt x="4350" y="30"/>
                  </a:lnTo>
                  <a:lnTo>
                    <a:pt x="4548" y="0"/>
                  </a:lnTo>
                  <a:close/>
                </a:path>
              </a:pathLst>
            </a:custGeom>
            <a:gradFill>
              <a:gsLst>
                <a:gs pos="72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8100000" scaled="1"/>
            </a:gra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7" name="Freeform 295"/>
            <p:cNvSpPr>
              <a:spLocks/>
            </p:cNvSpPr>
            <p:nvPr/>
          </p:nvSpPr>
          <p:spPr bwMode="auto">
            <a:xfrm>
              <a:off x="21616986" y="-10553701"/>
              <a:ext cx="2743201" cy="3495676"/>
            </a:xfrm>
            <a:custGeom>
              <a:avLst/>
              <a:gdLst/>
              <a:ahLst/>
              <a:cxnLst>
                <a:cxn ang="0">
                  <a:pos x="918" y="0"/>
                </a:cxn>
                <a:cxn ang="0">
                  <a:pos x="1728" y="2202"/>
                </a:cxn>
                <a:cxn ang="0">
                  <a:pos x="0" y="564"/>
                </a:cxn>
                <a:cxn ang="0">
                  <a:pos x="162" y="408"/>
                </a:cxn>
                <a:cxn ang="0">
                  <a:pos x="342" y="282"/>
                </a:cxn>
                <a:cxn ang="0">
                  <a:pos x="528" y="168"/>
                </a:cxn>
                <a:cxn ang="0">
                  <a:pos x="720" y="78"/>
                </a:cxn>
                <a:cxn ang="0">
                  <a:pos x="918" y="0"/>
                </a:cxn>
              </a:cxnLst>
              <a:rect l="0" t="0" r="r" b="b"/>
              <a:pathLst>
                <a:path w="1728" h="2202">
                  <a:moveTo>
                    <a:pt x="918" y="0"/>
                  </a:moveTo>
                  <a:lnTo>
                    <a:pt x="1728" y="2202"/>
                  </a:lnTo>
                  <a:lnTo>
                    <a:pt x="0" y="564"/>
                  </a:lnTo>
                  <a:lnTo>
                    <a:pt x="162" y="408"/>
                  </a:lnTo>
                  <a:lnTo>
                    <a:pt x="342" y="282"/>
                  </a:lnTo>
                  <a:lnTo>
                    <a:pt x="528" y="168"/>
                  </a:lnTo>
                  <a:lnTo>
                    <a:pt x="720" y="78"/>
                  </a:lnTo>
                  <a:lnTo>
                    <a:pt x="918" y="0"/>
                  </a:lnTo>
                  <a:close/>
                </a:path>
              </a:pathLst>
            </a:custGeom>
            <a:gradFill>
              <a:gsLst>
                <a:gs pos="68000">
                  <a:schemeClr val="bg1"/>
                </a:gs>
                <a:gs pos="26000">
                  <a:schemeClr val="bg1">
                    <a:lumMod val="85000"/>
                  </a:schemeClr>
                </a:gs>
              </a:gsLst>
              <a:lin ang="78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8" name="Freeform 296"/>
            <p:cNvSpPr>
              <a:spLocks/>
            </p:cNvSpPr>
            <p:nvPr/>
          </p:nvSpPr>
          <p:spPr bwMode="auto">
            <a:xfrm>
              <a:off x="29656088" y="-14516100"/>
              <a:ext cx="4695825" cy="1819275"/>
            </a:xfrm>
            <a:custGeom>
              <a:avLst/>
              <a:gdLst/>
              <a:ahLst/>
              <a:cxnLst>
                <a:cxn ang="0">
                  <a:pos x="1476" y="0"/>
                </a:cxn>
                <a:cxn ang="0">
                  <a:pos x="1662" y="12"/>
                </a:cxn>
                <a:cxn ang="0">
                  <a:pos x="1836" y="42"/>
                </a:cxn>
                <a:cxn ang="0">
                  <a:pos x="2004" y="84"/>
                </a:cxn>
                <a:cxn ang="0">
                  <a:pos x="2160" y="150"/>
                </a:cxn>
                <a:cxn ang="0">
                  <a:pos x="2310" y="222"/>
                </a:cxn>
                <a:cxn ang="0">
                  <a:pos x="2442" y="300"/>
                </a:cxn>
                <a:cxn ang="0">
                  <a:pos x="2568" y="390"/>
                </a:cxn>
                <a:cxn ang="0">
                  <a:pos x="2688" y="474"/>
                </a:cxn>
                <a:cxn ang="0">
                  <a:pos x="2790" y="564"/>
                </a:cxn>
                <a:cxn ang="0">
                  <a:pos x="2958" y="732"/>
                </a:cxn>
                <a:cxn ang="0">
                  <a:pos x="2838" y="858"/>
                </a:cxn>
                <a:cxn ang="0">
                  <a:pos x="2700" y="954"/>
                </a:cxn>
                <a:cxn ang="0">
                  <a:pos x="2550" y="1032"/>
                </a:cxn>
                <a:cxn ang="0">
                  <a:pos x="2388" y="1086"/>
                </a:cxn>
                <a:cxn ang="0">
                  <a:pos x="2214" y="1122"/>
                </a:cxn>
                <a:cxn ang="0">
                  <a:pos x="2034" y="1146"/>
                </a:cxn>
                <a:cxn ang="0">
                  <a:pos x="1848" y="1146"/>
                </a:cxn>
                <a:cxn ang="0">
                  <a:pos x="1656" y="1140"/>
                </a:cxn>
                <a:cxn ang="0">
                  <a:pos x="1470" y="1122"/>
                </a:cxn>
                <a:cxn ang="0">
                  <a:pos x="1284" y="1092"/>
                </a:cxn>
                <a:cxn ang="0">
                  <a:pos x="1098" y="1056"/>
                </a:cxn>
                <a:cxn ang="0">
                  <a:pos x="918" y="1014"/>
                </a:cxn>
                <a:cxn ang="0">
                  <a:pos x="750" y="966"/>
                </a:cxn>
                <a:cxn ang="0">
                  <a:pos x="594" y="924"/>
                </a:cxn>
                <a:cxn ang="0">
                  <a:pos x="450" y="876"/>
                </a:cxn>
                <a:cxn ang="0">
                  <a:pos x="324" y="828"/>
                </a:cxn>
                <a:cxn ang="0">
                  <a:pos x="210" y="786"/>
                </a:cxn>
                <a:cxn ang="0">
                  <a:pos x="126" y="756"/>
                </a:cxn>
                <a:cxn ang="0">
                  <a:pos x="54" y="726"/>
                </a:cxn>
                <a:cxn ang="0">
                  <a:pos x="12" y="708"/>
                </a:cxn>
                <a:cxn ang="0">
                  <a:pos x="0" y="702"/>
                </a:cxn>
                <a:cxn ang="0">
                  <a:pos x="228" y="498"/>
                </a:cxn>
                <a:cxn ang="0">
                  <a:pos x="450" y="336"/>
                </a:cxn>
                <a:cxn ang="0">
                  <a:pos x="672" y="204"/>
                </a:cxn>
                <a:cxn ang="0">
                  <a:pos x="882" y="108"/>
                </a:cxn>
                <a:cxn ang="0">
                  <a:pos x="1086" y="48"/>
                </a:cxn>
                <a:cxn ang="0">
                  <a:pos x="1284" y="12"/>
                </a:cxn>
                <a:cxn ang="0">
                  <a:pos x="1476" y="0"/>
                </a:cxn>
              </a:cxnLst>
              <a:rect l="0" t="0" r="r" b="b"/>
              <a:pathLst>
                <a:path w="2958" h="1146">
                  <a:moveTo>
                    <a:pt x="1476" y="0"/>
                  </a:moveTo>
                  <a:lnTo>
                    <a:pt x="1662" y="12"/>
                  </a:lnTo>
                  <a:lnTo>
                    <a:pt x="1836" y="42"/>
                  </a:lnTo>
                  <a:lnTo>
                    <a:pt x="2004" y="84"/>
                  </a:lnTo>
                  <a:lnTo>
                    <a:pt x="2160" y="150"/>
                  </a:lnTo>
                  <a:lnTo>
                    <a:pt x="2310" y="222"/>
                  </a:lnTo>
                  <a:lnTo>
                    <a:pt x="2442" y="300"/>
                  </a:lnTo>
                  <a:lnTo>
                    <a:pt x="2568" y="390"/>
                  </a:lnTo>
                  <a:lnTo>
                    <a:pt x="2688" y="474"/>
                  </a:lnTo>
                  <a:lnTo>
                    <a:pt x="2790" y="564"/>
                  </a:lnTo>
                  <a:lnTo>
                    <a:pt x="2958" y="732"/>
                  </a:lnTo>
                  <a:lnTo>
                    <a:pt x="2838" y="858"/>
                  </a:lnTo>
                  <a:lnTo>
                    <a:pt x="2700" y="954"/>
                  </a:lnTo>
                  <a:lnTo>
                    <a:pt x="2550" y="1032"/>
                  </a:lnTo>
                  <a:lnTo>
                    <a:pt x="2388" y="1086"/>
                  </a:lnTo>
                  <a:lnTo>
                    <a:pt x="2214" y="1122"/>
                  </a:lnTo>
                  <a:lnTo>
                    <a:pt x="2034" y="1146"/>
                  </a:lnTo>
                  <a:lnTo>
                    <a:pt x="1848" y="1146"/>
                  </a:lnTo>
                  <a:lnTo>
                    <a:pt x="1656" y="1140"/>
                  </a:lnTo>
                  <a:lnTo>
                    <a:pt x="1470" y="1122"/>
                  </a:lnTo>
                  <a:lnTo>
                    <a:pt x="1284" y="1092"/>
                  </a:lnTo>
                  <a:lnTo>
                    <a:pt x="1098" y="1056"/>
                  </a:lnTo>
                  <a:lnTo>
                    <a:pt x="918" y="1014"/>
                  </a:lnTo>
                  <a:lnTo>
                    <a:pt x="750" y="966"/>
                  </a:lnTo>
                  <a:lnTo>
                    <a:pt x="594" y="924"/>
                  </a:lnTo>
                  <a:lnTo>
                    <a:pt x="450" y="876"/>
                  </a:lnTo>
                  <a:lnTo>
                    <a:pt x="324" y="828"/>
                  </a:lnTo>
                  <a:lnTo>
                    <a:pt x="210" y="786"/>
                  </a:lnTo>
                  <a:lnTo>
                    <a:pt x="126" y="756"/>
                  </a:lnTo>
                  <a:lnTo>
                    <a:pt x="54" y="726"/>
                  </a:lnTo>
                  <a:lnTo>
                    <a:pt x="12" y="708"/>
                  </a:lnTo>
                  <a:lnTo>
                    <a:pt x="0" y="702"/>
                  </a:lnTo>
                  <a:lnTo>
                    <a:pt x="228" y="498"/>
                  </a:lnTo>
                  <a:lnTo>
                    <a:pt x="450" y="336"/>
                  </a:lnTo>
                  <a:lnTo>
                    <a:pt x="672" y="204"/>
                  </a:lnTo>
                  <a:lnTo>
                    <a:pt x="882" y="108"/>
                  </a:lnTo>
                  <a:lnTo>
                    <a:pt x="1086" y="48"/>
                  </a:lnTo>
                  <a:lnTo>
                    <a:pt x="1284" y="12"/>
                  </a:lnTo>
                  <a:lnTo>
                    <a:pt x="1476" y="0"/>
                  </a:lnTo>
                  <a:close/>
                </a:path>
              </a:pathLst>
            </a:custGeom>
            <a:gradFill flip="none" rotWithShape="1">
              <a:gsLst>
                <a:gs pos="72000">
                  <a:schemeClr val="bg1"/>
                </a:gs>
                <a:gs pos="15000">
                  <a:schemeClr val="bg1">
                    <a:lumMod val="85000"/>
                  </a:schemeClr>
                </a:gs>
              </a:gsLst>
              <a:lin ang="18900000" scaled="1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9" name="Freeform 297"/>
            <p:cNvSpPr>
              <a:spLocks/>
            </p:cNvSpPr>
            <p:nvPr/>
          </p:nvSpPr>
          <p:spPr bwMode="auto">
            <a:xfrm>
              <a:off x="36256913" y="-6600825"/>
              <a:ext cx="819150" cy="1933575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516" y="1128"/>
                </a:cxn>
                <a:cxn ang="0">
                  <a:pos x="432" y="1164"/>
                </a:cxn>
                <a:cxn ang="0">
                  <a:pos x="330" y="1188"/>
                </a:cxn>
                <a:cxn ang="0">
                  <a:pos x="222" y="1200"/>
                </a:cxn>
                <a:cxn ang="0">
                  <a:pos x="108" y="1212"/>
                </a:cxn>
                <a:cxn ang="0">
                  <a:pos x="0" y="1218"/>
                </a:cxn>
                <a:cxn ang="0">
                  <a:pos x="222" y="0"/>
                </a:cxn>
              </a:cxnLst>
              <a:rect l="0" t="0" r="r" b="b"/>
              <a:pathLst>
                <a:path w="516" h="1218">
                  <a:moveTo>
                    <a:pt x="222" y="0"/>
                  </a:moveTo>
                  <a:lnTo>
                    <a:pt x="516" y="1128"/>
                  </a:lnTo>
                  <a:lnTo>
                    <a:pt x="432" y="1164"/>
                  </a:lnTo>
                  <a:lnTo>
                    <a:pt x="330" y="1188"/>
                  </a:lnTo>
                  <a:lnTo>
                    <a:pt x="222" y="1200"/>
                  </a:lnTo>
                  <a:lnTo>
                    <a:pt x="108" y="1212"/>
                  </a:lnTo>
                  <a:lnTo>
                    <a:pt x="0" y="1218"/>
                  </a:lnTo>
                  <a:lnTo>
                    <a:pt x="222" y="0"/>
                  </a:lnTo>
                  <a:close/>
                </a:path>
              </a:pathLst>
            </a:custGeom>
            <a:gradFill flip="none" rotWithShape="1">
              <a:gsLst>
                <a:gs pos="15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1800000" scaled="0"/>
              <a:tileRect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Прямоугольник 121"/>
          <p:cNvSpPr/>
          <p:nvPr/>
        </p:nvSpPr>
        <p:spPr>
          <a:xfrm>
            <a:off x="2652699" y="1679907"/>
            <a:ext cx="40005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121"/>
          <p:cNvSpPr/>
          <p:nvPr/>
        </p:nvSpPr>
        <p:spPr>
          <a:xfrm>
            <a:off x="2500298" y="4413594"/>
            <a:ext cx="40005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78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99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