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76723" y="850386"/>
            <a:ext cx="2680446" cy="2997912"/>
          </a:xfrm>
          <a:custGeom>
            <a:avLst/>
            <a:gdLst/>
            <a:ahLst/>
            <a:cxnLst>
              <a:cxn ang="0">
                <a:pos x="8664" y="264"/>
              </a:cxn>
              <a:cxn ang="0">
                <a:pos x="10830" y="1278"/>
              </a:cxn>
              <a:cxn ang="0">
                <a:pos x="12450" y="2838"/>
              </a:cxn>
              <a:cxn ang="0">
                <a:pos x="13470" y="4770"/>
              </a:cxn>
              <a:cxn ang="0">
                <a:pos x="13830" y="6918"/>
              </a:cxn>
              <a:cxn ang="0">
                <a:pos x="13452" y="9114"/>
              </a:cxn>
              <a:cxn ang="0">
                <a:pos x="13110" y="9942"/>
              </a:cxn>
              <a:cxn ang="0">
                <a:pos x="12756" y="10866"/>
              </a:cxn>
              <a:cxn ang="0">
                <a:pos x="12378" y="12354"/>
              </a:cxn>
              <a:cxn ang="0">
                <a:pos x="12324" y="13680"/>
              </a:cxn>
              <a:cxn ang="0">
                <a:pos x="12702" y="14886"/>
              </a:cxn>
              <a:cxn ang="0">
                <a:pos x="13146" y="15456"/>
              </a:cxn>
              <a:cxn ang="0">
                <a:pos x="12486" y="15312"/>
              </a:cxn>
              <a:cxn ang="0">
                <a:pos x="11406" y="14892"/>
              </a:cxn>
              <a:cxn ang="0">
                <a:pos x="10266" y="14088"/>
              </a:cxn>
              <a:cxn ang="0">
                <a:pos x="9078" y="13248"/>
              </a:cxn>
              <a:cxn ang="0">
                <a:pos x="6678" y="13530"/>
              </a:cxn>
              <a:cxn ang="0">
                <a:pos x="4224" y="12942"/>
              </a:cxn>
              <a:cxn ang="0">
                <a:pos x="2292" y="11706"/>
              </a:cxn>
              <a:cxn ang="0">
                <a:pos x="912" y="9996"/>
              </a:cxn>
              <a:cxn ang="0">
                <a:pos x="204" y="8244"/>
              </a:cxn>
              <a:cxn ang="0">
                <a:pos x="144" y="7464"/>
              </a:cxn>
              <a:cxn ang="0">
                <a:pos x="216" y="7578"/>
              </a:cxn>
              <a:cxn ang="0">
                <a:pos x="768" y="7524"/>
              </a:cxn>
              <a:cxn ang="0">
                <a:pos x="348" y="7056"/>
              </a:cxn>
              <a:cxn ang="0">
                <a:pos x="300" y="7134"/>
              </a:cxn>
              <a:cxn ang="0">
                <a:pos x="270" y="7212"/>
              </a:cxn>
              <a:cxn ang="0">
                <a:pos x="30" y="7248"/>
              </a:cxn>
              <a:cxn ang="0">
                <a:pos x="324" y="5964"/>
              </a:cxn>
              <a:cxn ang="0">
                <a:pos x="636" y="6168"/>
              </a:cxn>
              <a:cxn ang="0">
                <a:pos x="558" y="6270"/>
              </a:cxn>
              <a:cxn ang="0">
                <a:pos x="678" y="5916"/>
              </a:cxn>
              <a:cxn ang="0">
                <a:pos x="354" y="5742"/>
              </a:cxn>
              <a:cxn ang="0">
                <a:pos x="576" y="5058"/>
              </a:cxn>
              <a:cxn ang="0">
                <a:pos x="864" y="5082"/>
              </a:cxn>
              <a:cxn ang="0">
                <a:pos x="1368" y="5448"/>
              </a:cxn>
              <a:cxn ang="0">
                <a:pos x="792" y="4632"/>
              </a:cxn>
              <a:cxn ang="0">
                <a:pos x="828" y="3960"/>
              </a:cxn>
              <a:cxn ang="0">
                <a:pos x="912" y="3996"/>
              </a:cxn>
              <a:cxn ang="0">
                <a:pos x="960" y="3996"/>
              </a:cxn>
              <a:cxn ang="0">
                <a:pos x="1080" y="3954"/>
              </a:cxn>
              <a:cxn ang="0">
                <a:pos x="1188" y="3996"/>
              </a:cxn>
              <a:cxn ang="0">
                <a:pos x="1218" y="4044"/>
              </a:cxn>
              <a:cxn ang="0">
                <a:pos x="1716" y="4302"/>
              </a:cxn>
              <a:cxn ang="0">
                <a:pos x="1368" y="3666"/>
              </a:cxn>
              <a:cxn ang="0">
                <a:pos x="1266" y="3636"/>
              </a:cxn>
              <a:cxn ang="0">
                <a:pos x="1104" y="3594"/>
              </a:cxn>
              <a:cxn ang="0">
                <a:pos x="1038" y="3120"/>
              </a:cxn>
              <a:cxn ang="0">
                <a:pos x="1212" y="3030"/>
              </a:cxn>
              <a:cxn ang="0">
                <a:pos x="1506" y="3102"/>
              </a:cxn>
              <a:cxn ang="0">
                <a:pos x="1710" y="3000"/>
              </a:cxn>
              <a:cxn ang="0">
                <a:pos x="2106" y="2610"/>
              </a:cxn>
              <a:cxn ang="0">
                <a:pos x="1782" y="2502"/>
              </a:cxn>
              <a:cxn ang="0">
                <a:pos x="1746" y="2532"/>
              </a:cxn>
              <a:cxn ang="0">
                <a:pos x="1632" y="2454"/>
              </a:cxn>
              <a:cxn ang="0">
                <a:pos x="1986" y="1908"/>
              </a:cxn>
              <a:cxn ang="0">
                <a:pos x="3216" y="966"/>
              </a:cxn>
              <a:cxn ang="0">
                <a:pos x="5364" y="138"/>
              </a:cxn>
            </a:cxnLst>
            <a:rect l="0" t="0" r="r" b="b"/>
            <a:pathLst>
              <a:path w="13830" h="15468">
                <a:moveTo>
                  <a:pt x="6762" y="0"/>
                </a:moveTo>
                <a:lnTo>
                  <a:pt x="7236" y="18"/>
                </a:lnTo>
                <a:lnTo>
                  <a:pt x="7710" y="66"/>
                </a:lnTo>
                <a:lnTo>
                  <a:pt x="8190" y="144"/>
                </a:lnTo>
                <a:lnTo>
                  <a:pt x="8664" y="264"/>
                </a:lnTo>
                <a:lnTo>
                  <a:pt x="9132" y="408"/>
                </a:lnTo>
                <a:lnTo>
                  <a:pt x="9600" y="594"/>
                </a:lnTo>
                <a:lnTo>
                  <a:pt x="10032" y="798"/>
                </a:lnTo>
                <a:lnTo>
                  <a:pt x="10440" y="1026"/>
                </a:lnTo>
                <a:lnTo>
                  <a:pt x="10830" y="1278"/>
                </a:lnTo>
                <a:lnTo>
                  <a:pt x="11196" y="1554"/>
                </a:lnTo>
                <a:lnTo>
                  <a:pt x="11544" y="1848"/>
                </a:lnTo>
                <a:lnTo>
                  <a:pt x="11868" y="2160"/>
                </a:lnTo>
                <a:lnTo>
                  <a:pt x="12174" y="2490"/>
                </a:lnTo>
                <a:lnTo>
                  <a:pt x="12450" y="2838"/>
                </a:lnTo>
                <a:lnTo>
                  <a:pt x="12702" y="3198"/>
                </a:lnTo>
                <a:lnTo>
                  <a:pt x="12936" y="3576"/>
                </a:lnTo>
                <a:lnTo>
                  <a:pt x="13140" y="3966"/>
                </a:lnTo>
                <a:lnTo>
                  <a:pt x="13320" y="4362"/>
                </a:lnTo>
                <a:lnTo>
                  <a:pt x="13470" y="4770"/>
                </a:lnTo>
                <a:lnTo>
                  <a:pt x="13596" y="5190"/>
                </a:lnTo>
                <a:lnTo>
                  <a:pt x="13698" y="5616"/>
                </a:lnTo>
                <a:lnTo>
                  <a:pt x="13770" y="6048"/>
                </a:lnTo>
                <a:lnTo>
                  <a:pt x="13812" y="6480"/>
                </a:lnTo>
                <a:lnTo>
                  <a:pt x="13830" y="6918"/>
                </a:lnTo>
                <a:lnTo>
                  <a:pt x="13812" y="7362"/>
                </a:lnTo>
                <a:lnTo>
                  <a:pt x="13770" y="7800"/>
                </a:lnTo>
                <a:lnTo>
                  <a:pt x="13698" y="8238"/>
                </a:lnTo>
                <a:lnTo>
                  <a:pt x="13590" y="8676"/>
                </a:lnTo>
                <a:lnTo>
                  <a:pt x="13452" y="9114"/>
                </a:lnTo>
                <a:lnTo>
                  <a:pt x="13284" y="9540"/>
                </a:lnTo>
                <a:lnTo>
                  <a:pt x="13254" y="9606"/>
                </a:lnTo>
                <a:lnTo>
                  <a:pt x="13212" y="9696"/>
                </a:lnTo>
                <a:lnTo>
                  <a:pt x="13164" y="9804"/>
                </a:lnTo>
                <a:lnTo>
                  <a:pt x="13110" y="9942"/>
                </a:lnTo>
                <a:lnTo>
                  <a:pt x="13044" y="10092"/>
                </a:lnTo>
                <a:lnTo>
                  <a:pt x="12978" y="10260"/>
                </a:lnTo>
                <a:lnTo>
                  <a:pt x="12906" y="10452"/>
                </a:lnTo>
                <a:lnTo>
                  <a:pt x="12828" y="10650"/>
                </a:lnTo>
                <a:lnTo>
                  <a:pt x="12756" y="10866"/>
                </a:lnTo>
                <a:lnTo>
                  <a:pt x="12684" y="11094"/>
                </a:lnTo>
                <a:lnTo>
                  <a:pt x="12612" y="11328"/>
                </a:lnTo>
                <a:lnTo>
                  <a:pt x="12480" y="11832"/>
                </a:lnTo>
                <a:lnTo>
                  <a:pt x="12426" y="12090"/>
                </a:lnTo>
                <a:lnTo>
                  <a:pt x="12378" y="12354"/>
                </a:lnTo>
                <a:lnTo>
                  <a:pt x="12342" y="12618"/>
                </a:lnTo>
                <a:lnTo>
                  <a:pt x="12318" y="12888"/>
                </a:lnTo>
                <a:lnTo>
                  <a:pt x="12306" y="13152"/>
                </a:lnTo>
                <a:lnTo>
                  <a:pt x="12306" y="13422"/>
                </a:lnTo>
                <a:lnTo>
                  <a:pt x="12324" y="13680"/>
                </a:lnTo>
                <a:lnTo>
                  <a:pt x="12360" y="13938"/>
                </a:lnTo>
                <a:lnTo>
                  <a:pt x="12414" y="14190"/>
                </a:lnTo>
                <a:lnTo>
                  <a:pt x="12486" y="14430"/>
                </a:lnTo>
                <a:lnTo>
                  <a:pt x="12582" y="14664"/>
                </a:lnTo>
                <a:lnTo>
                  <a:pt x="12702" y="14886"/>
                </a:lnTo>
                <a:lnTo>
                  <a:pt x="12846" y="15096"/>
                </a:lnTo>
                <a:lnTo>
                  <a:pt x="13014" y="15288"/>
                </a:lnTo>
                <a:lnTo>
                  <a:pt x="13212" y="15468"/>
                </a:lnTo>
                <a:lnTo>
                  <a:pt x="13194" y="15468"/>
                </a:lnTo>
                <a:lnTo>
                  <a:pt x="13146" y="15456"/>
                </a:lnTo>
                <a:lnTo>
                  <a:pt x="13062" y="15444"/>
                </a:lnTo>
                <a:lnTo>
                  <a:pt x="12954" y="15426"/>
                </a:lnTo>
                <a:lnTo>
                  <a:pt x="12816" y="15396"/>
                </a:lnTo>
                <a:lnTo>
                  <a:pt x="12660" y="15354"/>
                </a:lnTo>
                <a:lnTo>
                  <a:pt x="12486" y="15312"/>
                </a:lnTo>
                <a:lnTo>
                  <a:pt x="12288" y="15252"/>
                </a:lnTo>
                <a:lnTo>
                  <a:pt x="12084" y="15180"/>
                </a:lnTo>
                <a:lnTo>
                  <a:pt x="11868" y="15096"/>
                </a:lnTo>
                <a:lnTo>
                  <a:pt x="11640" y="15000"/>
                </a:lnTo>
                <a:lnTo>
                  <a:pt x="11406" y="14892"/>
                </a:lnTo>
                <a:lnTo>
                  <a:pt x="11172" y="14766"/>
                </a:lnTo>
                <a:lnTo>
                  <a:pt x="10938" y="14622"/>
                </a:lnTo>
                <a:lnTo>
                  <a:pt x="10704" y="14466"/>
                </a:lnTo>
                <a:lnTo>
                  <a:pt x="10482" y="14286"/>
                </a:lnTo>
                <a:lnTo>
                  <a:pt x="10266" y="14088"/>
                </a:lnTo>
                <a:lnTo>
                  <a:pt x="10056" y="13872"/>
                </a:lnTo>
                <a:lnTo>
                  <a:pt x="9864" y="13632"/>
                </a:lnTo>
                <a:lnTo>
                  <a:pt x="9690" y="13374"/>
                </a:lnTo>
                <a:lnTo>
                  <a:pt x="9534" y="13092"/>
                </a:lnTo>
                <a:lnTo>
                  <a:pt x="9078" y="13248"/>
                </a:lnTo>
                <a:lnTo>
                  <a:pt x="8616" y="13368"/>
                </a:lnTo>
                <a:lnTo>
                  <a:pt x="8142" y="13458"/>
                </a:lnTo>
                <a:lnTo>
                  <a:pt x="7656" y="13512"/>
                </a:lnTo>
                <a:lnTo>
                  <a:pt x="7170" y="13536"/>
                </a:lnTo>
                <a:lnTo>
                  <a:pt x="6678" y="13530"/>
                </a:lnTo>
                <a:lnTo>
                  <a:pt x="6186" y="13482"/>
                </a:lnTo>
                <a:lnTo>
                  <a:pt x="5688" y="13404"/>
                </a:lnTo>
                <a:lnTo>
                  <a:pt x="5196" y="13284"/>
                </a:lnTo>
                <a:lnTo>
                  <a:pt x="4710" y="13134"/>
                </a:lnTo>
                <a:lnTo>
                  <a:pt x="4224" y="12942"/>
                </a:lnTo>
                <a:lnTo>
                  <a:pt x="3798" y="12738"/>
                </a:lnTo>
                <a:lnTo>
                  <a:pt x="3390" y="12516"/>
                </a:lnTo>
                <a:lnTo>
                  <a:pt x="3006" y="12264"/>
                </a:lnTo>
                <a:lnTo>
                  <a:pt x="2640" y="11994"/>
                </a:lnTo>
                <a:lnTo>
                  <a:pt x="2292" y="11706"/>
                </a:lnTo>
                <a:lnTo>
                  <a:pt x="1974" y="11394"/>
                </a:lnTo>
                <a:lnTo>
                  <a:pt x="1674" y="11070"/>
                </a:lnTo>
                <a:lnTo>
                  <a:pt x="1392" y="10722"/>
                </a:lnTo>
                <a:lnTo>
                  <a:pt x="1140" y="10368"/>
                </a:lnTo>
                <a:lnTo>
                  <a:pt x="912" y="9996"/>
                </a:lnTo>
                <a:lnTo>
                  <a:pt x="708" y="9606"/>
                </a:lnTo>
                <a:lnTo>
                  <a:pt x="528" y="9216"/>
                </a:lnTo>
                <a:lnTo>
                  <a:pt x="372" y="8808"/>
                </a:lnTo>
                <a:lnTo>
                  <a:pt x="516" y="8334"/>
                </a:lnTo>
                <a:lnTo>
                  <a:pt x="204" y="8244"/>
                </a:lnTo>
                <a:lnTo>
                  <a:pt x="114" y="7836"/>
                </a:lnTo>
                <a:lnTo>
                  <a:pt x="48" y="7422"/>
                </a:lnTo>
                <a:lnTo>
                  <a:pt x="90" y="7458"/>
                </a:lnTo>
                <a:lnTo>
                  <a:pt x="108" y="7458"/>
                </a:lnTo>
                <a:lnTo>
                  <a:pt x="144" y="7464"/>
                </a:lnTo>
                <a:lnTo>
                  <a:pt x="192" y="7476"/>
                </a:lnTo>
                <a:lnTo>
                  <a:pt x="234" y="7494"/>
                </a:lnTo>
                <a:lnTo>
                  <a:pt x="234" y="7536"/>
                </a:lnTo>
                <a:lnTo>
                  <a:pt x="228" y="7554"/>
                </a:lnTo>
                <a:lnTo>
                  <a:pt x="216" y="7578"/>
                </a:lnTo>
                <a:lnTo>
                  <a:pt x="690" y="7716"/>
                </a:lnTo>
                <a:lnTo>
                  <a:pt x="696" y="7704"/>
                </a:lnTo>
                <a:lnTo>
                  <a:pt x="714" y="7662"/>
                </a:lnTo>
                <a:lnTo>
                  <a:pt x="744" y="7602"/>
                </a:lnTo>
                <a:lnTo>
                  <a:pt x="768" y="7524"/>
                </a:lnTo>
                <a:lnTo>
                  <a:pt x="798" y="7428"/>
                </a:lnTo>
                <a:lnTo>
                  <a:pt x="822" y="7320"/>
                </a:lnTo>
                <a:lnTo>
                  <a:pt x="840" y="7200"/>
                </a:lnTo>
                <a:lnTo>
                  <a:pt x="354" y="7056"/>
                </a:lnTo>
                <a:lnTo>
                  <a:pt x="348" y="7056"/>
                </a:lnTo>
                <a:lnTo>
                  <a:pt x="342" y="7062"/>
                </a:lnTo>
                <a:lnTo>
                  <a:pt x="318" y="7074"/>
                </a:lnTo>
                <a:lnTo>
                  <a:pt x="294" y="7098"/>
                </a:lnTo>
                <a:lnTo>
                  <a:pt x="294" y="7110"/>
                </a:lnTo>
                <a:lnTo>
                  <a:pt x="300" y="7134"/>
                </a:lnTo>
                <a:lnTo>
                  <a:pt x="312" y="7194"/>
                </a:lnTo>
                <a:lnTo>
                  <a:pt x="318" y="7218"/>
                </a:lnTo>
                <a:lnTo>
                  <a:pt x="312" y="7230"/>
                </a:lnTo>
                <a:lnTo>
                  <a:pt x="300" y="7224"/>
                </a:lnTo>
                <a:lnTo>
                  <a:pt x="270" y="7212"/>
                </a:lnTo>
                <a:lnTo>
                  <a:pt x="240" y="7224"/>
                </a:lnTo>
                <a:lnTo>
                  <a:pt x="198" y="7248"/>
                </a:lnTo>
                <a:lnTo>
                  <a:pt x="156" y="7254"/>
                </a:lnTo>
                <a:lnTo>
                  <a:pt x="90" y="7242"/>
                </a:lnTo>
                <a:lnTo>
                  <a:pt x="30" y="7248"/>
                </a:lnTo>
                <a:lnTo>
                  <a:pt x="6" y="6918"/>
                </a:lnTo>
                <a:lnTo>
                  <a:pt x="0" y="6594"/>
                </a:lnTo>
                <a:lnTo>
                  <a:pt x="186" y="5958"/>
                </a:lnTo>
                <a:lnTo>
                  <a:pt x="246" y="5952"/>
                </a:lnTo>
                <a:lnTo>
                  <a:pt x="324" y="5964"/>
                </a:lnTo>
                <a:lnTo>
                  <a:pt x="480" y="6012"/>
                </a:lnTo>
                <a:lnTo>
                  <a:pt x="552" y="6042"/>
                </a:lnTo>
                <a:lnTo>
                  <a:pt x="642" y="6102"/>
                </a:lnTo>
                <a:lnTo>
                  <a:pt x="648" y="6126"/>
                </a:lnTo>
                <a:lnTo>
                  <a:pt x="636" y="6168"/>
                </a:lnTo>
                <a:lnTo>
                  <a:pt x="624" y="6198"/>
                </a:lnTo>
                <a:lnTo>
                  <a:pt x="606" y="6222"/>
                </a:lnTo>
                <a:lnTo>
                  <a:pt x="588" y="6234"/>
                </a:lnTo>
                <a:lnTo>
                  <a:pt x="570" y="6252"/>
                </a:lnTo>
                <a:lnTo>
                  <a:pt x="558" y="6270"/>
                </a:lnTo>
                <a:lnTo>
                  <a:pt x="558" y="6450"/>
                </a:lnTo>
                <a:lnTo>
                  <a:pt x="1008" y="6582"/>
                </a:lnTo>
                <a:lnTo>
                  <a:pt x="1182" y="6066"/>
                </a:lnTo>
                <a:lnTo>
                  <a:pt x="714" y="5916"/>
                </a:lnTo>
                <a:lnTo>
                  <a:pt x="678" y="5916"/>
                </a:lnTo>
                <a:lnTo>
                  <a:pt x="630" y="5898"/>
                </a:lnTo>
                <a:lnTo>
                  <a:pt x="564" y="5874"/>
                </a:lnTo>
                <a:lnTo>
                  <a:pt x="480" y="5850"/>
                </a:lnTo>
                <a:lnTo>
                  <a:pt x="396" y="5820"/>
                </a:lnTo>
                <a:lnTo>
                  <a:pt x="354" y="5742"/>
                </a:lnTo>
                <a:lnTo>
                  <a:pt x="318" y="5694"/>
                </a:lnTo>
                <a:lnTo>
                  <a:pt x="288" y="5676"/>
                </a:lnTo>
                <a:lnTo>
                  <a:pt x="276" y="5670"/>
                </a:lnTo>
                <a:lnTo>
                  <a:pt x="462" y="5046"/>
                </a:lnTo>
                <a:lnTo>
                  <a:pt x="576" y="5058"/>
                </a:lnTo>
                <a:lnTo>
                  <a:pt x="702" y="5046"/>
                </a:lnTo>
                <a:lnTo>
                  <a:pt x="840" y="5004"/>
                </a:lnTo>
                <a:lnTo>
                  <a:pt x="840" y="5022"/>
                </a:lnTo>
                <a:lnTo>
                  <a:pt x="852" y="5058"/>
                </a:lnTo>
                <a:lnTo>
                  <a:pt x="864" y="5082"/>
                </a:lnTo>
                <a:lnTo>
                  <a:pt x="888" y="5142"/>
                </a:lnTo>
                <a:lnTo>
                  <a:pt x="894" y="5184"/>
                </a:lnTo>
                <a:lnTo>
                  <a:pt x="894" y="5232"/>
                </a:lnTo>
                <a:lnTo>
                  <a:pt x="888" y="5310"/>
                </a:lnTo>
                <a:lnTo>
                  <a:pt x="1368" y="5448"/>
                </a:lnTo>
                <a:lnTo>
                  <a:pt x="1524" y="4932"/>
                </a:lnTo>
                <a:lnTo>
                  <a:pt x="924" y="4740"/>
                </a:lnTo>
                <a:lnTo>
                  <a:pt x="888" y="4692"/>
                </a:lnTo>
                <a:lnTo>
                  <a:pt x="846" y="4656"/>
                </a:lnTo>
                <a:lnTo>
                  <a:pt x="792" y="4632"/>
                </a:lnTo>
                <a:lnTo>
                  <a:pt x="726" y="4632"/>
                </a:lnTo>
                <a:lnTo>
                  <a:pt x="654" y="4644"/>
                </a:lnTo>
                <a:lnTo>
                  <a:pt x="576" y="4662"/>
                </a:lnTo>
                <a:lnTo>
                  <a:pt x="786" y="3954"/>
                </a:lnTo>
                <a:lnTo>
                  <a:pt x="828" y="3960"/>
                </a:lnTo>
                <a:lnTo>
                  <a:pt x="840" y="3960"/>
                </a:lnTo>
                <a:lnTo>
                  <a:pt x="876" y="3978"/>
                </a:lnTo>
                <a:lnTo>
                  <a:pt x="888" y="3990"/>
                </a:lnTo>
                <a:lnTo>
                  <a:pt x="900" y="3990"/>
                </a:lnTo>
                <a:lnTo>
                  <a:pt x="912" y="3996"/>
                </a:lnTo>
                <a:lnTo>
                  <a:pt x="924" y="3990"/>
                </a:lnTo>
                <a:lnTo>
                  <a:pt x="930" y="3990"/>
                </a:lnTo>
                <a:lnTo>
                  <a:pt x="930" y="4002"/>
                </a:lnTo>
                <a:lnTo>
                  <a:pt x="948" y="4002"/>
                </a:lnTo>
                <a:lnTo>
                  <a:pt x="960" y="3996"/>
                </a:lnTo>
                <a:lnTo>
                  <a:pt x="1008" y="3984"/>
                </a:lnTo>
                <a:lnTo>
                  <a:pt x="1044" y="3978"/>
                </a:lnTo>
                <a:lnTo>
                  <a:pt x="1056" y="3972"/>
                </a:lnTo>
                <a:lnTo>
                  <a:pt x="1074" y="3954"/>
                </a:lnTo>
                <a:lnTo>
                  <a:pt x="1080" y="3954"/>
                </a:lnTo>
                <a:lnTo>
                  <a:pt x="1092" y="3960"/>
                </a:lnTo>
                <a:lnTo>
                  <a:pt x="1110" y="3972"/>
                </a:lnTo>
                <a:lnTo>
                  <a:pt x="1140" y="3984"/>
                </a:lnTo>
                <a:lnTo>
                  <a:pt x="1170" y="3990"/>
                </a:lnTo>
                <a:lnTo>
                  <a:pt x="1188" y="3996"/>
                </a:lnTo>
                <a:lnTo>
                  <a:pt x="1200" y="3996"/>
                </a:lnTo>
                <a:lnTo>
                  <a:pt x="1206" y="4002"/>
                </a:lnTo>
                <a:lnTo>
                  <a:pt x="1212" y="4002"/>
                </a:lnTo>
                <a:lnTo>
                  <a:pt x="1218" y="4008"/>
                </a:lnTo>
                <a:lnTo>
                  <a:pt x="1218" y="4044"/>
                </a:lnTo>
                <a:lnTo>
                  <a:pt x="1212" y="4086"/>
                </a:lnTo>
                <a:lnTo>
                  <a:pt x="1212" y="4128"/>
                </a:lnTo>
                <a:lnTo>
                  <a:pt x="1218" y="4158"/>
                </a:lnTo>
                <a:lnTo>
                  <a:pt x="1236" y="4176"/>
                </a:lnTo>
                <a:lnTo>
                  <a:pt x="1716" y="4302"/>
                </a:lnTo>
                <a:lnTo>
                  <a:pt x="1872" y="3798"/>
                </a:lnTo>
                <a:lnTo>
                  <a:pt x="1392" y="3642"/>
                </a:lnTo>
                <a:lnTo>
                  <a:pt x="1386" y="3654"/>
                </a:lnTo>
                <a:lnTo>
                  <a:pt x="1374" y="3660"/>
                </a:lnTo>
                <a:lnTo>
                  <a:pt x="1368" y="3666"/>
                </a:lnTo>
                <a:lnTo>
                  <a:pt x="1344" y="3678"/>
                </a:lnTo>
                <a:lnTo>
                  <a:pt x="1320" y="3666"/>
                </a:lnTo>
                <a:lnTo>
                  <a:pt x="1314" y="3654"/>
                </a:lnTo>
                <a:lnTo>
                  <a:pt x="1296" y="3636"/>
                </a:lnTo>
                <a:lnTo>
                  <a:pt x="1266" y="3636"/>
                </a:lnTo>
                <a:lnTo>
                  <a:pt x="1224" y="3630"/>
                </a:lnTo>
                <a:lnTo>
                  <a:pt x="1176" y="3618"/>
                </a:lnTo>
                <a:lnTo>
                  <a:pt x="1122" y="3600"/>
                </a:lnTo>
                <a:lnTo>
                  <a:pt x="1110" y="3594"/>
                </a:lnTo>
                <a:lnTo>
                  <a:pt x="1104" y="3594"/>
                </a:lnTo>
                <a:lnTo>
                  <a:pt x="1098" y="3534"/>
                </a:lnTo>
                <a:lnTo>
                  <a:pt x="1068" y="3474"/>
                </a:lnTo>
                <a:lnTo>
                  <a:pt x="1020" y="3420"/>
                </a:lnTo>
                <a:lnTo>
                  <a:pt x="960" y="3372"/>
                </a:lnTo>
                <a:lnTo>
                  <a:pt x="1038" y="3120"/>
                </a:lnTo>
                <a:lnTo>
                  <a:pt x="1044" y="3108"/>
                </a:lnTo>
                <a:lnTo>
                  <a:pt x="1062" y="3084"/>
                </a:lnTo>
                <a:lnTo>
                  <a:pt x="1122" y="2994"/>
                </a:lnTo>
                <a:lnTo>
                  <a:pt x="1140" y="2970"/>
                </a:lnTo>
                <a:lnTo>
                  <a:pt x="1212" y="3030"/>
                </a:lnTo>
                <a:lnTo>
                  <a:pt x="1422" y="2994"/>
                </a:lnTo>
                <a:lnTo>
                  <a:pt x="1428" y="3006"/>
                </a:lnTo>
                <a:lnTo>
                  <a:pt x="1446" y="3036"/>
                </a:lnTo>
                <a:lnTo>
                  <a:pt x="1476" y="3066"/>
                </a:lnTo>
                <a:lnTo>
                  <a:pt x="1506" y="3102"/>
                </a:lnTo>
                <a:lnTo>
                  <a:pt x="1542" y="3126"/>
                </a:lnTo>
                <a:lnTo>
                  <a:pt x="1578" y="3126"/>
                </a:lnTo>
                <a:lnTo>
                  <a:pt x="1614" y="3102"/>
                </a:lnTo>
                <a:lnTo>
                  <a:pt x="1662" y="3048"/>
                </a:lnTo>
                <a:lnTo>
                  <a:pt x="1710" y="3000"/>
                </a:lnTo>
                <a:lnTo>
                  <a:pt x="1896" y="3054"/>
                </a:lnTo>
                <a:lnTo>
                  <a:pt x="2106" y="3114"/>
                </a:lnTo>
                <a:lnTo>
                  <a:pt x="2244" y="2652"/>
                </a:lnTo>
                <a:lnTo>
                  <a:pt x="2184" y="2634"/>
                </a:lnTo>
                <a:lnTo>
                  <a:pt x="2106" y="2610"/>
                </a:lnTo>
                <a:lnTo>
                  <a:pt x="2022" y="2580"/>
                </a:lnTo>
                <a:lnTo>
                  <a:pt x="1938" y="2556"/>
                </a:lnTo>
                <a:lnTo>
                  <a:pt x="1812" y="2514"/>
                </a:lnTo>
                <a:lnTo>
                  <a:pt x="1788" y="2502"/>
                </a:lnTo>
                <a:lnTo>
                  <a:pt x="1782" y="2502"/>
                </a:lnTo>
                <a:lnTo>
                  <a:pt x="1770" y="2514"/>
                </a:lnTo>
                <a:lnTo>
                  <a:pt x="1770" y="2544"/>
                </a:lnTo>
                <a:lnTo>
                  <a:pt x="1764" y="2544"/>
                </a:lnTo>
                <a:lnTo>
                  <a:pt x="1758" y="2538"/>
                </a:lnTo>
                <a:lnTo>
                  <a:pt x="1746" y="2532"/>
                </a:lnTo>
                <a:lnTo>
                  <a:pt x="1710" y="2520"/>
                </a:lnTo>
                <a:lnTo>
                  <a:pt x="1698" y="2508"/>
                </a:lnTo>
                <a:lnTo>
                  <a:pt x="1686" y="2502"/>
                </a:lnTo>
                <a:lnTo>
                  <a:pt x="1668" y="2466"/>
                </a:lnTo>
                <a:lnTo>
                  <a:pt x="1632" y="2454"/>
                </a:lnTo>
                <a:lnTo>
                  <a:pt x="1572" y="2448"/>
                </a:lnTo>
                <a:lnTo>
                  <a:pt x="1518" y="2448"/>
                </a:lnTo>
                <a:lnTo>
                  <a:pt x="1506" y="2436"/>
                </a:lnTo>
                <a:lnTo>
                  <a:pt x="1740" y="2166"/>
                </a:lnTo>
                <a:lnTo>
                  <a:pt x="1986" y="1908"/>
                </a:lnTo>
                <a:lnTo>
                  <a:pt x="2424" y="2034"/>
                </a:lnTo>
                <a:lnTo>
                  <a:pt x="2568" y="1530"/>
                </a:lnTo>
                <a:lnTo>
                  <a:pt x="2460" y="1494"/>
                </a:lnTo>
                <a:lnTo>
                  <a:pt x="2832" y="1218"/>
                </a:lnTo>
                <a:lnTo>
                  <a:pt x="3216" y="966"/>
                </a:lnTo>
                <a:lnTo>
                  <a:pt x="3624" y="744"/>
                </a:lnTo>
                <a:lnTo>
                  <a:pt x="4038" y="552"/>
                </a:lnTo>
                <a:lnTo>
                  <a:pt x="4470" y="384"/>
                </a:lnTo>
                <a:lnTo>
                  <a:pt x="4914" y="246"/>
                </a:lnTo>
                <a:lnTo>
                  <a:pt x="5364" y="138"/>
                </a:lnTo>
                <a:lnTo>
                  <a:pt x="5826" y="60"/>
                </a:lnTo>
                <a:lnTo>
                  <a:pt x="6294" y="18"/>
                </a:lnTo>
                <a:lnTo>
                  <a:pt x="6762" y="0"/>
                </a:lnTo>
                <a:close/>
              </a:path>
            </a:pathLst>
          </a:custGeom>
          <a:gradFill>
            <a:gsLst>
              <a:gs pos="45000">
                <a:schemeClr val="bg1"/>
              </a:gs>
              <a:gs pos="81000">
                <a:schemeClr val="bg1">
                  <a:lumMod val="85000"/>
                </a:schemeClr>
              </a:gs>
            </a:gsLst>
            <a:lin ang="6600000" scaled="0"/>
          </a:gradFill>
          <a:ln w="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84568" y="998072"/>
            <a:ext cx="3215372" cy="2702540"/>
            <a:chOff x="1071538" y="562311"/>
            <a:chExt cx="3469995" cy="2916553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071538" y="562311"/>
              <a:ext cx="3469995" cy="2916553"/>
            </a:xfrm>
            <a:custGeom>
              <a:avLst/>
              <a:gdLst/>
              <a:ahLst/>
              <a:cxnLst>
                <a:cxn ang="0">
                  <a:pos x="9054" y="150"/>
                </a:cxn>
                <a:cxn ang="0">
                  <a:pos x="9138" y="198"/>
                </a:cxn>
                <a:cxn ang="0">
                  <a:pos x="9246" y="276"/>
                </a:cxn>
                <a:cxn ang="0">
                  <a:pos x="9540" y="456"/>
                </a:cxn>
                <a:cxn ang="0">
                  <a:pos x="9618" y="570"/>
                </a:cxn>
                <a:cxn ang="0">
                  <a:pos x="9750" y="618"/>
                </a:cxn>
                <a:cxn ang="0">
                  <a:pos x="9864" y="684"/>
                </a:cxn>
                <a:cxn ang="0">
                  <a:pos x="9942" y="738"/>
                </a:cxn>
                <a:cxn ang="0">
                  <a:pos x="10056" y="816"/>
                </a:cxn>
                <a:cxn ang="0">
                  <a:pos x="10188" y="924"/>
                </a:cxn>
                <a:cxn ang="0">
                  <a:pos x="10290" y="996"/>
                </a:cxn>
                <a:cxn ang="0">
                  <a:pos x="10350" y="1086"/>
                </a:cxn>
                <a:cxn ang="0">
                  <a:pos x="10470" y="1152"/>
                </a:cxn>
                <a:cxn ang="0">
                  <a:pos x="10920" y="1254"/>
                </a:cxn>
                <a:cxn ang="0">
                  <a:pos x="14394" y="3564"/>
                </a:cxn>
                <a:cxn ang="0">
                  <a:pos x="15120" y="7896"/>
                </a:cxn>
                <a:cxn ang="0">
                  <a:pos x="14940" y="12216"/>
                </a:cxn>
                <a:cxn ang="0">
                  <a:pos x="15324" y="13908"/>
                </a:cxn>
                <a:cxn ang="0">
                  <a:pos x="13818" y="13632"/>
                </a:cxn>
                <a:cxn ang="0">
                  <a:pos x="13680" y="13530"/>
                </a:cxn>
                <a:cxn ang="0">
                  <a:pos x="13524" y="13506"/>
                </a:cxn>
                <a:cxn ang="0">
                  <a:pos x="13284" y="13428"/>
                </a:cxn>
                <a:cxn ang="0">
                  <a:pos x="13164" y="13380"/>
                </a:cxn>
                <a:cxn ang="0">
                  <a:pos x="13020" y="13302"/>
                </a:cxn>
                <a:cxn ang="0">
                  <a:pos x="12696" y="13134"/>
                </a:cxn>
                <a:cxn ang="0">
                  <a:pos x="12534" y="13044"/>
                </a:cxn>
                <a:cxn ang="0">
                  <a:pos x="12348" y="12894"/>
                </a:cxn>
                <a:cxn ang="0">
                  <a:pos x="12210" y="12888"/>
                </a:cxn>
                <a:cxn ang="0">
                  <a:pos x="12102" y="12792"/>
                </a:cxn>
                <a:cxn ang="0">
                  <a:pos x="11916" y="12624"/>
                </a:cxn>
                <a:cxn ang="0">
                  <a:pos x="11754" y="12558"/>
                </a:cxn>
                <a:cxn ang="0">
                  <a:pos x="11634" y="12444"/>
                </a:cxn>
                <a:cxn ang="0">
                  <a:pos x="11466" y="12336"/>
                </a:cxn>
                <a:cxn ang="0">
                  <a:pos x="10734" y="12480"/>
                </a:cxn>
                <a:cxn ang="0">
                  <a:pos x="7266" y="11610"/>
                </a:cxn>
                <a:cxn ang="0">
                  <a:pos x="4824" y="11652"/>
                </a:cxn>
                <a:cxn ang="0">
                  <a:pos x="4740" y="11580"/>
                </a:cxn>
                <a:cxn ang="0">
                  <a:pos x="4590" y="11436"/>
                </a:cxn>
                <a:cxn ang="0">
                  <a:pos x="4440" y="11334"/>
                </a:cxn>
                <a:cxn ang="0">
                  <a:pos x="4194" y="11292"/>
                </a:cxn>
                <a:cxn ang="0">
                  <a:pos x="4014" y="11220"/>
                </a:cxn>
                <a:cxn ang="0">
                  <a:pos x="3840" y="11100"/>
                </a:cxn>
                <a:cxn ang="0">
                  <a:pos x="3618" y="11028"/>
                </a:cxn>
                <a:cxn ang="0">
                  <a:pos x="3408" y="10890"/>
                </a:cxn>
                <a:cxn ang="0">
                  <a:pos x="1218" y="9930"/>
                </a:cxn>
                <a:cxn ang="0">
                  <a:pos x="258" y="5952"/>
                </a:cxn>
                <a:cxn ang="0">
                  <a:pos x="354" y="5856"/>
                </a:cxn>
                <a:cxn ang="0">
                  <a:pos x="504" y="5760"/>
                </a:cxn>
                <a:cxn ang="0">
                  <a:pos x="540" y="5628"/>
                </a:cxn>
                <a:cxn ang="0">
                  <a:pos x="624" y="5442"/>
                </a:cxn>
                <a:cxn ang="0">
                  <a:pos x="708" y="5298"/>
                </a:cxn>
                <a:cxn ang="0">
                  <a:pos x="828" y="5136"/>
                </a:cxn>
                <a:cxn ang="0">
                  <a:pos x="948" y="4986"/>
                </a:cxn>
                <a:cxn ang="0">
                  <a:pos x="1062" y="4872"/>
                </a:cxn>
                <a:cxn ang="0">
                  <a:pos x="1134" y="4710"/>
                </a:cxn>
                <a:cxn ang="0">
                  <a:pos x="1314" y="4578"/>
                </a:cxn>
                <a:cxn ang="0">
                  <a:pos x="1452" y="4440"/>
                </a:cxn>
                <a:cxn ang="0">
                  <a:pos x="2616" y="3360"/>
                </a:cxn>
                <a:cxn ang="0">
                  <a:pos x="5610" y="1314"/>
                </a:cxn>
              </a:cxnLst>
              <a:rect l="0" t="0" r="r" b="b"/>
              <a:pathLst>
                <a:path w="16590" h="13944">
                  <a:moveTo>
                    <a:pt x="8124" y="0"/>
                  </a:moveTo>
                  <a:lnTo>
                    <a:pt x="8406" y="12"/>
                  </a:lnTo>
                  <a:lnTo>
                    <a:pt x="8682" y="54"/>
                  </a:lnTo>
                  <a:lnTo>
                    <a:pt x="8946" y="114"/>
                  </a:lnTo>
                  <a:lnTo>
                    <a:pt x="8952" y="120"/>
                  </a:lnTo>
                  <a:lnTo>
                    <a:pt x="8958" y="114"/>
                  </a:lnTo>
                  <a:lnTo>
                    <a:pt x="8958" y="120"/>
                  </a:lnTo>
                  <a:lnTo>
                    <a:pt x="8970" y="120"/>
                  </a:lnTo>
                  <a:lnTo>
                    <a:pt x="9024" y="138"/>
                  </a:lnTo>
                  <a:lnTo>
                    <a:pt x="9036" y="138"/>
                  </a:lnTo>
                  <a:lnTo>
                    <a:pt x="9036" y="144"/>
                  </a:lnTo>
                  <a:lnTo>
                    <a:pt x="9042" y="144"/>
                  </a:lnTo>
                  <a:lnTo>
                    <a:pt x="9048" y="150"/>
                  </a:lnTo>
                  <a:lnTo>
                    <a:pt x="9054" y="150"/>
                  </a:lnTo>
                  <a:lnTo>
                    <a:pt x="9060" y="156"/>
                  </a:lnTo>
                  <a:lnTo>
                    <a:pt x="9066" y="156"/>
                  </a:lnTo>
                  <a:lnTo>
                    <a:pt x="9078" y="162"/>
                  </a:lnTo>
                  <a:lnTo>
                    <a:pt x="9084" y="168"/>
                  </a:lnTo>
                  <a:lnTo>
                    <a:pt x="9090" y="168"/>
                  </a:lnTo>
                  <a:lnTo>
                    <a:pt x="9102" y="174"/>
                  </a:lnTo>
                  <a:lnTo>
                    <a:pt x="9114" y="174"/>
                  </a:lnTo>
                  <a:lnTo>
                    <a:pt x="9114" y="180"/>
                  </a:lnTo>
                  <a:lnTo>
                    <a:pt x="9120" y="180"/>
                  </a:lnTo>
                  <a:lnTo>
                    <a:pt x="9120" y="186"/>
                  </a:lnTo>
                  <a:lnTo>
                    <a:pt x="9126" y="186"/>
                  </a:lnTo>
                  <a:lnTo>
                    <a:pt x="9126" y="192"/>
                  </a:lnTo>
                  <a:lnTo>
                    <a:pt x="9132" y="192"/>
                  </a:lnTo>
                  <a:lnTo>
                    <a:pt x="9138" y="198"/>
                  </a:lnTo>
                  <a:lnTo>
                    <a:pt x="9144" y="198"/>
                  </a:lnTo>
                  <a:lnTo>
                    <a:pt x="9144" y="204"/>
                  </a:lnTo>
                  <a:lnTo>
                    <a:pt x="9156" y="204"/>
                  </a:lnTo>
                  <a:lnTo>
                    <a:pt x="9162" y="210"/>
                  </a:lnTo>
                  <a:lnTo>
                    <a:pt x="9174" y="216"/>
                  </a:lnTo>
                  <a:lnTo>
                    <a:pt x="9180" y="222"/>
                  </a:lnTo>
                  <a:lnTo>
                    <a:pt x="9192" y="222"/>
                  </a:lnTo>
                  <a:lnTo>
                    <a:pt x="9198" y="228"/>
                  </a:lnTo>
                  <a:lnTo>
                    <a:pt x="9222" y="240"/>
                  </a:lnTo>
                  <a:lnTo>
                    <a:pt x="9228" y="246"/>
                  </a:lnTo>
                  <a:lnTo>
                    <a:pt x="9234" y="246"/>
                  </a:lnTo>
                  <a:lnTo>
                    <a:pt x="9234" y="282"/>
                  </a:lnTo>
                  <a:lnTo>
                    <a:pt x="9246" y="282"/>
                  </a:lnTo>
                  <a:lnTo>
                    <a:pt x="9246" y="276"/>
                  </a:lnTo>
                  <a:lnTo>
                    <a:pt x="9258" y="276"/>
                  </a:lnTo>
                  <a:lnTo>
                    <a:pt x="9264" y="282"/>
                  </a:lnTo>
                  <a:lnTo>
                    <a:pt x="9270" y="282"/>
                  </a:lnTo>
                  <a:lnTo>
                    <a:pt x="9282" y="294"/>
                  </a:lnTo>
                  <a:lnTo>
                    <a:pt x="9486" y="420"/>
                  </a:lnTo>
                  <a:lnTo>
                    <a:pt x="9492" y="426"/>
                  </a:lnTo>
                  <a:lnTo>
                    <a:pt x="9516" y="426"/>
                  </a:lnTo>
                  <a:lnTo>
                    <a:pt x="9516" y="432"/>
                  </a:lnTo>
                  <a:lnTo>
                    <a:pt x="9528" y="432"/>
                  </a:lnTo>
                  <a:lnTo>
                    <a:pt x="9528" y="438"/>
                  </a:lnTo>
                  <a:lnTo>
                    <a:pt x="9534" y="438"/>
                  </a:lnTo>
                  <a:lnTo>
                    <a:pt x="9534" y="444"/>
                  </a:lnTo>
                  <a:lnTo>
                    <a:pt x="9540" y="450"/>
                  </a:lnTo>
                  <a:lnTo>
                    <a:pt x="9540" y="456"/>
                  </a:lnTo>
                  <a:lnTo>
                    <a:pt x="9534" y="462"/>
                  </a:lnTo>
                  <a:lnTo>
                    <a:pt x="9534" y="474"/>
                  </a:lnTo>
                  <a:lnTo>
                    <a:pt x="9546" y="474"/>
                  </a:lnTo>
                  <a:lnTo>
                    <a:pt x="9546" y="504"/>
                  </a:lnTo>
                  <a:lnTo>
                    <a:pt x="9558" y="504"/>
                  </a:lnTo>
                  <a:lnTo>
                    <a:pt x="9558" y="516"/>
                  </a:lnTo>
                  <a:lnTo>
                    <a:pt x="9570" y="522"/>
                  </a:lnTo>
                  <a:lnTo>
                    <a:pt x="9582" y="534"/>
                  </a:lnTo>
                  <a:lnTo>
                    <a:pt x="9588" y="534"/>
                  </a:lnTo>
                  <a:lnTo>
                    <a:pt x="9588" y="558"/>
                  </a:lnTo>
                  <a:lnTo>
                    <a:pt x="9594" y="564"/>
                  </a:lnTo>
                  <a:lnTo>
                    <a:pt x="9600" y="564"/>
                  </a:lnTo>
                  <a:lnTo>
                    <a:pt x="9600" y="570"/>
                  </a:lnTo>
                  <a:lnTo>
                    <a:pt x="9618" y="570"/>
                  </a:lnTo>
                  <a:lnTo>
                    <a:pt x="9630" y="576"/>
                  </a:lnTo>
                  <a:lnTo>
                    <a:pt x="9636" y="582"/>
                  </a:lnTo>
                  <a:lnTo>
                    <a:pt x="9642" y="582"/>
                  </a:lnTo>
                  <a:lnTo>
                    <a:pt x="9654" y="588"/>
                  </a:lnTo>
                  <a:lnTo>
                    <a:pt x="9666" y="588"/>
                  </a:lnTo>
                  <a:lnTo>
                    <a:pt x="9672" y="582"/>
                  </a:lnTo>
                  <a:lnTo>
                    <a:pt x="9678" y="582"/>
                  </a:lnTo>
                  <a:lnTo>
                    <a:pt x="9684" y="588"/>
                  </a:lnTo>
                  <a:lnTo>
                    <a:pt x="9684" y="594"/>
                  </a:lnTo>
                  <a:lnTo>
                    <a:pt x="9690" y="594"/>
                  </a:lnTo>
                  <a:lnTo>
                    <a:pt x="9690" y="600"/>
                  </a:lnTo>
                  <a:lnTo>
                    <a:pt x="9738" y="600"/>
                  </a:lnTo>
                  <a:lnTo>
                    <a:pt x="9750" y="612"/>
                  </a:lnTo>
                  <a:lnTo>
                    <a:pt x="9750" y="618"/>
                  </a:lnTo>
                  <a:lnTo>
                    <a:pt x="9756" y="624"/>
                  </a:lnTo>
                  <a:lnTo>
                    <a:pt x="9780" y="636"/>
                  </a:lnTo>
                  <a:lnTo>
                    <a:pt x="9786" y="636"/>
                  </a:lnTo>
                  <a:lnTo>
                    <a:pt x="9798" y="642"/>
                  </a:lnTo>
                  <a:lnTo>
                    <a:pt x="9804" y="642"/>
                  </a:lnTo>
                  <a:lnTo>
                    <a:pt x="9804" y="648"/>
                  </a:lnTo>
                  <a:lnTo>
                    <a:pt x="9816" y="660"/>
                  </a:lnTo>
                  <a:lnTo>
                    <a:pt x="9822" y="660"/>
                  </a:lnTo>
                  <a:lnTo>
                    <a:pt x="9828" y="654"/>
                  </a:lnTo>
                  <a:lnTo>
                    <a:pt x="9834" y="654"/>
                  </a:lnTo>
                  <a:lnTo>
                    <a:pt x="9840" y="660"/>
                  </a:lnTo>
                  <a:lnTo>
                    <a:pt x="9846" y="660"/>
                  </a:lnTo>
                  <a:lnTo>
                    <a:pt x="9846" y="666"/>
                  </a:lnTo>
                  <a:lnTo>
                    <a:pt x="9864" y="684"/>
                  </a:lnTo>
                  <a:lnTo>
                    <a:pt x="9870" y="684"/>
                  </a:lnTo>
                  <a:lnTo>
                    <a:pt x="9882" y="690"/>
                  </a:lnTo>
                  <a:lnTo>
                    <a:pt x="9888" y="702"/>
                  </a:lnTo>
                  <a:lnTo>
                    <a:pt x="9888" y="714"/>
                  </a:lnTo>
                  <a:lnTo>
                    <a:pt x="9894" y="720"/>
                  </a:lnTo>
                  <a:lnTo>
                    <a:pt x="9900" y="720"/>
                  </a:lnTo>
                  <a:lnTo>
                    <a:pt x="9906" y="714"/>
                  </a:lnTo>
                  <a:lnTo>
                    <a:pt x="9912" y="714"/>
                  </a:lnTo>
                  <a:lnTo>
                    <a:pt x="9918" y="720"/>
                  </a:lnTo>
                  <a:lnTo>
                    <a:pt x="9918" y="726"/>
                  </a:lnTo>
                  <a:lnTo>
                    <a:pt x="9924" y="726"/>
                  </a:lnTo>
                  <a:lnTo>
                    <a:pt x="9936" y="732"/>
                  </a:lnTo>
                  <a:lnTo>
                    <a:pt x="9942" y="732"/>
                  </a:lnTo>
                  <a:lnTo>
                    <a:pt x="9942" y="738"/>
                  </a:lnTo>
                  <a:lnTo>
                    <a:pt x="9948" y="744"/>
                  </a:lnTo>
                  <a:lnTo>
                    <a:pt x="9954" y="744"/>
                  </a:lnTo>
                  <a:lnTo>
                    <a:pt x="9960" y="750"/>
                  </a:lnTo>
                  <a:lnTo>
                    <a:pt x="9972" y="756"/>
                  </a:lnTo>
                  <a:lnTo>
                    <a:pt x="9978" y="762"/>
                  </a:lnTo>
                  <a:lnTo>
                    <a:pt x="10008" y="762"/>
                  </a:lnTo>
                  <a:lnTo>
                    <a:pt x="10008" y="786"/>
                  </a:lnTo>
                  <a:lnTo>
                    <a:pt x="10014" y="792"/>
                  </a:lnTo>
                  <a:lnTo>
                    <a:pt x="10032" y="792"/>
                  </a:lnTo>
                  <a:lnTo>
                    <a:pt x="10032" y="798"/>
                  </a:lnTo>
                  <a:lnTo>
                    <a:pt x="10038" y="798"/>
                  </a:lnTo>
                  <a:lnTo>
                    <a:pt x="10038" y="804"/>
                  </a:lnTo>
                  <a:lnTo>
                    <a:pt x="10050" y="816"/>
                  </a:lnTo>
                  <a:lnTo>
                    <a:pt x="10056" y="816"/>
                  </a:lnTo>
                  <a:lnTo>
                    <a:pt x="10062" y="822"/>
                  </a:lnTo>
                  <a:lnTo>
                    <a:pt x="10068" y="822"/>
                  </a:lnTo>
                  <a:lnTo>
                    <a:pt x="10068" y="840"/>
                  </a:lnTo>
                  <a:lnTo>
                    <a:pt x="10074" y="852"/>
                  </a:lnTo>
                  <a:lnTo>
                    <a:pt x="10080" y="858"/>
                  </a:lnTo>
                  <a:lnTo>
                    <a:pt x="10092" y="858"/>
                  </a:lnTo>
                  <a:lnTo>
                    <a:pt x="10098" y="852"/>
                  </a:lnTo>
                  <a:lnTo>
                    <a:pt x="10104" y="852"/>
                  </a:lnTo>
                  <a:lnTo>
                    <a:pt x="10110" y="858"/>
                  </a:lnTo>
                  <a:lnTo>
                    <a:pt x="10116" y="870"/>
                  </a:lnTo>
                  <a:lnTo>
                    <a:pt x="10116" y="876"/>
                  </a:lnTo>
                  <a:lnTo>
                    <a:pt x="10122" y="876"/>
                  </a:lnTo>
                  <a:lnTo>
                    <a:pt x="10170" y="924"/>
                  </a:lnTo>
                  <a:lnTo>
                    <a:pt x="10188" y="924"/>
                  </a:lnTo>
                  <a:lnTo>
                    <a:pt x="10200" y="936"/>
                  </a:lnTo>
                  <a:lnTo>
                    <a:pt x="10200" y="942"/>
                  </a:lnTo>
                  <a:lnTo>
                    <a:pt x="10224" y="942"/>
                  </a:lnTo>
                  <a:lnTo>
                    <a:pt x="10230" y="936"/>
                  </a:lnTo>
                  <a:lnTo>
                    <a:pt x="10230" y="930"/>
                  </a:lnTo>
                  <a:lnTo>
                    <a:pt x="10236" y="930"/>
                  </a:lnTo>
                  <a:lnTo>
                    <a:pt x="10242" y="936"/>
                  </a:lnTo>
                  <a:lnTo>
                    <a:pt x="10242" y="948"/>
                  </a:lnTo>
                  <a:lnTo>
                    <a:pt x="10248" y="960"/>
                  </a:lnTo>
                  <a:lnTo>
                    <a:pt x="10248" y="966"/>
                  </a:lnTo>
                  <a:lnTo>
                    <a:pt x="10254" y="966"/>
                  </a:lnTo>
                  <a:lnTo>
                    <a:pt x="10266" y="978"/>
                  </a:lnTo>
                  <a:lnTo>
                    <a:pt x="10272" y="978"/>
                  </a:lnTo>
                  <a:lnTo>
                    <a:pt x="10290" y="996"/>
                  </a:lnTo>
                  <a:lnTo>
                    <a:pt x="10302" y="1002"/>
                  </a:lnTo>
                  <a:lnTo>
                    <a:pt x="10302" y="1008"/>
                  </a:lnTo>
                  <a:lnTo>
                    <a:pt x="10308" y="1014"/>
                  </a:lnTo>
                  <a:lnTo>
                    <a:pt x="10314" y="1026"/>
                  </a:lnTo>
                  <a:lnTo>
                    <a:pt x="10314" y="1044"/>
                  </a:lnTo>
                  <a:lnTo>
                    <a:pt x="10326" y="1044"/>
                  </a:lnTo>
                  <a:lnTo>
                    <a:pt x="10338" y="1056"/>
                  </a:lnTo>
                  <a:lnTo>
                    <a:pt x="10338" y="1062"/>
                  </a:lnTo>
                  <a:lnTo>
                    <a:pt x="10344" y="1062"/>
                  </a:lnTo>
                  <a:lnTo>
                    <a:pt x="10356" y="1068"/>
                  </a:lnTo>
                  <a:lnTo>
                    <a:pt x="10356" y="1080"/>
                  </a:lnTo>
                  <a:lnTo>
                    <a:pt x="10344" y="1080"/>
                  </a:lnTo>
                  <a:lnTo>
                    <a:pt x="10344" y="1086"/>
                  </a:lnTo>
                  <a:lnTo>
                    <a:pt x="10350" y="1086"/>
                  </a:lnTo>
                  <a:lnTo>
                    <a:pt x="10356" y="1092"/>
                  </a:lnTo>
                  <a:lnTo>
                    <a:pt x="10374" y="1098"/>
                  </a:lnTo>
                  <a:lnTo>
                    <a:pt x="10386" y="1098"/>
                  </a:lnTo>
                  <a:lnTo>
                    <a:pt x="10398" y="1104"/>
                  </a:lnTo>
                  <a:lnTo>
                    <a:pt x="10404" y="1104"/>
                  </a:lnTo>
                  <a:lnTo>
                    <a:pt x="10410" y="1098"/>
                  </a:lnTo>
                  <a:lnTo>
                    <a:pt x="10416" y="1098"/>
                  </a:lnTo>
                  <a:lnTo>
                    <a:pt x="10422" y="1110"/>
                  </a:lnTo>
                  <a:lnTo>
                    <a:pt x="10422" y="1128"/>
                  </a:lnTo>
                  <a:lnTo>
                    <a:pt x="10428" y="1134"/>
                  </a:lnTo>
                  <a:lnTo>
                    <a:pt x="10428" y="1140"/>
                  </a:lnTo>
                  <a:lnTo>
                    <a:pt x="10440" y="1140"/>
                  </a:lnTo>
                  <a:lnTo>
                    <a:pt x="10452" y="1152"/>
                  </a:lnTo>
                  <a:lnTo>
                    <a:pt x="10470" y="1152"/>
                  </a:lnTo>
                  <a:lnTo>
                    <a:pt x="10476" y="1158"/>
                  </a:lnTo>
                  <a:lnTo>
                    <a:pt x="10482" y="1170"/>
                  </a:lnTo>
                  <a:lnTo>
                    <a:pt x="10506" y="1194"/>
                  </a:lnTo>
                  <a:lnTo>
                    <a:pt x="10518" y="1200"/>
                  </a:lnTo>
                  <a:lnTo>
                    <a:pt x="10530" y="1212"/>
                  </a:lnTo>
                  <a:lnTo>
                    <a:pt x="10554" y="1224"/>
                  </a:lnTo>
                  <a:lnTo>
                    <a:pt x="10566" y="1236"/>
                  </a:lnTo>
                  <a:lnTo>
                    <a:pt x="10602" y="1260"/>
                  </a:lnTo>
                  <a:lnTo>
                    <a:pt x="10632" y="1290"/>
                  </a:lnTo>
                  <a:lnTo>
                    <a:pt x="10632" y="1284"/>
                  </a:lnTo>
                  <a:lnTo>
                    <a:pt x="10638" y="1284"/>
                  </a:lnTo>
                  <a:lnTo>
                    <a:pt x="10644" y="1290"/>
                  </a:lnTo>
                  <a:lnTo>
                    <a:pt x="10650" y="1284"/>
                  </a:lnTo>
                  <a:lnTo>
                    <a:pt x="10920" y="1254"/>
                  </a:lnTo>
                  <a:lnTo>
                    <a:pt x="11190" y="1242"/>
                  </a:lnTo>
                  <a:lnTo>
                    <a:pt x="11532" y="1260"/>
                  </a:lnTo>
                  <a:lnTo>
                    <a:pt x="11868" y="1308"/>
                  </a:lnTo>
                  <a:lnTo>
                    <a:pt x="12186" y="1392"/>
                  </a:lnTo>
                  <a:lnTo>
                    <a:pt x="12498" y="1500"/>
                  </a:lnTo>
                  <a:lnTo>
                    <a:pt x="12792" y="1638"/>
                  </a:lnTo>
                  <a:lnTo>
                    <a:pt x="13068" y="1806"/>
                  </a:lnTo>
                  <a:lnTo>
                    <a:pt x="13326" y="1998"/>
                  </a:lnTo>
                  <a:lnTo>
                    <a:pt x="13560" y="2208"/>
                  </a:lnTo>
                  <a:lnTo>
                    <a:pt x="13776" y="2442"/>
                  </a:lnTo>
                  <a:lnTo>
                    <a:pt x="13974" y="2700"/>
                  </a:lnTo>
                  <a:lnTo>
                    <a:pt x="14142" y="2970"/>
                  </a:lnTo>
                  <a:lnTo>
                    <a:pt x="14280" y="3258"/>
                  </a:lnTo>
                  <a:lnTo>
                    <a:pt x="14394" y="3564"/>
                  </a:lnTo>
                  <a:lnTo>
                    <a:pt x="14478" y="3882"/>
                  </a:lnTo>
                  <a:lnTo>
                    <a:pt x="14526" y="4212"/>
                  </a:lnTo>
                  <a:lnTo>
                    <a:pt x="14544" y="4548"/>
                  </a:lnTo>
                  <a:lnTo>
                    <a:pt x="14532" y="4854"/>
                  </a:lnTo>
                  <a:lnTo>
                    <a:pt x="14490" y="5148"/>
                  </a:lnTo>
                  <a:lnTo>
                    <a:pt x="14424" y="5436"/>
                  </a:lnTo>
                  <a:lnTo>
                    <a:pt x="14604" y="5694"/>
                  </a:lnTo>
                  <a:lnTo>
                    <a:pt x="14760" y="5970"/>
                  </a:lnTo>
                  <a:lnTo>
                    <a:pt x="14892" y="6264"/>
                  </a:lnTo>
                  <a:lnTo>
                    <a:pt x="15000" y="6564"/>
                  </a:lnTo>
                  <a:lnTo>
                    <a:pt x="15078" y="6882"/>
                  </a:lnTo>
                  <a:lnTo>
                    <a:pt x="15120" y="7206"/>
                  </a:lnTo>
                  <a:lnTo>
                    <a:pt x="15138" y="7542"/>
                  </a:lnTo>
                  <a:lnTo>
                    <a:pt x="15120" y="7896"/>
                  </a:lnTo>
                  <a:lnTo>
                    <a:pt x="15066" y="8238"/>
                  </a:lnTo>
                  <a:lnTo>
                    <a:pt x="14982" y="8568"/>
                  </a:lnTo>
                  <a:lnTo>
                    <a:pt x="14868" y="8886"/>
                  </a:lnTo>
                  <a:lnTo>
                    <a:pt x="14724" y="9186"/>
                  </a:lnTo>
                  <a:lnTo>
                    <a:pt x="14550" y="9474"/>
                  </a:lnTo>
                  <a:lnTo>
                    <a:pt x="14352" y="9744"/>
                  </a:lnTo>
                  <a:lnTo>
                    <a:pt x="14130" y="9990"/>
                  </a:lnTo>
                  <a:lnTo>
                    <a:pt x="13884" y="10218"/>
                  </a:lnTo>
                  <a:lnTo>
                    <a:pt x="14022" y="10548"/>
                  </a:lnTo>
                  <a:lnTo>
                    <a:pt x="14178" y="10884"/>
                  </a:lnTo>
                  <a:lnTo>
                    <a:pt x="14346" y="11220"/>
                  </a:lnTo>
                  <a:lnTo>
                    <a:pt x="14526" y="11556"/>
                  </a:lnTo>
                  <a:lnTo>
                    <a:pt x="14724" y="11886"/>
                  </a:lnTo>
                  <a:lnTo>
                    <a:pt x="14940" y="12216"/>
                  </a:lnTo>
                  <a:lnTo>
                    <a:pt x="15168" y="12534"/>
                  </a:lnTo>
                  <a:lnTo>
                    <a:pt x="15420" y="12840"/>
                  </a:lnTo>
                  <a:lnTo>
                    <a:pt x="15684" y="13140"/>
                  </a:lnTo>
                  <a:lnTo>
                    <a:pt x="15966" y="13422"/>
                  </a:lnTo>
                  <a:lnTo>
                    <a:pt x="16266" y="13686"/>
                  </a:lnTo>
                  <a:lnTo>
                    <a:pt x="16590" y="13932"/>
                  </a:lnTo>
                  <a:lnTo>
                    <a:pt x="16572" y="13932"/>
                  </a:lnTo>
                  <a:lnTo>
                    <a:pt x="16518" y="13938"/>
                  </a:lnTo>
                  <a:lnTo>
                    <a:pt x="16428" y="13938"/>
                  </a:lnTo>
                  <a:lnTo>
                    <a:pt x="16308" y="13944"/>
                  </a:lnTo>
                  <a:lnTo>
                    <a:pt x="15984" y="13944"/>
                  </a:lnTo>
                  <a:lnTo>
                    <a:pt x="15786" y="13938"/>
                  </a:lnTo>
                  <a:lnTo>
                    <a:pt x="15564" y="13926"/>
                  </a:lnTo>
                  <a:lnTo>
                    <a:pt x="15324" y="13908"/>
                  </a:lnTo>
                  <a:lnTo>
                    <a:pt x="15066" y="13884"/>
                  </a:lnTo>
                  <a:lnTo>
                    <a:pt x="14796" y="13848"/>
                  </a:lnTo>
                  <a:lnTo>
                    <a:pt x="14514" y="13806"/>
                  </a:lnTo>
                  <a:lnTo>
                    <a:pt x="14220" y="13752"/>
                  </a:lnTo>
                  <a:lnTo>
                    <a:pt x="13920" y="13686"/>
                  </a:lnTo>
                  <a:lnTo>
                    <a:pt x="13920" y="13680"/>
                  </a:lnTo>
                  <a:lnTo>
                    <a:pt x="13896" y="13680"/>
                  </a:lnTo>
                  <a:lnTo>
                    <a:pt x="13890" y="13674"/>
                  </a:lnTo>
                  <a:lnTo>
                    <a:pt x="13890" y="13668"/>
                  </a:lnTo>
                  <a:lnTo>
                    <a:pt x="13884" y="13662"/>
                  </a:lnTo>
                  <a:lnTo>
                    <a:pt x="13872" y="13656"/>
                  </a:lnTo>
                  <a:lnTo>
                    <a:pt x="13836" y="13644"/>
                  </a:lnTo>
                  <a:lnTo>
                    <a:pt x="13824" y="13638"/>
                  </a:lnTo>
                  <a:lnTo>
                    <a:pt x="13818" y="13632"/>
                  </a:lnTo>
                  <a:lnTo>
                    <a:pt x="13812" y="13632"/>
                  </a:lnTo>
                  <a:lnTo>
                    <a:pt x="13812" y="13620"/>
                  </a:lnTo>
                  <a:lnTo>
                    <a:pt x="13806" y="13602"/>
                  </a:lnTo>
                  <a:lnTo>
                    <a:pt x="13806" y="13572"/>
                  </a:lnTo>
                  <a:lnTo>
                    <a:pt x="13782" y="13560"/>
                  </a:lnTo>
                  <a:lnTo>
                    <a:pt x="13776" y="13554"/>
                  </a:lnTo>
                  <a:lnTo>
                    <a:pt x="13764" y="13554"/>
                  </a:lnTo>
                  <a:lnTo>
                    <a:pt x="13758" y="13542"/>
                  </a:lnTo>
                  <a:lnTo>
                    <a:pt x="13752" y="13536"/>
                  </a:lnTo>
                  <a:lnTo>
                    <a:pt x="13740" y="13542"/>
                  </a:lnTo>
                  <a:lnTo>
                    <a:pt x="13716" y="13542"/>
                  </a:lnTo>
                  <a:lnTo>
                    <a:pt x="13704" y="13548"/>
                  </a:lnTo>
                  <a:lnTo>
                    <a:pt x="13692" y="13536"/>
                  </a:lnTo>
                  <a:lnTo>
                    <a:pt x="13680" y="13530"/>
                  </a:lnTo>
                  <a:lnTo>
                    <a:pt x="13662" y="13524"/>
                  </a:lnTo>
                  <a:lnTo>
                    <a:pt x="13632" y="13524"/>
                  </a:lnTo>
                  <a:lnTo>
                    <a:pt x="13626" y="13530"/>
                  </a:lnTo>
                  <a:lnTo>
                    <a:pt x="13614" y="13536"/>
                  </a:lnTo>
                  <a:lnTo>
                    <a:pt x="13608" y="13536"/>
                  </a:lnTo>
                  <a:lnTo>
                    <a:pt x="13596" y="13542"/>
                  </a:lnTo>
                  <a:lnTo>
                    <a:pt x="13590" y="13548"/>
                  </a:lnTo>
                  <a:lnTo>
                    <a:pt x="13578" y="13542"/>
                  </a:lnTo>
                  <a:lnTo>
                    <a:pt x="13566" y="13530"/>
                  </a:lnTo>
                  <a:lnTo>
                    <a:pt x="13566" y="13518"/>
                  </a:lnTo>
                  <a:lnTo>
                    <a:pt x="13560" y="13518"/>
                  </a:lnTo>
                  <a:lnTo>
                    <a:pt x="13554" y="13512"/>
                  </a:lnTo>
                  <a:lnTo>
                    <a:pt x="13542" y="13512"/>
                  </a:lnTo>
                  <a:lnTo>
                    <a:pt x="13524" y="13506"/>
                  </a:lnTo>
                  <a:lnTo>
                    <a:pt x="13482" y="13506"/>
                  </a:lnTo>
                  <a:lnTo>
                    <a:pt x="13452" y="13512"/>
                  </a:lnTo>
                  <a:lnTo>
                    <a:pt x="13434" y="13512"/>
                  </a:lnTo>
                  <a:lnTo>
                    <a:pt x="13422" y="13500"/>
                  </a:lnTo>
                  <a:lnTo>
                    <a:pt x="13410" y="13482"/>
                  </a:lnTo>
                  <a:lnTo>
                    <a:pt x="13398" y="13470"/>
                  </a:lnTo>
                  <a:lnTo>
                    <a:pt x="13386" y="13464"/>
                  </a:lnTo>
                  <a:lnTo>
                    <a:pt x="13380" y="13458"/>
                  </a:lnTo>
                  <a:lnTo>
                    <a:pt x="13362" y="13458"/>
                  </a:lnTo>
                  <a:lnTo>
                    <a:pt x="13344" y="13452"/>
                  </a:lnTo>
                  <a:lnTo>
                    <a:pt x="13326" y="13452"/>
                  </a:lnTo>
                  <a:lnTo>
                    <a:pt x="13302" y="13440"/>
                  </a:lnTo>
                  <a:lnTo>
                    <a:pt x="13296" y="13434"/>
                  </a:lnTo>
                  <a:lnTo>
                    <a:pt x="13284" y="13428"/>
                  </a:lnTo>
                  <a:lnTo>
                    <a:pt x="13278" y="13416"/>
                  </a:lnTo>
                  <a:lnTo>
                    <a:pt x="13266" y="13410"/>
                  </a:lnTo>
                  <a:lnTo>
                    <a:pt x="13260" y="13404"/>
                  </a:lnTo>
                  <a:lnTo>
                    <a:pt x="13248" y="13398"/>
                  </a:lnTo>
                  <a:lnTo>
                    <a:pt x="13242" y="13404"/>
                  </a:lnTo>
                  <a:lnTo>
                    <a:pt x="13230" y="13410"/>
                  </a:lnTo>
                  <a:lnTo>
                    <a:pt x="13224" y="13416"/>
                  </a:lnTo>
                  <a:lnTo>
                    <a:pt x="13206" y="13416"/>
                  </a:lnTo>
                  <a:lnTo>
                    <a:pt x="13194" y="13410"/>
                  </a:lnTo>
                  <a:lnTo>
                    <a:pt x="13188" y="13404"/>
                  </a:lnTo>
                  <a:lnTo>
                    <a:pt x="13176" y="13398"/>
                  </a:lnTo>
                  <a:lnTo>
                    <a:pt x="13176" y="13392"/>
                  </a:lnTo>
                  <a:lnTo>
                    <a:pt x="13170" y="13380"/>
                  </a:lnTo>
                  <a:lnTo>
                    <a:pt x="13164" y="13380"/>
                  </a:lnTo>
                  <a:lnTo>
                    <a:pt x="13152" y="13374"/>
                  </a:lnTo>
                  <a:lnTo>
                    <a:pt x="13140" y="13362"/>
                  </a:lnTo>
                  <a:lnTo>
                    <a:pt x="13128" y="13362"/>
                  </a:lnTo>
                  <a:lnTo>
                    <a:pt x="13116" y="13356"/>
                  </a:lnTo>
                  <a:lnTo>
                    <a:pt x="13104" y="13356"/>
                  </a:lnTo>
                  <a:lnTo>
                    <a:pt x="13098" y="13350"/>
                  </a:lnTo>
                  <a:lnTo>
                    <a:pt x="13092" y="13350"/>
                  </a:lnTo>
                  <a:lnTo>
                    <a:pt x="13068" y="13326"/>
                  </a:lnTo>
                  <a:lnTo>
                    <a:pt x="13068" y="13314"/>
                  </a:lnTo>
                  <a:lnTo>
                    <a:pt x="13062" y="13308"/>
                  </a:lnTo>
                  <a:lnTo>
                    <a:pt x="13056" y="13296"/>
                  </a:lnTo>
                  <a:lnTo>
                    <a:pt x="13050" y="13290"/>
                  </a:lnTo>
                  <a:lnTo>
                    <a:pt x="13032" y="13290"/>
                  </a:lnTo>
                  <a:lnTo>
                    <a:pt x="13020" y="13302"/>
                  </a:lnTo>
                  <a:lnTo>
                    <a:pt x="13008" y="13296"/>
                  </a:lnTo>
                  <a:lnTo>
                    <a:pt x="12996" y="13284"/>
                  </a:lnTo>
                  <a:lnTo>
                    <a:pt x="12972" y="13272"/>
                  </a:lnTo>
                  <a:lnTo>
                    <a:pt x="12948" y="13272"/>
                  </a:lnTo>
                  <a:lnTo>
                    <a:pt x="12918" y="13242"/>
                  </a:lnTo>
                  <a:lnTo>
                    <a:pt x="12888" y="13230"/>
                  </a:lnTo>
                  <a:lnTo>
                    <a:pt x="12852" y="13224"/>
                  </a:lnTo>
                  <a:lnTo>
                    <a:pt x="12840" y="13218"/>
                  </a:lnTo>
                  <a:lnTo>
                    <a:pt x="12786" y="13218"/>
                  </a:lnTo>
                  <a:lnTo>
                    <a:pt x="12774" y="13212"/>
                  </a:lnTo>
                  <a:lnTo>
                    <a:pt x="12774" y="13164"/>
                  </a:lnTo>
                  <a:lnTo>
                    <a:pt x="12762" y="13152"/>
                  </a:lnTo>
                  <a:lnTo>
                    <a:pt x="12714" y="13152"/>
                  </a:lnTo>
                  <a:lnTo>
                    <a:pt x="12696" y="13134"/>
                  </a:lnTo>
                  <a:lnTo>
                    <a:pt x="12696" y="13128"/>
                  </a:lnTo>
                  <a:lnTo>
                    <a:pt x="12690" y="13122"/>
                  </a:lnTo>
                  <a:lnTo>
                    <a:pt x="12684" y="13110"/>
                  </a:lnTo>
                  <a:lnTo>
                    <a:pt x="12672" y="13104"/>
                  </a:lnTo>
                  <a:lnTo>
                    <a:pt x="12654" y="13098"/>
                  </a:lnTo>
                  <a:lnTo>
                    <a:pt x="12642" y="13092"/>
                  </a:lnTo>
                  <a:lnTo>
                    <a:pt x="12630" y="13092"/>
                  </a:lnTo>
                  <a:lnTo>
                    <a:pt x="12630" y="13080"/>
                  </a:lnTo>
                  <a:lnTo>
                    <a:pt x="12624" y="13074"/>
                  </a:lnTo>
                  <a:lnTo>
                    <a:pt x="12612" y="13038"/>
                  </a:lnTo>
                  <a:lnTo>
                    <a:pt x="12600" y="13032"/>
                  </a:lnTo>
                  <a:lnTo>
                    <a:pt x="12594" y="13026"/>
                  </a:lnTo>
                  <a:lnTo>
                    <a:pt x="12552" y="13026"/>
                  </a:lnTo>
                  <a:lnTo>
                    <a:pt x="12534" y="13044"/>
                  </a:lnTo>
                  <a:lnTo>
                    <a:pt x="12528" y="13044"/>
                  </a:lnTo>
                  <a:lnTo>
                    <a:pt x="12522" y="13038"/>
                  </a:lnTo>
                  <a:lnTo>
                    <a:pt x="12516" y="13026"/>
                  </a:lnTo>
                  <a:lnTo>
                    <a:pt x="12504" y="13008"/>
                  </a:lnTo>
                  <a:lnTo>
                    <a:pt x="12498" y="12990"/>
                  </a:lnTo>
                  <a:lnTo>
                    <a:pt x="12486" y="12984"/>
                  </a:lnTo>
                  <a:lnTo>
                    <a:pt x="12474" y="12972"/>
                  </a:lnTo>
                  <a:lnTo>
                    <a:pt x="12456" y="12960"/>
                  </a:lnTo>
                  <a:lnTo>
                    <a:pt x="12444" y="12954"/>
                  </a:lnTo>
                  <a:lnTo>
                    <a:pt x="12426" y="12942"/>
                  </a:lnTo>
                  <a:lnTo>
                    <a:pt x="12414" y="12930"/>
                  </a:lnTo>
                  <a:lnTo>
                    <a:pt x="12378" y="12906"/>
                  </a:lnTo>
                  <a:lnTo>
                    <a:pt x="12354" y="12900"/>
                  </a:lnTo>
                  <a:lnTo>
                    <a:pt x="12348" y="12894"/>
                  </a:lnTo>
                  <a:lnTo>
                    <a:pt x="12336" y="12894"/>
                  </a:lnTo>
                  <a:lnTo>
                    <a:pt x="12324" y="12888"/>
                  </a:lnTo>
                  <a:lnTo>
                    <a:pt x="12312" y="12888"/>
                  </a:lnTo>
                  <a:lnTo>
                    <a:pt x="12300" y="12882"/>
                  </a:lnTo>
                  <a:lnTo>
                    <a:pt x="12294" y="12876"/>
                  </a:lnTo>
                  <a:lnTo>
                    <a:pt x="12294" y="12870"/>
                  </a:lnTo>
                  <a:lnTo>
                    <a:pt x="12282" y="12858"/>
                  </a:lnTo>
                  <a:lnTo>
                    <a:pt x="12258" y="12858"/>
                  </a:lnTo>
                  <a:lnTo>
                    <a:pt x="12252" y="12864"/>
                  </a:lnTo>
                  <a:lnTo>
                    <a:pt x="12246" y="12864"/>
                  </a:lnTo>
                  <a:lnTo>
                    <a:pt x="12234" y="12870"/>
                  </a:lnTo>
                  <a:lnTo>
                    <a:pt x="12228" y="12876"/>
                  </a:lnTo>
                  <a:lnTo>
                    <a:pt x="12216" y="12882"/>
                  </a:lnTo>
                  <a:lnTo>
                    <a:pt x="12210" y="12888"/>
                  </a:lnTo>
                  <a:lnTo>
                    <a:pt x="12204" y="12888"/>
                  </a:lnTo>
                  <a:lnTo>
                    <a:pt x="12198" y="12882"/>
                  </a:lnTo>
                  <a:lnTo>
                    <a:pt x="12198" y="12876"/>
                  </a:lnTo>
                  <a:lnTo>
                    <a:pt x="12192" y="12870"/>
                  </a:lnTo>
                  <a:lnTo>
                    <a:pt x="12198" y="12870"/>
                  </a:lnTo>
                  <a:lnTo>
                    <a:pt x="12192" y="12864"/>
                  </a:lnTo>
                  <a:lnTo>
                    <a:pt x="12186" y="12852"/>
                  </a:lnTo>
                  <a:lnTo>
                    <a:pt x="12174" y="12834"/>
                  </a:lnTo>
                  <a:lnTo>
                    <a:pt x="12162" y="12822"/>
                  </a:lnTo>
                  <a:lnTo>
                    <a:pt x="12162" y="12816"/>
                  </a:lnTo>
                  <a:lnTo>
                    <a:pt x="12156" y="12810"/>
                  </a:lnTo>
                  <a:lnTo>
                    <a:pt x="12144" y="12810"/>
                  </a:lnTo>
                  <a:lnTo>
                    <a:pt x="12120" y="12798"/>
                  </a:lnTo>
                  <a:lnTo>
                    <a:pt x="12102" y="12792"/>
                  </a:lnTo>
                  <a:lnTo>
                    <a:pt x="12066" y="12756"/>
                  </a:lnTo>
                  <a:lnTo>
                    <a:pt x="12048" y="12750"/>
                  </a:lnTo>
                  <a:lnTo>
                    <a:pt x="12030" y="12732"/>
                  </a:lnTo>
                  <a:lnTo>
                    <a:pt x="12018" y="12708"/>
                  </a:lnTo>
                  <a:lnTo>
                    <a:pt x="12012" y="12702"/>
                  </a:lnTo>
                  <a:lnTo>
                    <a:pt x="12000" y="12678"/>
                  </a:lnTo>
                  <a:lnTo>
                    <a:pt x="11982" y="12660"/>
                  </a:lnTo>
                  <a:lnTo>
                    <a:pt x="11964" y="12660"/>
                  </a:lnTo>
                  <a:lnTo>
                    <a:pt x="11958" y="12654"/>
                  </a:lnTo>
                  <a:lnTo>
                    <a:pt x="11946" y="12648"/>
                  </a:lnTo>
                  <a:lnTo>
                    <a:pt x="11940" y="12636"/>
                  </a:lnTo>
                  <a:lnTo>
                    <a:pt x="11934" y="12630"/>
                  </a:lnTo>
                  <a:lnTo>
                    <a:pt x="11922" y="12624"/>
                  </a:lnTo>
                  <a:lnTo>
                    <a:pt x="11916" y="12624"/>
                  </a:lnTo>
                  <a:lnTo>
                    <a:pt x="11904" y="12618"/>
                  </a:lnTo>
                  <a:lnTo>
                    <a:pt x="11898" y="12612"/>
                  </a:lnTo>
                  <a:lnTo>
                    <a:pt x="11892" y="12600"/>
                  </a:lnTo>
                  <a:lnTo>
                    <a:pt x="11892" y="12588"/>
                  </a:lnTo>
                  <a:lnTo>
                    <a:pt x="11910" y="12570"/>
                  </a:lnTo>
                  <a:lnTo>
                    <a:pt x="11910" y="12564"/>
                  </a:lnTo>
                  <a:lnTo>
                    <a:pt x="11898" y="12564"/>
                  </a:lnTo>
                  <a:lnTo>
                    <a:pt x="11880" y="12558"/>
                  </a:lnTo>
                  <a:lnTo>
                    <a:pt x="11826" y="12546"/>
                  </a:lnTo>
                  <a:lnTo>
                    <a:pt x="11790" y="12540"/>
                  </a:lnTo>
                  <a:lnTo>
                    <a:pt x="11778" y="12540"/>
                  </a:lnTo>
                  <a:lnTo>
                    <a:pt x="11766" y="12552"/>
                  </a:lnTo>
                  <a:lnTo>
                    <a:pt x="11760" y="12552"/>
                  </a:lnTo>
                  <a:lnTo>
                    <a:pt x="11754" y="12558"/>
                  </a:lnTo>
                  <a:lnTo>
                    <a:pt x="11748" y="12558"/>
                  </a:lnTo>
                  <a:lnTo>
                    <a:pt x="11736" y="12534"/>
                  </a:lnTo>
                  <a:lnTo>
                    <a:pt x="11724" y="12504"/>
                  </a:lnTo>
                  <a:lnTo>
                    <a:pt x="11718" y="12486"/>
                  </a:lnTo>
                  <a:lnTo>
                    <a:pt x="11706" y="12474"/>
                  </a:lnTo>
                  <a:lnTo>
                    <a:pt x="11700" y="12462"/>
                  </a:lnTo>
                  <a:lnTo>
                    <a:pt x="11700" y="12456"/>
                  </a:lnTo>
                  <a:lnTo>
                    <a:pt x="11694" y="12456"/>
                  </a:lnTo>
                  <a:lnTo>
                    <a:pt x="11688" y="12462"/>
                  </a:lnTo>
                  <a:lnTo>
                    <a:pt x="11682" y="12462"/>
                  </a:lnTo>
                  <a:lnTo>
                    <a:pt x="11658" y="12450"/>
                  </a:lnTo>
                  <a:lnTo>
                    <a:pt x="11652" y="12444"/>
                  </a:lnTo>
                  <a:lnTo>
                    <a:pt x="11640" y="12438"/>
                  </a:lnTo>
                  <a:lnTo>
                    <a:pt x="11634" y="12444"/>
                  </a:lnTo>
                  <a:lnTo>
                    <a:pt x="11622" y="12444"/>
                  </a:lnTo>
                  <a:lnTo>
                    <a:pt x="11616" y="12450"/>
                  </a:lnTo>
                  <a:lnTo>
                    <a:pt x="11604" y="12444"/>
                  </a:lnTo>
                  <a:lnTo>
                    <a:pt x="11598" y="12438"/>
                  </a:lnTo>
                  <a:lnTo>
                    <a:pt x="11586" y="12420"/>
                  </a:lnTo>
                  <a:lnTo>
                    <a:pt x="11568" y="12408"/>
                  </a:lnTo>
                  <a:lnTo>
                    <a:pt x="11556" y="12402"/>
                  </a:lnTo>
                  <a:lnTo>
                    <a:pt x="11544" y="12390"/>
                  </a:lnTo>
                  <a:lnTo>
                    <a:pt x="11532" y="12384"/>
                  </a:lnTo>
                  <a:lnTo>
                    <a:pt x="11520" y="12372"/>
                  </a:lnTo>
                  <a:lnTo>
                    <a:pt x="11502" y="12360"/>
                  </a:lnTo>
                  <a:lnTo>
                    <a:pt x="11490" y="12354"/>
                  </a:lnTo>
                  <a:lnTo>
                    <a:pt x="11478" y="12342"/>
                  </a:lnTo>
                  <a:lnTo>
                    <a:pt x="11466" y="12336"/>
                  </a:lnTo>
                  <a:lnTo>
                    <a:pt x="11448" y="12330"/>
                  </a:lnTo>
                  <a:lnTo>
                    <a:pt x="11412" y="12312"/>
                  </a:lnTo>
                  <a:lnTo>
                    <a:pt x="11364" y="12282"/>
                  </a:lnTo>
                  <a:lnTo>
                    <a:pt x="11310" y="12258"/>
                  </a:lnTo>
                  <a:lnTo>
                    <a:pt x="11256" y="12228"/>
                  </a:lnTo>
                  <a:lnTo>
                    <a:pt x="11208" y="12204"/>
                  </a:lnTo>
                  <a:lnTo>
                    <a:pt x="11178" y="12186"/>
                  </a:lnTo>
                  <a:lnTo>
                    <a:pt x="11166" y="12180"/>
                  </a:lnTo>
                  <a:lnTo>
                    <a:pt x="11166" y="12186"/>
                  </a:lnTo>
                  <a:lnTo>
                    <a:pt x="11160" y="12186"/>
                  </a:lnTo>
                  <a:lnTo>
                    <a:pt x="11154" y="12180"/>
                  </a:lnTo>
                  <a:lnTo>
                    <a:pt x="11154" y="12174"/>
                  </a:lnTo>
                  <a:lnTo>
                    <a:pt x="10950" y="12336"/>
                  </a:lnTo>
                  <a:lnTo>
                    <a:pt x="10734" y="12480"/>
                  </a:lnTo>
                  <a:lnTo>
                    <a:pt x="10500" y="12600"/>
                  </a:lnTo>
                  <a:lnTo>
                    <a:pt x="10254" y="12696"/>
                  </a:lnTo>
                  <a:lnTo>
                    <a:pt x="9996" y="12762"/>
                  </a:lnTo>
                  <a:lnTo>
                    <a:pt x="9726" y="12810"/>
                  </a:lnTo>
                  <a:lnTo>
                    <a:pt x="9450" y="12822"/>
                  </a:lnTo>
                  <a:lnTo>
                    <a:pt x="9144" y="12804"/>
                  </a:lnTo>
                  <a:lnTo>
                    <a:pt x="8850" y="12750"/>
                  </a:lnTo>
                  <a:lnTo>
                    <a:pt x="8568" y="12672"/>
                  </a:lnTo>
                  <a:lnTo>
                    <a:pt x="8304" y="12558"/>
                  </a:lnTo>
                  <a:lnTo>
                    <a:pt x="8058" y="12414"/>
                  </a:lnTo>
                  <a:lnTo>
                    <a:pt x="7824" y="12246"/>
                  </a:lnTo>
                  <a:lnTo>
                    <a:pt x="7614" y="12054"/>
                  </a:lnTo>
                  <a:lnTo>
                    <a:pt x="7428" y="11844"/>
                  </a:lnTo>
                  <a:lnTo>
                    <a:pt x="7266" y="11610"/>
                  </a:lnTo>
                  <a:lnTo>
                    <a:pt x="7134" y="11358"/>
                  </a:lnTo>
                  <a:lnTo>
                    <a:pt x="6900" y="11520"/>
                  </a:lnTo>
                  <a:lnTo>
                    <a:pt x="6648" y="11658"/>
                  </a:lnTo>
                  <a:lnTo>
                    <a:pt x="6384" y="11766"/>
                  </a:lnTo>
                  <a:lnTo>
                    <a:pt x="6102" y="11844"/>
                  </a:lnTo>
                  <a:lnTo>
                    <a:pt x="5808" y="11892"/>
                  </a:lnTo>
                  <a:lnTo>
                    <a:pt x="5508" y="11910"/>
                  </a:lnTo>
                  <a:lnTo>
                    <a:pt x="5430" y="11904"/>
                  </a:lnTo>
                  <a:lnTo>
                    <a:pt x="5352" y="11904"/>
                  </a:lnTo>
                  <a:lnTo>
                    <a:pt x="4860" y="11670"/>
                  </a:lnTo>
                  <a:lnTo>
                    <a:pt x="4848" y="11664"/>
                  </a:lnTo>
                  <a:lnTo>
                    <a:pt x="4842" y="11658"/>
                  </a:lnTo>
                  <a:lnTo>
                    <a:pt x="4830" y="11652"/>
                  </a:lnTo>
                  <a:lnTo>
                    <a:pt x="4824" y="11652"/>
                  </a:lnTo>
                  <a:lnTo>
                    <a:pt x="4812" y="11658"/>
                  </a:lnTo>
                  <a:lnTo>
                    <a:pt x="4806" y="11664"/>
                  </a:lnTo>
                  <a:lnTo>
                    <a:pt x="4800" y="11664"/>
                  </a:lnTo>
                  <a:lnTo>
                    <a:pt x="4794" y="11670"/>
                  </a:lnTo>
                  <a:lnTo>
                    <a:pt x="4776" y="11652"/>
                  </a:lnTo>
                  <a:lnTo>
                    <a:pt x="4764" y="11652"/>
                  </a:lnTo>
                  <a:lnTo>
                    <a:pt x="4740" y="11628"/>
                  </a:lnTo>
                  <a:lnTo>
                    <a:pt x="4728" y="11622"/>
                  </a:lnTo>
                  <a:lnTo>
                    <a:pt x="4722" y="11616"/>
                  </a:lnTo>
                  <a:lnTo>
                    <a:pt x="4722" y="11604"/>
                  </a:lnTo>
                  <a:lnTo>
                    <a:pt x="4728" y="11592"/>
                  </a:lnTo>
                  <a:lnTo>
                    <a:pt x="4734" y="11586"/>
                  </a:lnTo>
                  <a:lnTo>
                    <a:pt x="4734" y="11580"/>
                  </a:lnTo>
                  <a:lnTo>
                    <a:pt x="4740" y="11580"/>
                  </a:lnTo>
                  <a:lnTo>
                    <a:pt x="4734" y="11574"/>
                  </a:lnTo>
                  <a:lnTo>
                    <a:pt x="4728" y="11562"/>
                  </a:lnTo>
                  <a:lnTo>
                    <a:pt x="4722" y="11556"/>
                  </a:lnTo>
                  <a:lnTo>
                    <a:pt x="4704" y="11556"/>
                  </a:lnTo>
                  <a:lnTo>
                    <a:pt x="4704" y="11544"/>
                  </a:lnTo>
                  <a:lnTo>
                    <a:pt x="4698" y="11520"/>
                  </a:lnTo>
                  <a:lnTo>
                    <a:pt x="4698" y="11484"/>
                  </a:lnTo>
                  <a:lnTo>
                    <a:pt x="4668" y="11484"/>
                  </a:lnTo>
                  <a:lnTo>
                    <a:pt x="4668" y="11478"/>
                  </a:lnTo>
                  <a:lnTo>
                    <a:pt x="4662" y="11472"/>
                  </a:lnTo>
                  <a:lnTo>
                    <a:pt x="4626" y="11454"/>
                  </a:lnTo>
                  <a:lnTo>
                    <a:pt x="4608" y="11448"/>
                  </a:lnTo>
                  <a:lnTo>
                    <a:pt x="4602" y="11442"/>
                  </a:lnTo>
                  <a:lnTo>
                    <a:pt x="4590" y="11436"/>
                  </a:lnTo>
                  <a:lnTo>
                    <a:pt x="4590" y="11388"/>
                  </a:lnTo>
                  <a:lnTo>
                    <a:pt x="4578" y="11376"/>
                  </a:lnTo>
                  <a:lnTo>
                    <a:pt x="4566" y="11370"/>
                  </a:lnTo>
                  <a:lnTo>
                    <a:pt x="4554" y="11358"/>
                  </a:lnTo>
                  <a:lnTo>
                    <a:pt x="4548" y="11358"/>
                  </a:lnTo>
                  <a:lnTo>
                    <a:pt x="4536" y="11346"/>
                  </a:lnTo>
                  <a:lnTo>
                    <a:pt x="4524" y="11346"/>
                  </a:lnTo>
                  <a:lnTo>
                    <a:pt x="4518" y="11352"/>
                  </a:lnTo>
                  <a:lnTo>
                    <a:pt x="4506" y="11352"/>
                  </a:lnTo>
                  <a:lnTo>
                    <a:pt x="4494" y="11358"/>
                  </a:lnTo>
                  <a:lnTo>
                    <a:pt x="4488" y="11358"/>
                  </a:lnTo>
                  <a:lnTo>
                    <a:pt x="4482" y="11352"/>
                  </a:lnTo>
                  <a:lnTo>
                    <a:pt x="4458" y="11340"/>
                  </a:lnTo>
                  <a:lnTo>
                    <a:pt x="4440" y="11334"/>
                  </a:lnTo>
                  <a:lnTo>
                    <a:pt x="4416" y="11334"/>
                  </a:lnTo>
                  <a:lnTo>
                    <a:pt x="4392" y="11346"/>
                  </a:lnTo>
                  <a:lnTo>
                    <a:pt x="4380" y="11346"/>
                  </a:lnTo>
                  <a:lnTo>
                    <a:pt x="4374" y="11352"/>
                  </a:lnTo>
                  <a:lnTo>
                    <a:pt x="4362" y="11352"/>
                  </a:lnTo>
                  <a:lnTo>
                    <a:pt x="4350" y="11346"/>
                  </a:lnTo>
                  <a:lnTo>
                    <a:pt x="4344" y="11340"/>
                  </a:lnTo>
                  <a:lnTo>
                    <a:pt x="4344" y="11328"/>
                  </a:lnTo>
                  <a:lnTo>
                    <a:pt x="4338" y="11322"/>
                  </a:lnTo>
                  <a:lnTo>
                    <a:pt x="4320" y="11322"/>
                  </a:lnTo>
                  <a:lnTo>
                    <a:pt x="4302" y="11316"/>
                  </a:lnTo>
                  <a:lnTo>
                    <a:pt x="4218" y="11316"/>
                  </a:lnTo>
                  <a:lnTo>
                    <a:pt x="4200" y="11304"/>
                  </a:lnTo>
                  <a:lnTo>
                    <a:pt x="4194" y="11292"/>
                  </a:lnTo>
                  <a:lnTo>
                    <a:pt x="4164" y="11262"/>
                  </a:lnTo>
                  <a:lnTo>
                    <a:pt x="4146" y="11262"/>
                  </a:lnTo>
                  <a:lnTo>
                    <a:pt x="4128" y="11256"/>
                  </a:lnTo>
                  <a:lnTo>
                    <a:pt x="4110" y="11256"/>
                  </a:lnTo>
                  <a:lnTo>
                    <a:pt x="4098" y="11250"/>
                  </a:lnTo>
                  <a:lnTo>
                    <a:pt x="4086" y="11250"/>
                  </a:lnTo>
                  <a:lnTo>
                    <a:pt x="4074" y="11244"/>
                  </a:lnTo>
                  <a:lnTo>
                    <a:pt x="4068" y="11232"/>
                  </a:lnTo>
                  <a:lnTo>
                    <a:pt x="4056" y="11226"/>
                  </a:lnTo>
                  <a:lnTo>
                    <a:pt x="4050" y="11214"/>
                  </a:lnTo>
                  <a:lnTo>
                    <a:pt x="4044" y="11208"/>
                  </a:lnTo>
                  <a:lnTo>
                    <a:pt x="4032" y="11208"/>
                  </a:lnTo>
                  <a:lnTo>
                    <a:pt x="4026" y="11214"/>
                  </a:lnTo>
                  <a:lnTo>
                    <a:pt x="4014" y="11220"/>
                  </a:lnTo>
                  <a:lnTo>
                    <a:pt x="3984" y="11220"/>
                  </a:lnTo>
                  <a:lnTo>
                    <a:pt x="3972" y="11214"/>
                  </a:lnTo>
                  <a:lnTo>
                    <a:pt x="3942" y="11184"/>
                  </a:lnTo>
                  <a:lnTo>
                    <a:pt x="3936" y="11184"/>
                  </a:lnTo>
                  <a:lnTo>
                    <a:pt x="3924" y="11172"/>
                  </a:lnTo>
                  <a:lnTo>
                    <a:pt x="3912" y="11166"/>
                  </a:lnTo>
                  <a:lnTo>
                    <a:pt x="3894" y="11166"/>
                  </a:lnTo>
                  <a:lnTo>
                    <a:pt x="3882" y="11160"/>
                  </a:lnTo>
                  <a:lnTo>
                    <a:pt x="3870" y="11160"/>
                  </a:lnTo>
                  <a:lnTo>
                    <a:pt x="3852" y="11136"/>
                  </a:lnTo>
                  <a:lnTo>
                    <a:pt x="3852" y="11124"/>
                  </a:lnTo>
                  <a:lnTo>
                    <a:pt x="3846" y="11118"/>
                  </a:lnTo>
                  <a:lnTo>
                    <a:pt x="3846" y="11112"/>
                  </a:lnTo>
                  <a:lnTo>
                    <a:pt x="3840" y="11100"/>
                  </a:lnTo>
                  <a:lnTo>
                    <a:pt x="3810" y="11100"/>
                  </a:lnTo>
                  <a:lnTo>
                    <a:pt x="3798" y="11106"/>
                  </a:lnTo>
                  <a:lnTo>
                    <a:pt x="3792" y="11106"/>
                  </a:lnTo>
                  <a:lnTo>
                    <a:pt x="3786" y="11094"/>
                  </a:lnTo>
                  <a:lnTo>
                    <a:pt x="3774" y="11088"/>
                  </a:lnTo>
                  <a:lnTo>
                    <a:pt x="3768" y="11082"/>
                  </a:lnTo>
                  <a:lnTo>
                    <a:pt x="3756" y="11082"/>
                  </a:lnTo>
                  <a:lnTo>
                    <a:pt x="3744" y="11076"/>
                  </a:lnTo>
                  <a:lnTo>
                    <a:pt x="3732" y="11076"/>
                  </a:lnTo>
                  <a:lnTo>
                    <a:pt x="3720" y="11064"/>
                  </a:lnTo>
                  <a:lnTo>
                    <a:pt x="3702" y="11052"/>
                  </a:lnTo>
                  <a:lnTo>
                    <a:pt x="3666" y="11040"/>
                  </a:lnTo>
                  <a:lnTo>
                    <a:pt x="3636" y="11034"/>
                  </a:lnTo>
                  <a:lnTo>
                    <a:pt x="3618" y="11028"/>
                  </a:lnTo>
                  <a:lnTo>
                    <a:pt x="3570" y="11028"/>
                  </a:lnTo>
                  <a:lnTo>
                    <a:pt x="3558" y="11022"/>
                  </a:lnTo>
                  <a:lnTo>
                    <a:pt x="3552" y="11010"/>
                  </a:lnTo>
                  <a:lnTo>
                    <a:pt x="3552" y="10962"/>
                  </a:lnTo>
                  <a:lnTo>
                    <a:pt x="3498" y="10962"/>
                  </a:lnTo>
                  <a:lnTo>
                    <a:pt x="3486" y="10950"/>
                  </a:lnTo>
                  <a:lnTo>
                    <a:pt x="3486" y="10944"/>
                  </a:lnTo>
                  <a:lnTo>
                    <a:pt x="3480" y="10944"/>
                  </a:lnTo>
                  <a:lnTo>
                    <a:pt x="3474" y="10938"/>
                  </a:lnTo>
                  <a:lnTo>
                    <a:pt x="3468" y="10926"/>
                  </a:lnTo>
                  <a:lnTo>
                    <a:pt x="3450" y="10908"/>
                  </a:lnTo>
                  <a:lnTo>
                    <a:pt x="3432" y="10902"/>
                  </a:lnTo>
                  <a:lnTo>
                    <a:pt x="3420" y="10902"/>
                  </a:lnTo>
                  <a:lnTo>
                    <a:pt x="3408" y="10890"/>
                  </a:lnTo>
                  <a:lnTo>
                    <a:pt x="3402" y="10878"/>
                  </a:lnTo>
                  <a:lnTo>
                    <a:pt x="3402" y="10866"/>
                  </a:lnTo>
                  <a:lnTo>
                    <a:pt x="3396" y="10860"/>
                  </a:lnTo>
                  <a:lnTo>
                    <a:pt x="3384" y="10836"/>
                  </a:lnTo>
                  <a:lnTo>
                    <a:pt x="3372" y="10836"/>
                  </a:lnTo>
                  <a:lnTo>
                    <a:pt x="3366" y="10830"/>
                  </a:lnTo>
                  <a:lnTo>
                    <a:pt x="3366" y="10824"/>
                  </a:lnTo>
                  <a:lnTo>
                    <a:pt x="3018" y="10782"/>
                  </a:lnTo>
                  <a:lnTo>
                    <a:pt x="2682" y="10710"/>
                  </a:lnTo>
                  <a:lnTo>
                    <a:pt x="2358" y="10608"/>
                  </a:lnTo>
                  <a:lnTo>
                    <a:pt x="2046" y="10476"/>
                  </a:lnTo>
                  <a:lnTo>
                    <a:pt x="1752" y="10320"/>
                  </a:lnTo>
                  <a:lnTo>
                    <a:pt x="1476" y="10134"/>
                  </a:lnTo>
                  <a:lnTo>
                    <a:pt x="1218" y="9930"/>
                  </a:lnTo>
                  <a:lnTo>
                    <a:pt x="978" y="9702"/>
                  </a:lnTo>
                  <a:lnTo>
                    <a:pt x="762" y="9450"/>
                  </a:lnTo>
                  <a:lnTo>
                    <a:pt x="570" y="9186"/>
                  </a:lnTo>
                  <a:lnTo>
                    <a:pt x="402" y="8898"/>
                  </a:lnTo>
                  <a:lnTo>
                    <a:pt x="264" y="8598"/>
                  </a:lnTo>
                  <a:lnTo>
                    <a:pt x="150" y="8280"/>
                  </a:lnTo>
                  <a:lnTo>
                    <a:pt x="66" y="7956"/>
                  </a:lnTo>
                  <a:lnTo>
                    <a:pt x="18" y="7614"/>
                  </a:lnTo>
                  <a:lnTo>
                    <a:pt x="0" y="7266"/>
                  </a:lnTo>
                  <a:lnTo>
                    <a:pt x="18" y="6924"/>
                  </a:lnTo>
                  <a:lnTo>
                    <a:pt x="66" y="6588"/>
                  </a:lnTo>
                  <a:lnTo>
                    <a:pt x="144" y="6264"/>
                  </a:lnTo>
                  <a:lnTo>
                    <a:pt x="258" y="5958"/>
                  </a:lnTo>
                  <a:lnTo>
                    <a:pt x="258" y="5952"/>
                  </a:lnTo>
                  <a:lnTo>
                    <a:pt x="270" y="5940"/>
                  </a:lnTo>
                  <a:lnTo>
                    <a:pt x="276" y="5928"/>
                  </a:lnTo>
                  <a:lnTo>
                    <a:pt x="276" y="5916"/>
                  </a:lnTo>
                  <a:lnTo>
                    <a:pt x="270" y="5916"/>
                  </a:lnTo>
                  <a:lnTo>
                    <a:pt x="276" y="5892"/>
                  </a:lnTo>
                  <a:lnTo>
                    <a:pt x="288" y="5874"/>
                  </a:lnTo>
                  <a:lnTo>
                    <a:pt x="294" y="5874"/>
                  </a:lnTo>
                  <a:lnTo>
                    <a:pt x="312" y="5856"/>
                  </a:lnTo>
                  <a:lnTo>
                    <a:pt x="324" y="5856"/>
                  </a:lnTo>
                  <a:lnTo>
                    <a:pt x="330" y="5862"/>
                  </a:lnTo>
                  <a:lnTo>
                    <a:pt x="336" y="5862"/>
                  </a:lnTo>
                  <a:lnTo>
                    <a:pt x="336" y="5868"/>
                  </a:lnTo>
                  <a:lnTo>
                    <a:pt x="342" y="5862"/>
                  </a:lnTo>
                  <a:lnTo>
                    <a:pt x="354" y="5856"/>
                  </a:lnTo>
                  <a:lnTo>
                    <a:pt x="366" y="5844"/>
                  </a:lnTo>
                  <a:lnTo>
                    <a:pt x="372" y="5844"/>
                  </a:lnTo>
                  <a:lnTo>
                    <a:pt x="390" y="5838"/>
                  </a:lnTo>
                  <a:lnTo>
                    <a:pt x="420" y="5838"/>
                  </a:lnTo>
                  <a:lnTo>
                    <a:pt x="420" y="5820"/>
                  </a:lnTo>
                  <a:lnTo>
                    <a:pt x="426" y="5820"/>
                  </a:lnTo>
                  <a:lnTo>
                    <a:pt x="432" y="5814"/>
                  </a:lnTo>
                  <a:lnTo>
                    <a:pt x="438" y="5802"/>
                  </a:lnTo>
                  <a:lnTo>
                    <a:pt x="450" y="5790"/>
                  </a:lnTo>
                  <a:lnTo>
                    <a:pt x="456" y="5778"/>
                  </a:lnTo>
                  <a:lnTo>
                    <a:pt x="462" y="5772"/>
                  </a:lnTo>
                  <a:lnTo>
                    <a:pt x="462" y="5766"/>
                  </a:lnTo>
                  <a:lnTo>
                    <a:pt x="498" y="5766"/>
                  </a:lnTo>
                  <a:lnTo>
                    <a:pt x="504" y="5760"/>
                  </a:lnTo>
                  <a:lnTo>
                    <a:pt x="510" y="5760"/>
                  </a:lnTo>
                  <a:lnTo>
                    <a:pt x="522" y="5748"/>
                  </a:lnTo>
                  <a:lnTo>
                    <a:pt x="522" y="5742"/>
                  </a:lnTo>
                  <a:lnTo>
                    <a:pt x="540" y="5724"/>
                  </a:lnTo>
                  <a:lnTo>
                    <a:pt x="540" y="5718"/>
                  </a:lnTo>
                  <a:lnTo>
                    <a:pt x="534" y="5706"/>
                  </a:lnTo>
                  <a:lnTo>
                    <a:pt x="534" y="5694"/>
                  </a:lnTo>
                  <a:lnTo>
                    <a:pt x="540" y="5688"/>
                  </a:lnTo>
                  <a:lnTo>
                    <a:pt x="546" y="5676"/>
                  </a:lnTo>
                  <a:lnTo>
                    <a:pt x="552" y="5670"/>
                  </a:lnTo>
                  <a:lnTo>
                    <a:pt x="552" y="5652"/>
                  </a:lnTo>
                  <a:lnTo>
                    <a:pt x="546" y="5646"/>
                  </a:lnTo>
                  <a:lnTo>
                    <a:pt x="546" y="5640"/>
                  </a:lnTo>
                  <a:lnTo>
                    <a:pt x="540" y="5628"/>
                  </a:lnTo>
                  <a:lnTo>
                    <a:pt x="540" y="5616"/>
                  </a:lnTo>
                  <a:lnTo>
                    <a:pt x="552" y="5604"/>
                  </a:lnTo>
                  <a:lnTo>
                    <a:pt x="564" y="5604"/>
                  </a:lnTo>
                  <a:lnTo>
                    <a:pt x="564" y="5586"/>
                  </a:lnTo>
                  <a:lnTo>
                    <a:pt x="570" y="5574"/>
                  </a:lnTo>
                  <a:lnTo>
                    <a:pt x="570" y="5532"/>
                  </a:lnTo>
                  <a:lnTo>
                    <a:pt x="564" y="5520"/>
                  </a:lnTo>
                  <a:lnTo>
                    <a:pt x="576" y="5508"/>
                  </a:lnTo>
                  <a:lnTo>
                    <a:pt x="594" y="5496"/>
                  </a:lnTo>
                  <a:lnTo>
                    <a:pt x="606" y="5490"/>
                  </a:lnTo>
                  <a:lnTo>
                    <a:pt x="618" y="5478"/>
                  </a:lnTo>
                  <a:lnTo>
                    <a:pt x="618" y="5466"/>
                  </a:lnTo>
                  <a:lnTo>
                    <a:pt x="624" y="5454"/>
                  </a:lnTo>
                  <a:lnTo>
                    <a:pt x="624" y="5442"/>
                  </a:lnTo>
                  <a:lnTo>
                    <a:pt x="630" y="5430"/>
                  </a:lnTo>
                  <a:lnTo>
                    <a:pt x="666" y="5394"/>
                  </a:lnTo>
                  <a:lnTo>
                    <a:pt x="654" y="5382"/>
                  </a:lnTo>
                  <a:lnTo>
                    <a:pt x="654" y="5370"/>
                  </a:lnTo>
                  <a:lnTo>
                    <a:pt x="660" y="5364"/>
                  </a:lnTo>
                  <a:lnTo>
                    <a:pt x="666" y="5352"/>
                  </a:lnTo>
                  <a:lnTo>
                    <a:pt x="672" y="5346"/>
                  </a:lnTo>
                  <a:lnTo>
                    <a:pt x="678" y="5346"/>
                  </a:lnTo>
                  <a:lnTo>
                    <a:pt x="684" y="5340"/>
                  </a:lnTo>
                  <a:lnTo>
                    <a:pt x="684" y="5334"/>
                  </a:lnTo>
                  <a:lnTo>
                    <a:pt x="690" y="5334"/>
                  </a:lnTo>
                  <a:lnTo>
                    <a:pt x="690" y="5328"/>
                  </a:lnTo>
                  <a:lnTo>
                    <a:pt x="696" y="5322"/>
                  </a:lnTo>
                  <a:lnTo>
                    <a:pt x="708" y="5298"/>
                  </a:lnTo>
                  <a:lnTo>
                    <a:pt x="708" y="5286"/>
                  </a:lnTo>
                  <a:lnTo>
                    <a:pt x="720" y="5286"/>
                  </a:lnTo>
                  <a:lnTo>
                    <a:pt x="732" y="5274"/>
                  </a:lnTo>
                  <a:lnTo>
                    <a:pt x="750" y="5274"/>
                  </a:lnTo>
                  <a:lnTo>
                    <a:pt x="762" y="5262"/>
                  </a:lnTo>
                  <a:lnTo>
                    <a:pt x="762" y="5250"/>
                  </a:lnTo>
                  <a:lnTo>
                    <a:pt x="756" y="5244"/>
                  </a:lnTo>
                  <a:lnTo>
                    <a:pt x="774" y="5226"/>
                  </a:lnTo>
                  <a:lnTo>
                    <a:pt x="780" y="5214"/>
                  </a:lnTo>
                  <a:lnTo>
                    <a:pt x="780" y="5196"/>
                  </a:lnTo>
                  <a:lnTo>
                    <a:pt x="786" y="5190"/>
                  </a:lnTo>
                  <a:lnTo>
                    <a:pt x="792" y="5190"/>
                  </a:lnTo>
                  <a:lnTo>
                    <a:pt x="810" y="5172"/>
                  </a:lnTo>
                  <a:lnTo>
                    <a:pt x="828" y="5136"/>
                  </a:lnTo>
                  <a:lnTo>
                    <a:pt x="834" y="5130"/>
                  </a:lnTo>
                  <a:lnTo>
                    <a:pt x="834" y="5088"/>
                  </a:lnTo>
                  <a:lnTo>
                    <a:pt x="846" y="5076"/>
                  </a:lnTo>
                  <a:lnTo>
                    <a:pt x="882" y="5076"/>
                  </a:lnTo>
                  <a:lnTo>
                    <a:pt x="888" y="5070"/>
                  </a:lnTo>
                  <a:lnTo>
                    <a:pt x="888" y="5040"/>
                  </a:lnTo>
                  <a:lnTo>
                    <a:pt x="894" y="5040"/>
                  </a:lnTo>
                  <a:lnTo>
                    <a:pt x="906" y="5028"/>
                  </a:lnTo>
                  <a:lnTo>
                    <a:pt x="912" y="5028"/>
                  </a:lnTo>
                  <a:lnTo>
                    <a:pt x="918" y="5022"/>
                  </a:lnTo>
                  <a:lnTo>
                    <a:pt x="930" y="5016"/>
                  </a:lnTo>
                  <a:lnTo>
                    <a:pt x="936" y="5004"/>
                  </a:lnTo>
                  <a:lnTo>
                    <a:pt x="948" y="4992"/>
                  </a:lnTo>
                  <a:lnTo>
                    <a:pt x="948" y="4986"/>
                  </a:lnTo>
                  <a:lnTo>
                    <a:pt x="954" y="4986"/>
                  </a:lnTo>
                  <a:lnTo>
                    <a:pt x="990" y="4968"/>
                  </a:lnTo>
                  <a:lnTo>
                    <a:pt x="1002" y="4968"/>
                  </a:lnTo>
                  <a:lnTo>
                    <a:pt x="1002" y="4938"/>
                  </a:lnTo>
                  <a:lnTo>
                    <a:pt x="990" y="4926"/>
                  </a:lnTo>
                  <a:lnTo>
                    <a:pt x="990" y="4920"/>
                  </a:lnTo>
                  <a:lnTo>
                    <a:pt x="996" y="4914"/>
                  </a:lnTo>
                  <a:lnTo>
                    <a:pt x="1008" y="4908"/>
                  </a:lnTo>
                  <a:lnTo>
                    <a:pt x="1026" y="4902"/>
                  </a:lnTo>
                  <a:lnTo>
                    <a:pt x="1038" y="4896"/>
                  </a:lnTo>
                  <a:lnTo>
                    <a:pt x="1044" y="4890"/>
                  </a:lnTo>
                  <a:lnTo>
                    <a:pt x="1044" y="4884"/>
                  </a:lnTo>
                  <a:lnTo>
                    <a:pt x="1050" y="4878"/>
                  </a:lnTo>
                  <a:lnTo>
                    <a:pt x="1062" y="4872"/>
                  </a:lnTo>
                  <a:lnTo>
                    <a:pt x="1068" y="4860"/>
                  </a:lnTo>
                  <a:lnTo>
                    <a:pt x="1080" y="4848"/>
                  </a:lnTo>
                  <a:lnTo>
                    <a:pt x="1092" y="4842"/>
                  </a:lnTo>
                  <a:lnTo>
                    <a:pt x="1098" y="4836"/>
                  </a:lnTo>
                  <a:lnTo>
                    <a:pt x="1104" y="4824"/>
                  </a:lnTo>
                  <a:lnTo>
                    <a:pt x="1116" y="4818"/>
                  </a:lnTo>
                  <a:lnTo>
                    <a:pt x="1128" y="4794"/>
                  </a:lnTo>
                  <a:lnTo>
                    <a:pt x="1128" y="4782"/>
                  </a:lnTo>
                  <a:lnTo>
                    <a:pt x="1134" y="4776"/>
                  </a:lnTo>
                  <a:lnTo>
                    <a:pt x="1140" y="4764"/>
                  </a:lnTo>
                  <a:lnTo>
                    <a:pt x="1152" y="4764"/>
                  </a:lnTo>
                  <a:lnTo>
                    <a:pt x="1158" y="4758"/>
                  </a:lnTo>
                  <a:lnTo>
                    <a:pt x="1158" y="4734"/>
                  </a:lnTo>
                  <a:lnTo>
                    <a:pt x="1134" y="4710"/>
                  </a:lnTo>
                  <a:lnTo>
                    <a:pt x="1134" y="4704"/>
                  </a:lnTo>
                  <a:lnTo>
                    <a:pt x="1140" y="4698"/>
                  </a:lnTo>
                  <a:lnTo>
                    <a:pt x="1152" y="4698"/>
                  </a:lnTo>
                  <a:lnTo>
                    <a:pt x="1188" y="4680"/>
                  </a:lnTo>
                  <a:lnTo>
                    <a:pt x="1206" y="4662"/>
                  </a:lnTo>
                  <a:lnTo>
                    <a:pt x="1218" y="4638"/>
                  </a:lnTo>
                  <a:lnTo>
                    <a:pt x="1242" y="4626"/>
                  </a:lnTo>
                  <a:lnTo>
                    <a:pt x="1254" y="4614"/>
                  </a:lnTo>
                  <a:lnTo>
                    <a:pt x="1260" y="4602"/>
                  </a:lnTo>
                  <a:lnTo>
                    <a:pt x="1272" y="4596"/>
                  </a:lnTo>
                  <a:lnTo>
                    <a:pt x="1284" y="4584"/>
                  </a:lnTo>
                  <a:lnTo>
                    <a:pt x="1296" y="4584"/>
                  </a:lnTo>
                  <a:lnTo>
                    <a:pt x="1302" y="4578"/>
                  </a:lnTo>
                  <a:lnTo>
                    <a:pt x="1314" y="4578"/>
                  </a:lnTo>
                  <a:lnTo>
                    <a:pt x="1338" y="4566"/>
                  </a:lnTo>
                  <a:lnTo>
                    <a:pt x="1344" y="4554"/>
                  </a:lnTo>
                  <a:lnTo>
                    <a:pt x="1344" y="4542"/>
                  </a:lnTo>
                  <a:lnTo>
                    <a:pt x="1350" y="4536"/>
                  </a:lnTo>
                  <a:lnTo>
                    <a:pt x="1362" y="4530"/>
                  </a:lnTo>
                  <a:lnTo>
                    <a:pt x="1386" y="4506"/>
                  </a:lnTo>
                  <a:lnTo>
                    <a:pt x="1398" y="4500"/>
                  </a:lnTo>
                  <a:lnTo>
                    <a:pt x="1404" y="4500"/>
                  </a:lnTo>
                  <a:lnTo>
                    <a:pt x="1416" y="4506"/>
                  </a:lnTo>
                  <a:lnTo>
                    <a:pt x="1422" y="4512"/>
                  </a:lnTo>
                  <a:lnTo>
                    <a:pt x="1428" y="4512"/>
                  </a:lnTo>
                  <a:lnTo>
                    <a:pt x="1428" y="4506"/>
                  </a:lnTo>
                  <a:lnTo>
                    <a:pt x="1434" y="4494"/>
                  </a:lnTo>
                  <a:lnTo>
                    <a:pt x="1452" y="4440"/>
                  </a:lnTo>
                  <a:lnTo>
                    <a:pt x="1452" y="4428"/>
                  </a:lnTo>
                  <a:lnTo>
                    <a:pt x="1446" y="4422"/>
                  </a:lnTo>
                  <a:lnTo>
                    <a:pt x="1464" y="4404"/>
                  </a:lnTo>
                  <a:lnTo>
                    <a:pt x="1482" y="4392"/>
                  </a:lnTo>
                  <a:lnTo>
                    <a:pt x="1494" y="4386"/>
                  </a:lnTo>
                  <a:lnTo>
                    <a:pt x="1506" y="4386"/>
                  </a:lnTo>
                  <a:lnTo>
                    <a:pt x="1518" y="4380"/>
                  </a:lnTo>
                  <a:lnTo>
                    <a:pt x="1524" y="4380"/>
                  </a:lnTo>
                  <a:lnTo>
                    <a:pt x="1524" y="4362"/>
                  </a:lnTo>
                  <a:lnTo>
                    <a:pt x="1788" y="4194"/>
                  </a:lnTo>
                  <a:lnTo>
                    <a:pt x="2070" y="4044"/>
                  </a:lnTo>
                  <a:lnTo>
                    <a:pt x="2370" y="3924"/>
                  </a:lnTo>
                  <a:lnTo>
                    <a:pt x="2478" y="3636"/>
                  </a:lnTo>
                  <a:lnTo>
                    <a:pt x="2616" y="3360"/>
                  </a:lnTo>
                  <a:lnTo>
                    <a:pt x="2784" y="3102"/>
                  </a:lnTo>
                  <a:lnTo>
                    <a:pt x="2976" y="2862"/>
                  </a:lnTo>
                  <a:lnTo>
                    <a:pt x="3192" y="2646"/>
                  </a:lnTo>
                  <a:lnTo>
                    <a:pt x="3432" y="2454"/>
                  </a:lnTo>
                  <a:lnTo>
                    <a:pt x="3690" y="2280"/>
                  </a:lnTo>
                  <a:lnTo>
                    <a:pt x="3966" y="2142"/>
                  </a:lnTo>
                  <a:lnTo>
                    <a:pt x="4254" y="2028"/>
                  </a:lnTo>
                  <a:lnTo>
                    <a:pt x="4560" y="1944"/>
                  </a:lnTo>
                  <a:lnTo>
                    <a:pt x="4878" y="1890"/>
                  </a:lnTo>
                  <a:lnTo>
                    <a:pt x="5208" y="1872"/>
                  </a:lnTo>
                  <a:lnTo>
                    <a:pt x="5250" y="1872"/>
                  </a:lnTo>
                  <a:lnTo>
                    <a:pt x="5298" y="1878"/>
                  </a:lnTo>
                  <a:lnTo>
                    <a:pt x="5436" y="1584"/>
                  </a:lnTo>
                  <a:lnTo>
                    <a:pt x="5610" y="1314"/>
                  </a:lnTo>
                  <a:lnTo>
                    <a:pt x="5802" y="1056"/>
                  </a:lnTo>
                  <a:lnTo>
                    <a:pt x="6024" y="828"/>
                  </a:lnTo>
                  <a:lnTo>
                    <a:pt x="6270" y="618"/>
                  </a:lnTo>
                  <a:lnTo>
                    <a:pt x="6540" y="438"/>
                  </a:lnTo>
                  <a:lnTo>
                    <a:pt x="6828" y="288"/>
                  </a:lnTo>
                  <a:lnTo>
                    <a:pt x="7128" y="162"/>
                  </a:lnTo>
                  <a:lnTo>
                    <a:pt x="7446" y="72"/>
                  </a:lnTo>
                  <a:lnTo>
                    <a:pt x="7782" y="18"/>
                  </a:lnTo>
                  <a:lnTo>
                    <a:pt x="8124" y="0"/>
                  </a:lnTo>
                  <a:close/>
                </a:path>
              </a:pathLst>
            </a:custGeom>
            <a:gradFill>
              <a:gsLst>
                <a:gs pos="4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6600000" scaled="0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983902" y="562311"/>
              <a:ext cx="2253928" cy="1819708"/>
            </a:xfrm>
            <a:custGeom>
              <a:avLst/>
              <a:gdLst/>
              <a:ahLst/>
              <a:cxnLst>
                <a:cxn ang="0">
                  <a:pos x="4590" y="120"/>
                </a:cxn>
                <a:cxn ang="0">
                  <a:pos x="4674" y="138"/>
                </a:cxn>
                <a:cxn ang="0">
                  <a:pos x="4698" y="156"/>
                </a:cxn>
                <a:cxn ang="0">
                  <a:pos x="4740" y="174"/>
                </a:cxn>
                <a:cxn ang="0">
                  <a:pos x="4764" y="186"/>
                </a:cxn>
                <a:cxn ang="0">
                  <a:pos x="4782" y="204"/>
                </a:cxn>
                <a:cxn ang="0">
                  <a:pos x="4830" y="222"/>
                </a:cxn>
                <a:cxn ang="0">
                  <a:pos x="4872" y="282"/>
                </a:cxn>
                <a:cxn ang="0">
                  <a:pos x="4908" y="282"/>
                </a:cxn>
                <a:cxn ang="0">
                  <a:pos x="5154" y="432"/>
                </a:cxn>
                <a:cxn ang="0">
                  <a:pos x="5178" y="450"/>
                </a:cxn>
                <a:cxn ang="0">
                  <a:pos x="5184" y="504"/>
                </a:cxn>
                <a:cxn ang="0">
                  <a:pos x="5226" y="534"/>
                </a:cxn>
                <a:cxn ang="0">
                  <a:pos x="5256" y="570"/>
                </a:cxn>
                <a:cxn ang="0">
                  <a:pos x="5304" y="588"/>
                </a:cxn>
                <a:cxn ang="0">
                  <a:pos x="5328" y="594"/>
                </a:cxn>
                <a:cxn ang="0">
                  <a:pos x="5394" y="624"/>
                </a:cxn>
                <a:cxn ang="0">
                  <a:pos x="5442" y="648"/>
                </a:cxn>
                <a:cxn ang="0">
                  <a:pos x="5478" y="660"/>
                </a:cxn>
                <a:cxn ang="0">
                  <a:pos x="5520" y="690"/>
                </a:cxn>
                <a:cxn ang="0">
                  <a:pos x="5544" y="714"/>
                </a:cxn>
                <a:cxn ang="0">
                  <a:pos x="5574" y="732"/>
                </a:cxn>
                <a:cxn ang="0">
                  <a:pos x="5598" y="750"/>
                </a:cxn>
                <a:cxn ang="0">
                  <a:pos x="5652" y="792"/>
                </a:cxn>
                <a:cxn ang="0">
                  <a:pos x="5688" y="816"/>
                </a:cxn>
                <a:cxn ang="0">
                  <a:pos x="5712" y="852"/>
                </a:cxn>
                <a:cxn ang="0">
                  <a:pos x="5748" y="858"/>
                </a:cxn>
                <a:cxn ang="0">
                  <a:pos x="5826" y="924"/>
                </a:cxn>
                <a:cxn ang="0">
                  <a:pos x="5868" y="930"/>
                </a:cxn>
                <a:cxn ang="0">
                  <a:pos x="5886" y="966"/>
                </a:cxn>
                <a:cxn ang="0">
                  <a:pos x="5940" y="1002"/>
                </a:cxn>
                <a:cxn ang="0">
                  <a:pos x="5964" y="1044"/>
                </a:cxn>
                <a:cxn ang="0">
                  <a:pos x="5994" y="1080"/>
                </a:cxn>
                <a:cxn ang="0">
                  <a:pos x="6012" y="1098"/>
                </a:cxn>
                <a:cxn ang="0">
                  <a:pos x="6054" y="1098"/>
                </a:cxn>
                <a:cxn ang="0">
                  <a:pos x="6078" y="1140"/>
                </a:cxn>
                <a:cxn ang="0">
                  <a:pos x="6144" y="1194"/>
                </a:cxn>
                <a:cxn ang="0">
                  <a:pos x="6240" y="1260"/>
                </a:cxn>
                <a:cxn ang="0">
                  <a:pos x="6288" y="1284"/>
                </a:cxn>
                <a:cxn ang="0">
                  <a:pos x="7824" y="1392"/>
                </a:cxn>
                <a:cxn ang="0">
                  <a:pos x="9198" y="2208"/>
                </a:cxn>
                <a:cxn ang="0">
                  <a:pos x="10032" y="3564"/>
                </a:cxn>
                <a:cxn ang="0">
                  <a:pos x="10128" y="5148"/>
                </a:cxn>
                <a:cxn ang="0">
                  <a:pos x="10638" y="6564"/>
                </a:cxn>
                <a:cxn ang="0">
                  <a:pos x="10746" y="8016"/>
                </a:cxn>
                <a:cxn ang="0">
                  <a:pos x="9078" y="8688"/>
                </a:cxn>
                <a:cxn ang="0">
                  <a:pos x="7068" y="8406"/>
                </a:cxn>
                <a:cxn ang="0">
                  <a:pos x="5160" y="7452"/>
                </a:cxn>
                <a:cxn ang="0">
                  <a:pos x="3420" y="6060"/>
                </a:cxn>
                <a:cxn ang="0">
                  <a:pos x="1908" y="4488"/>
                </a:cxn>
                <a:cxn ang="0">
                  <a:pos x="702" y="2982"/>
                </a:cxn>
                <a:cxn ang="0">
                  <a:pos x="276" y="1926"/>
                </a:cxn>
                <a:cxn ang="0">
                  <a:pos x="1074" y="1584"/>
                </a:cxn>
                <a:cxn ang="0">
                  <a:pos x="2178" y="438"/>
                </a:cxn>
                <a:cxn ang="0">
                  <a:pos x="3762" y="0"/>
                </a:cxn>
              </a:cxnLst>
              <a:rect l="0" t="0" r="r" b="b"/>
              <a:pathLst>
                <a:path w="10776" h="8700">
                  <a:moveTo>
                    <a:pt x="3762" y="0"/>
                  </a:moveTo>
                  <a:lnTo>
                    <a:pt x="4044" y="12"/>
                  </a:lnTo>
                  <a:lnTo>
                    <a:pt x="4320" y="54"/>
                  </a:lnTo>
                  <a:lnTo>
                    <a:pt x="4584" y="114"/>
                  </a:lnTo>
                  <a:lnTo>
                    <a:pt x="4590" y="120"/>
                  </a:lnTo>
                  <a:lnTo>
                    <a:pt x="4596" y="114"/>
                  </a:lnTo>
                  <a:lnTo>
                    <a:pt x="4596" y="120"/>
                  </a:lnTo>
                  <a:lnTo>
                    <a:pt x="4608" y="120"/>
                  </a:lnTo>
                  <a:lnTo>
                    <a:pt x="4662" y="138"/>
                  </a:lnTo>
                  <a:lnTo>
                    <a:pt x="4674" y="138"/>
                  </a:lnTo>
                  <a:lnTo>
                    <a:pt x="4674" y="144"/>
                  </a:lnTo>
                  <a:lnTo>
                    <a:pt x="4680" y="144"/>
                  </a:lnTo>
                  <a:lnTo>
                    <a:pt x="4686" y="150"/>
                  </a:lnTo>
                  <a:lnTo>
                    <a:pt x="4692" y="150"/>
                  </a:lnTo>
                  <a:lnTo>
                    <a:pt x="4698" y="156"/>
                  </a:lnTo>
                  <a:lnTo>
                    <a:pt x="4704" y="156"/>
                  </a:lnTo>
                  <a:lnTo>
                    <a:pt x="4716" y="162"/>
                  </a:lnTo>
                  <a:lnTo>
                    <a:pt x="4722" y="168"/>
                  </a:lnTo>
                  <a:lnTo>
                    <a:pt x="4728" y="168"/>
                  </a:lnTo>
                  <a:lnTo>
                    <a:pt x="4740" y="174"/>
                  </a:lnTo>
                  <a:lnTo>
                    <a:pt x="4752" y="174"/>
                  </a:lnTo>
                  <a:lnTo>
                    <a:pt x="4752" y="180"/>
                  </a:lnTo>
                  <a:lnTo>
                    <a:pt x="4758" y="180"/>
                  </a:lnTo>
                  <a:lnTo>
                    <a:pt x="4758" y="186"/>
                  </a:lnTo>
                  <a:lnTo>
                    <a:pt x="4764" y="186"/>
                  </a:lnTo>
                  <a:lnTo>
                    <a:pt x="4764" y="192"/>
                  </a:lnTo>
                  <a:lnTo>
                    <a:pt x="4770" y="192"/>
                  </a:lnTo>
                  <a:lnTo>
                    <a:pt x="4776" y="198"/>
                  </a:lnTo>
                  <a:lnTo>
                    <a:pt x="4782" y="198"/>
                  </a:lnTo>
                  <a:lnTo>
                    <a:pt x="4782" y="204"/>
                  </a:lnTo>
                  <a:lnTo>
                    <a:pt x="4794" y="204"/>
                  </a:lnTo>
                  <a:lnTo>
                    <a:pt x="4800" y="210"/>
                  </a:lnTo>
                  <a:lnTo>
                    <a:pt x="4812" y="216"/>
                  </a:lnTo>
                  <a:lnTo>
                    <a:pt x="4818" y="222"/>
                  </a:lnTo>
                  <a:lnTo>
                    <a:pt x="4830" y="222"/>
                  </a:lnTo>
                  <a:lnTo>
                    <a:pt x="4836" y="228"/>
                  </a:lnTo>
                  <a:lnTo>
                    <a:pt x="4860" y="240"/>
                  </a:lnTo>
                  <a:lnTo>
                    <a:pt x="4866" y="246"/>
                  </a:lnTo>
                  <a:lnTo>
                    <a:pt x="4872" y="246"/>
                  </a:lnTo>
                  <a:lnTo>
                    <a:pt x="4872" y="282"/>
                  </a:lnTo>
                  <a:lnTo>
                    <a:pt x="4884" y="282"/>
                  </a:lnTo>
                  <a:lnTo>
                    <a:pt x="4884" y="276"/>
                  </a:lnTo>
                  <a:lnTo>
                    <a:pt x="4896" y="276"/>
                  </a:lnTo>
                  <a:lnTo>
                    <a:pt x="4902" y="282"/>
                  </a:lnTo>
                  <a:lnTo>
                    <a:pt x="4908" y="282"/>
                  </a:lnTo>
                  <a:lnTo>
                    <a:pt x="4920" y="294"/>
                  </a:lnTo>
                  <a:lnTo>
                    <a:pt x="5124" y="420"/>
                  </a:lnTo>
                  <a:lnTo>
                    <a:pt x="5130" y="426"/>
                  </a:lnTo>
                  <a:lnTo>
                    <a:pt x="5154" y="426"/>
                  </a:lnTo>
                  <a:lnTo>
                    <a:pt x="5154" y="432"/>
                  </a:lnTo>
                  <a:lnTo>
                    <a:pt x="5166" y="432"/>
                  </a:lnTo>
                  <a:lnTo>
                    <a:pt x="5166" y="438"/>
                  </a:lnTo>
                  <a:lnTo>
                    <a:pt x="5172" y="438"/>
                  </a:lnTo>
                  <a:lnTo>
                    <a:pt x="5172" y="444"/>
                  </a:lnTo>
                  <a:lnTo>
                    <a:pt x="5178" y="450"/>
                  </a:lnTo>
                  <a:lnTo>
                    <a:pt x="5178" y="456"/>
                  </a:lnTo>
                  <a:lnTo>
                    <a:pt x="5172" y="462"/>
                  </a:lnTo>
                  <a:lnTo>
                    <a:pt x="5172" y="474"/>
                  </a:lnTo>
                  <a:lnTo>
                    <a:pt x="5184" y="474"/>
                  </a:lnTo>
                  <a:lnTo>
                    <a:pt x="5184" y="504"/>
                  </a:lnTo>
                  <a:lnTo>
                    <a:pt x="5196" y="504"/>
                  </a:lnTo>
                  <a:lnTo>
                    <a:pt x="5196" y="516"/>
                  </a:lnTo>
                  <a:lnTo>
                    <a:pt x="5208" y="522"/>
                  </a:lnTo>
                  <a:lnTo>
                    <a:pt x="5220" y="534"/>
                  </a:lnTo>
                  <a:lnTo>
                    <a:pt x="5226" y="534"/>
                  </a:lnTo>
                  <a:lnTo>
                    <a:pt x="5226" y="558"/>
                  </a:lnTo>
                  <a:lnTo>
                    <a:pt x="5232" y="564"/>
                  </a:lnTo>
                  <a:lnTo>
                    <a:pt x="5238" y="564"/>
                  </a:lnTo>
                  <a:lnTo>
                    <a:pt x="5238" y="570"/>
                  </a:lnTo>
                  <a:lnTo>
                    <a:pt x="5256" y="570"/>
                  </a:lnTo>
                  <a:lnTo>
                    <a:pt x="5268" y="576"/>
                  </a:lnTo>
                  <a:lnTo>
                    <a:pt x="5274" y="582"/>
                  </a:lnTo>
                  <a:lnTo>
                    <a:pt x="5280" y="582"/>
                  </a:lnTo>
                  <a:lnTo>
                    <a:pt x="5292" y="588"/>
                  </a:lnTo>
                  <a:lnTo>
                    <a:pt x="5304" y="588"/>
                  </a:lnTo>
                  <a:lnTo>
                    <a:pt x="5310" y="582"/>
                  </a:lnTo>
                  <a:lnTo>
                    <a:pt x="5316" y="582"/>
                  </a:lnTo>
                  <a:lnTo>
                    <a:pt x="5322" y="588"/>
                  </a:lnTo>
                  <a:lnTo>
                    <a:pt x="5322" y="594"/>
                  </a:lnTo>
                  <a:lnTo>
                    <a:pt x="5328" y="594"/>
                  </a:lnTo>
                  <a:lnTo>
                    <a:pt x="5328" y="600"/>
                  </a:lnTo>
                  <a:lnTo>
                    <a:pt x="5376" y="600"/>
                  </a:lnTo>
                  <a:lnTo>
                    <a:pt x="5388" y="612"/>
                  </a:lnTo>
                  <a:lnTo>
                    <a:pt x="5388" y="618"/>
                  </a:lnTo>
                  <a:lnTo>
                    <a:pt x="5394" y="624"/>
                  </a:lnTo>
                  <a:lnTo>
                    <a:pt x="5418" y="636"/>
                  </a:lnTo>
                  <a:lnTo>
                    <a:pt x="5424" y="636"/>
                  </a:lnTo>
                  <a:lnTo>
                    <a:pt x="5436" y="642"/>
                  </a:lnTo>
                  <a:lnTo>
                    <a:pt x="5442" y="642"/>
                  </a:lnTo>
                  <a:lnTo>
                    <a:pt x="5442" y="648"/>
                  </a:lnTo>
                  <a:lnTo>
                    <a:pt x="5454" y="660"/>
                  </a:lnTo>
                  <a:lnTo>
                    <a:pt x="5460" y="660"/>
                  </a:lnTo>
                  <a:lnTo>
                    <a:pt x="5466" y="654"/>
                  </a:lnTo>
                  <a:lnTo>
                    <a:pt x="5472" y="654"/>
                  </a:lnTo>
                  <a:lnTo>
                    <a:pt x="5478" y="660"/>
                  </a:lnTo>
                  <a:lnTo>
                    <a:pt x="5484" y="660"/>
                  </a:lnTo>
                  <a:lnTo>
                    <a:pt x="5484" y="666"/>
                  </a:lnTo>
                  <a:lnTo>
                    <a:pt x="5502" y="684"/>
                  </a:lnTo>
                  <a:lnTo>
                    <a:pt x="5508" y="684"/>
                  </a:lnTo>
                  <a:lnTo>
                    <a:pt x="5520" y="690"/>
                  </a:lnTo>
                  <a:lnTo>
                    <a:pt x="5526" y="702"/>
                  </a:lnTo>
                  <a:lnTo>
                    <a:pt x="5526" y="714"/>
                  </a:lnTo>
                  <a:lnTo>
                    <a:pt x="5532" y="720"/>
                  </a:lnTo>
                  <a:lnTo>
                    <a:pt x="5538" y="720"/>
                  </a:lnTo>
                  <a:lnTo>
                    <a:pt x="5544" y="714"/>
                  </a:lnTo>
                  <a:lnTo>
                    <a:pt x="5550" y="714"/>
                  </a:lnTo>
                  <a:lnTo>
                    <a:pt x="5556" y="720"/>
                  </a:lnTo>
                  <a:lnTo>
                    <a:pt x="5556" y="726"/>
                  </a:lnTo>
                  <a:lnTo>
                    <a:pt x="5562" y="726"/>
                  </a:lnTo>
                  <a:lnTo>
                    <a:pt x="5574" y="732"/>
                  </a:lnTo>
                  <a:lnTo>
                    <a:pt x="5580" y="732"/>
                  </a:lnTo>
                  <a:lnTo>
                    <a:pt x="5580" y="738"/>
                  </a:lnTo>
                  <a:lnTo>
                    <a:pt x="5586" y="744"/>
                  </a:lnTo>
                  <a:lnTo>
                    <a:pt x="5592" y="744"/>
                  </a:lnTo>
                  <a:lnTo>
                    <a:pt x="5598" y="750"/>
                  </a:lnTo>
                  <a:lnTo>
                    <a:pt x="5610" y="756"/>
                  </a:lnTo>
                  <a:lnTo>
                    <a:pt x="5616" y="762"/>
                  </a:lnTo>
                  <a:lnTo>
                    <a:pt x="5646" y="762"/>
                  </a:lnTo>
                  <a:lnTo>
                    <a:pt x="5646" y="786"/>
                  </a:lnTo>
                  <a:lnTo>
                    <a:pt x="5652" y="792"/>
                  </a:lnTo>
                  <a:lnTo>
                    <a:pt x="5670" y="792"/>
                  </a:lnTo>
                  <a:lnTo>
                    <a:pt x="5670" y="798"/>
                  </a:lnTo>
                  <a:lnTo>
                    <a:pt x="5676" y="798"/>
                  </a:lnTo>
                  <a:lnTo>
                    <a:pt x="5676" y="804"/>
                  </a:lnTo>
                  <a:lnTo>
                    <a:pt x="5688" y="816"/>
                  </a:lnTo>
                  <a:lnTo>
                    <a:pt x="5694" y="816"/>
                  </a:lnTo>
                  <a:lnTo>
                    <a:pt x="5700" y="822"/>
                  </a:lnTo>
                  <a:lnTo>
                    <a:pt x="5706" y="822"/>
                  </a:lnTo>
                  <a:lnTo>
                    <a:pt x="5706" y="840"/>
                  </a:lnTo>
                  <a:lnTo>
                    <a:pt x="5712" y="852"/>
                  </a:lnTo>
                  <a:lnTo>
                    <a:pt x="5718" y="858"/>
                  </a:lnTo>
                  <a:lnTo>
                    <a:pt x="5730" y="858"/>
                  </a:lnTo>
                  <a:lnTo>
                    <a:pt x="5736" y="852"/>
                  </a:lnTo>
                  <a:lnTo>
                    <a:pt x="5742" y="852"/>
                  </a:lnTo>
                  <a:lnTo>
                    <a:pt x="5748" y="858"/>
                  </a:lnTo>
                  <a:lnTo>
                    <a:pt x="5754" y="870"/>
                  </a:lnTo>
                  <a:lnTo>
                    <a:pt x="5754" y="876"/>
                  </a:lnTo>
                  <a:lnTo>
                    <a:pt x="5760" y="876"/>
                  </a:lnTo>
                  <a:lnTo>
                    <a:pt x="5808" y="924"/>
                  </a:lnTo>
                  <a:lnTo>
                    <a:pt x="5826" y="924"/>
                  </a:lnTo>
                  <a:lnTo>
                    <a:pt x="5838" y="936"/>
                  </a:lnTo>
                  <a:lnTo>
                    <a:pt x="5838" y="942"/>
                  </a:lnTo>
                  <a:lnTo>
                    <a:pt x="5862" y="942"/>
                  </a:lnTo>
                  <a:lnTo>
                    <a:pt x="5868" y="936"/>
                  </a:lnTo>
                  <a:lnTo>
                    <a:pt x="5868" y="930"/>
                  </a:lnTo>
                  <a:lnTo>
                    <a:pt x="5874" y="930"/>
                  </a:lnTo>
                  <a:lnTo>
                    <a:pt x="5880" y="936"/>
                  </a:lnTo>
                  <a:lnTo>
                    <a:pt x="5880" y="948"/>
                  </a:lnTo>
                  <a:lnTo>
                    <a:pt x="5886" y="960"/>
                  </a:lnTo>
                  <a:lnTo>
                    <a:pt x="5886" y="966"/>
                  </a:lnTo>
                  <a:lnTo>
                    <a:pt x="5892" y="966"/>
                  </a:lnTo>
                  <a:lnTo>
                    <a:pt x="5904" y="978"/>
                  </a:lnTo>
                  <a:lnTo>
                    <a:pt x="5910" y="978"/>
                  </a:lnTo>
                  <a:lnTo>
                    <a:pt x="5928" y="996"/>
                  </a:lnTo>
                  <a:lnTo>
                    <a:pt x="5940" y="1002"/>
                  </a:lnTo>
                  <a:lnTo>
                    <a:pt x="5940" y="1008"/>
                  </a:lnTo>
                  <a:lnTo>
                    <a:pt x="5946" y="1014"/>
                  </a:lnTo>
                  <a:lnTo>
                    <a:pt x="5952" y="1026"/>
                  </a:lnTo>
                  <a:lnTo>
                    <a:pt x="5952" y="1044"/>
                  </a:lnTo>
                  <a:lnTo>
                    <a:pt x="5964" y="1044"/>
                  </a:lnTo>
                  <a:lnTo>
                    <a:pt x="5976" y="1056"/>
                  </a:lnTo>
                  <a:lnTo>
                    <a:pt x="5976" y="1062"/>
                  </a:lnTo>
                  <a:lnTo>
                    <a:pt x="5982" y="1062"/>
                  </a:lnTo>
                  <a:lnTo>
                    <a:pt x="5994" y="1068"/>
                  </a:lnTo>
                  <a:lnTo>
                    <a:pt x="5994" y="1080"/>
                  </a:lnTo>
                  <a:lnTo>
                    <a:pt x="5982" y="1080"/>
                  </a:lnTo>
                  <a:lnTo>
                    <a:pt x="5982" y="1086"/>
                  </a:lnTo>
                  <a:lnTo>
                    <a:pt x="5988" y="1086"/>
                  </a:lnTo>
                  <a:lnTo>
                    <a:pt x="5994" y="1092"/>
                  </a:lnTo>
                  <a:lnTo>
                    <a:pt x="6012" y="1098"/>
                  </a:lnTo>
                  <a:lnTo>
                    <a:pt x="6024" y="1098"/>
                  </a:lnTo>
                  <a:lnTo>
                    <a:pt x="6036" y="1104"/>
                  </a:lnTo>
                  <a:lnTo>
                    <a:pt x="6042" y="1104"/>
                  </a:lnTo>
                  <a:lnTo>
                    <a:pt x="6048" y="1098"/>
                  </a:lnTo>
                  <a:lnTo>
                    <a:pt x="6054" y="1098"/>
                  </a:lnTo>
                  <a:lnTo>
                    <a:pt x="6060" y="1110"/>
                  </a:lnTo>
                  <a:lnTo>
                    <a:pt x="6060" y="1128"/>
                  </a:lnTo>
                  <a:lnTo>
                    <a:pt x="6066" y="1134"/>
                  </a:lnTo>
                  <a:lnTo>
                    <a:pt x="6066" y="1140"/>
                  </a:lnTo>
                  <a:lnTo>
                    <a:pt x="6078" y="1140"/>
                  </a:lnTo>
                  <a:lnTo>
                    <a:pt x="6090" y="1152"/>
                  </a:lnTo>
                  <a:lnTo>
                    <a:pt x="6108" y="1152"/>
                  </a:lnTo>
                  <a:lnTo>
                    <a:pt x="6114" y="1158"/>
                  </a:lnTo>
                  <a:lnTo>
                    <a:pt x="6120" y="1170"/>
                  </a:lnTo>
                  <a:lnTo>
                    <a:pt x="6144" y="1194"/>
                  </a:lnTo>
                  <a:lnTo>
                    <a:pt x="6156" y="1200"/>
                  </a:lnTo>
                  <a:lnTo>
                    <a:pt x="6168" y="1212"/>
                  </a:lnTo>
                  <a:lnTo>
                    <a:pt x="6192" y="1224"/>
                  </a:lnTo>
                  <a:lnTo>
                    <a:pt x="6204" y="1236"/>
                  </a:lnTo>
                  <a:lnTo>
                    <a:pt x="6240" y="1260"/>
                  </a:lnTo>
                  <a:lnTo>
                    <a:pt x="6270" y="1290"/>
                  </a:lnTo>
                  <a:lnTo>
                    <a:pt x="6270" y="1284"/>
                  </a:lnTo>
                  <a:lnTo>
                    <a:pt x="6276" y="1284"/>
                  </a:lnTo>
                  <a:lnTo>
                    <a:pt x="6282" y="1290"/>
                  </a:lnTo>
                  <a:lnTo>
                    <a:pt x="6288" y="1284"/>
                  </a:lnTo>
                  <a:lnTo>
                    <a:pt x="6558" y="1254"/>
                  </a:lnTo>
                  <a:lnTo>
                    <a:pt x="6828" y="1242"/>
                  </a:lnTo>
                  <a:lnTo>
                    <a:pt x="7170" y="1260"/>
                  </a:lnTo>
                  <a:lnTo>
                    <a:pt x="7506" y="1308"/>
                  </a:lnTo>
                  <a:lnTo>
                    <a:pt x="7824" y="1392"/>
                  </a:lnTo>
                  <a:lnTo>
                    <a:pt x="8136" y="1500"/>
                  </a:lnTo>
                  <a:lnTo>
                    <a:pt x="8430" y="1638"/>
                  </a:lnTo>
                  <a:lnTo>
                    <a:pt x="8706" y="1806"/>
                  </a:lnTo>
                  <a:lnTo>
                    <a:pt x="8964" y="1998"/>
                  </a:lnTo>
                  <a:lnTo>
                    <a:pt x="9198" y="2208"/>
                  </a:lnTo>
                  <a:lnTo>
                    <a:pt x="9414" y="2442"/>
                  </a:lnTo>
                  <a:lnTo>
                    <a:pt x="9612" y="2700"/>
                  </a:lnTo>
                  <a:lnTo>
                    <a:pt x="9780" y="2970"/>
                  </a:lnTo>
                  <a:lnTo>
                    <a:pt x="9918" y="3258"/>
                  </a:lnTo>
                  <a:lnTo>
                    <a:pt x="10032" y="3564"/>
                  </a:lnTo>
                  <a:lnTo>
                    <a:pt x="10116" y="3882"/>
                  </a:lnTo>
                  <a:lnTo>
                    <a:pt x="10164" y="4212"/>
                  </a:lnTo>
                  <a:lnTo>
                    <a:pt x="10182" y="4548"/>
                  </a:lnTo>
                  <a:lnTo>
                    <a:pt x="10170" y="4854"/>
                  </a:lnTo>
                  <a:lnTo>
                    <a:pt x="10128" y="5148"/>
                  </a:lnTo>
                  <a:lnTo>
                    <a:pt x="10062" y="5436"/>
                  </a:lnTo>
                  <a:lnTo>
                    <a:pt x="10242" y="5694"/>
                  </a:lnTo>
                  <a:lnTo>
                    <a:pt x="10398" y="5970"/>
                  </a:lnTo>
                  <a:lnTo>
                    <a:pt x="10530" y="6264"/>
                  </a:lnTo>
                  <a:lnTo>
                    <a:pt x="10638" y="6564"/>
                  </a:lnTo>
                  <a:lnTo>
                    <a:pt x="10716" y="6882"/>
                  </a:lnTo>
                  <a:lnTo>
                    <a:pt x="10758" y="7206"/>
                  </a:lnTo>
                  <a:lnTo>
                    <a:pt x="10776" y="7542"/>
                  </a:lnTo>
                  <a:lnTo>
                    <a:pt x="10770" y="7782"/>
                  </a:lnTo>
                  <a:lnTo>
                    <a:pt x="10746" y="8016"/>
                  </a:lnTo>
                  <a:lnTo>
                    <a:pt x="10704" y="8250"/>
                  </a:lnTo>
                  <a:lnTo>
                    <a:pt x="10296" y="8424"/>
                  </a:lnTo>
                  <a:lnTo>
                    <a:pt x="9888" y="8550"/>
                  </a:lnTo>
                  <a:lnTo>
                    <a:pt x="9480" y="8640"/>
                  </a:lnTo>
                  <a:lnTo>
                    <a:pt x="9078" y="8688"/>
                  </a:lnTo>
                  <a:lnTo>
                    <a:pt x="8670" y="8700"/>
                  </a:lnTo>
                  <a:lnTo>
                    <a:pt x="8268" y="8670"/>
                  </a:lnTo>
                  <a:lnTo>
                    <a:pt x="7866" y="8616"/>
                  </a:lnTo>
                  <a:lnTo>
                    <a:pt x="7464" y="8526"/>
                  </a:lnTo>
                  <a:lnTo>
                    <a:pt x="7068" y="8406"/>
                  </a:lnTo>
                  <a:lnTo>
                    <a:pt x="6678" y="8262"/>
                  </a:lnTo>
                  <a:lnTo>
                    <a:pt x="6294" y="8094"/>
                  </a:lnTo>
                  <a:lnTo>
                    <a:pt x="5910" y="7902"/>
                  </a:lnTo>
                  <a:lnTo>
                    <a:pt x="5532" y="7686"/>
                  </a:lnTo>
                  <a:lnTo>
                    <a:pt x="5160" y="7452"/>
                  </a:lnTo>
                  <a:lnTo>
                    <a:pt x="4800" y="7200"/>
                  </a:lnTo>
                  <a:lnTo>
                    <a:pt x="4440" y="6930"/>
                  </a:lnTo>
                  <a:lnTo>
                    <a:pt x="4092" y="6654"/>
                  </a:lnTo>
                  <a:lnTo>
                    <a:pt x="3750" y="6360"/>
                  </a:lnTo>
                  <a:lnTo>
                    <a:pt x="3420" y="6060"/>
                  </a:lnTo>
                  <a:lnTo>
                    <a:pt x="3096" y="5748"/>
                  </a:lnTo>
                  <a:lnTo>
                    <a:pt x="2784" y="5436"/>
                  </a:lnTo>
                  <a:lnTo>
                    <a:pt x="2478" y="5124"/>
                  </a:lnTo>
                  <a:lnTo>
                    <a:pt x="2190" y="4806"/>
                  </a:lnTo>
                  <a:lnTo>
                    <a:pt x="1908" y="4488"/>
                  </a:lnTo>
                  <a:lnTo>
                    <a:pt x="1644" y="4170"/>
                  </a:lnTo>
                  <a:lnTo>
                    <a:pt x="1386" y="3864"/>
                  </a:lnTo>
                  <a:lnTo>
                    <a:pt x="1146" y="3558"/>
                  </a:lnTo>
                  <a:lnTo>
                    <a:pt x="918" y="3264"/>
                  </a:lnTo>
                  <a:lnTo>
                    <a:pt x="702" y="2982"/>
                  </a:lnTo>
                  <a:lnTo>
                    <a:pt x="504" y="2712"/>
                  </a:lnTo>
                  <a:lnTo>
                    <a:pt x="318" y="2454"/>
                  </a:lnTo>
                  <a:lnTo>
                    <a:pt x="150" y="2214"/>
                  </a:lnTo>
                  <a:lnTo>
                    <a:pt x="0" y="1992"/>
                  </a:lnTo>
                  <a:lnTo>
                    <a:pt x="276" y="1926"/>
                  </a:lnTo>
                  <a:lnTo>
                    <a:pt x="558" y="1884"/>
                  </a:lnTo>
                  <a:lnTo>
                    <a:pt x="846" y="1872"/>
                  </a:lnTo>
                  <a:lnTo>
                    <a:pt x="888" y="1872"/>
                  </a:lnTo>
                  <a:lnTo>
                    <a:pt x="936" y="1878"/>
                  </a:lnTo>
                  <a:lnTo>
                    <a:pt x="1074" y="1584"/>
                  </a:lnTo>
                  <a:lnTo>
                    <a:pt x="1248" y="1314"/>
                  </a:lnTo>
                  <a:lnTo>
                    <a:pt x="1440" y="1056"/>
                  </a:lnTo>
                  <a:lnTo>
                    <a:pt x="1662" y="828"/>
                  </a:lnTo>
                  <a:lnTo>
                    <a:pt x="1908" y="618"/>
                  </a:lnTo>
                  <a:lnTo>
                    <a:pt x="2178" y="438"/>
                  </a:lnTo>
                  <a:lnTo>
                    <a:pt x="2466" y="288"/>
                  </a:lnTo>
                  <a:lnTo>
                    <a:pt x="2766" y="162"/>
                  </a:lnTo>
                  <a:lnTo>
                    <a:pt x="3084" y="72"/>
                  </a:lnTo>
                  <a:lnTo>
                    <a:pt x="3420" y="18"/>
                  </a:lnTo>
                  <a:lnTo>
                    <a:pt x="3762" y="0"/>
                  </a:lnTo>
                  <a:close/>
                </a:path>
              </a:pathLst>
            </a:custGeom>
            <a:gradFill>
              <a:gsLst>
                <a:gs pos="57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888524" y="691573"/>
              <a:ext cx="618701" cy="752983"/>
            </a:xfrm>
            <a:custGeom>
              <a:avLst/>
              <a:gdLst/>
              <a:ahLst/>
              <a:cxnLst>
                <a:cxn ang="0">
                  <a:pos x="2370" y="0"/>
                </a:cxn>
                <a:cxn ang="0">
                  <a:pos x="2460" y="186"/>
                </a:cxn>
                <a:cxn ang="0">
                  <a:pos x="2556" y="396"/>
                </a:cxn>
                <a:cxn ang="0">
                  <a:pos x="2646" y="636"/>
                </a:cxn>
                <a:cxn ang="0">
                  <a:pos x="2736" y="900"/>
                </a:cxn>
                <a:cxn ang="0">
                  <a:pos x="2814" y="1182"/>
                </a:cxn>
                <a:cxn ang="0">
                  <a:pos x="2880" y="1482"/>
                </a:cxn>
                <a:cxn ang="0">
                  <a:pos x="2928" y="1806"/>
                </a:cxn>
                <a:cxn ang="0">
                  <a:pos x="2958" y="2142"/>
                </a:cxn>
                <a:cxn ang="0">
                  <a:pos x="2958" y="2490"/>
                </a:cxn>
                <a:cxn ang="0">
                  <a:pos x="2934" y="2856"/>
                </a:cxn>
                <a:cxn ang="0">
                  <a:pos x="2874" y="3222"/>
                </a:cxn>
                <a:cxn ang="0">
                  <a:pos x="2772" y="3600"/>
                </a:cxn>
                <a:cxn ang="0">
                  <a:pos x="2754" y="3594"/>
                </a:cxn>
                <a:cxn ang="0">
                  <a:pos x="2700" y="3582"/>
                </a:cxn>
                <a:cxn ang="0">
                  <a:pos x="2616" y="3558"/>
                </a:cxn>
                <a:cxn ang="0">
                  <a:pos x="2502" y="3528"/>
                </a:cxn>
                <a:cxn ang="0">
                  <a:pos x="2364" y="3480"/>
                </a:cxn>
                <a:cxn ang="0">
                  <a:pos x="2208" y="3426"/>
                </a:cxn>
                <a:cxn ang="0">
                  <a:pos x="2034" y="3354"/>
                </a:cxn>
                <a:cxn ang="0">
                  <a:pos x="1842" y="3276"/>
                </a:cxn>
                <a:cxn ang="0">
                  <a:pos x="1644" y="3180"/>
                </a:cxn>
                <a:cxn ang="0">
                  <a:pos x="1440" y="3066"/>
                </a:cxn>
                <a:cxn ang="0">
                  <a:pos x="1230" y="2940"/>
                </a:cxn>
                <a:cxn ang="0">
                  <a:pos x="1026" y="2796"/>
                </a:cxn>
                <a:cxn ang="0">
                  <a:pos x="822" y="2634"/>
                </a:cxn>
                <a:cxn ang="0">
                  <a:pos x="630" y="2460"/>
                </a:cxn>
                <a:cxn ang="0">
                  <a:pos x="444" y="2262"/>
                </a:cxn>
                <a:cxn ang="0">
                  <a:pos x="276" y="2046"/>
                </a:cxn>
                <a:cxn ang="0">
                  <a:pos x="126" y="1812"/>
                </a:cxn>
                <a:cxn ang="0">
                  <a:pos x="0" y="1554"/>
                </a:cxn>
                <a:cxn ang="0">
                  <a:pos x="240" y="1452"/>
                </a:cxn>
                <a:cxn ang="0">
                  <a:pos x="492" y="1368"/>
                </a:cxn>
                <a:cxn ang="0">
                  <a:pos x="756" y="1302"/>
                </a:cxn>
                <a:cxn ang="0">
                  <a:pos x="1026" y="1266"/>
                </a:cxn>
                <a:cxn ang="0">
                  <a:pos x="1302" y="1254"/>
                </a:cxn>
                <a:cxn ang="0">
                  <a:pos x="1344" y="1254"/>
                </a:cxn>
                <a:cxn ang="0">
                  <a:pos x="1392" y="1260"/>
                </a:cxn>
                <a:cxn ang="0">
                  <a:pos x="1506" y="1014"/>
                </a:cxn>
                <a:cxn ang="0">
                  <a:pos x="1638" y="780"/>
                </a:cxn>
                <a:cxn ang="0">
                  <a:pos x="1794" y="558"/>
                </a:cxn>
                <a:cxn ang="0">
                  <a:pos x="1968" y="354"/>
                </a:cxn>
                <a:cxn ang="0">
                  <a:pos x="2160" y="168"/>
                </a:cxn>
                <a:cxn ang="0">
                  <a:pos x="2370" y="0"/>
                </a:cxn>
              </a:cxnLst>
              <a:rect l="0" t="0" r="r" b="b"/>
              <a:pathLst>
                <a:path w="2958" h="3600">
                  <a:moveTo>
                    <a:pt x="2370" y="0"/>
                  </a:moveTo>
                  <a:lnTo>
                    <a:pt x="2460" y="186"/>
                  </a:lnTo>
                  <a:lnTo>
                    <a:pt x="2556" y="396"/>
                  </a:lnTo>
                  <a:lnTo>
                    <a:pt x="2646" y="636"/>
                  </a:lnTo>
                  <a:lnTo>
                    <a:pt x="2736" y="900"/>
                  </a:lnTo>
                  <a:lnTo>
                    <a:pt x="2814" y="1182"/>
                  </a:lnTo>
                  <a:lnTo>
                    <a:pt x="2880" y="1482"/>
                  </a:lnTo>
                  <a:lnTo>
                    <a:pt x="2928" y="1806"/>
                  </a:lnTo>
                  <a:lnTo>
                    <a:pt x="2958" y="2142"/>
                  </a:lnTo>
                  <a:lnTo>
                    <a:pt x="2958" y="2490"/>
                  </a:lnTo>
                  <a:lnTo>
                    <a:pt x="2934" y="2856"/>
                  </a:lnTo>
                  <a:lnTo>
                    <a:pt x="2874" y="3222"/>
                  </a:lnTo>
                  <a:lnTo>
                    <a:pt x="2772" y="3600"/>
                  </a:lnTo>
                  <a:lnTo>
                    <a:pt x="2754" y="3594"/>
                  </a:lnTo>
                  <a:lnTo>
                    <a:pt x="2700" y="3582"/>
                  </a:lnTo>
                  <a:lnTo>
                    <a:pt x="2616" y="3558"/>
                  </a:lnTo>
                  <a:lnTo>
                    <a:pt x="2502" y="3528"/>
                  </a:lnTo>
                  <a:lnTo>
                    <a:pt x="2364" y="3480"/>
                  </a:lnTo>
                  <a:lnTo>
                    <a:pt x="2208" y="3426"/>
                  </a:lnTo>
                  <a:lnTo>
                    <a:pt x="2034" y="3354"/>
                  </a:lnTo>
                  <a:lnTo>
                    <a:pt x="1842" y="3276"/>
                  </a:lnTo>
                  <a:lnTo>
                    <a:pt x="1644" y="3180"/>
                  </a:lnTo>
                  <a:lnTo>
                    <a:pt x="1440" y="3066"/>
                  </a:lnTo>
                  <a:lnTo>
                    <a:pt x="1230" y="2940"/>
                  </a:lnTo>
                  <a:lnTo>
                    <a:pt x="1026" y="2796"/>
                  </a:lnTo>
                  <a:lnTo>
                    <a:pt x="822" y="2634"/>
                  </a:lnTo>
                  <a:lnTo>
                    <a:pt x="630" y="2460"/>
                  </a:lnTo>
                  <a:lnTo>
                    <a:pt x="444" y="2262"/>
                  </a:lnTo>
                  <a:lnTo>
                    <a:pt x="276" y="2046"/>
                  </a:lnTo>
                  <a:lnTo>
                    <a:pt x="126" y="1812"/>
                  </a:lnTo>
                  <a:lnTo>
                    <a:pt x="0" y="1554"/>
                  </a:lnTo>
                  <a:lnTo>
                    <a:pt x="240" y="1452"/>
                  </a:lnTo>
                  <a:lnTo>
                    <a:pt x="492" y="1368"/>
                  </a:lnTo>
                  <a:lnTo>
                    <a:pt x="756" y="1302"/>
                  </a:lnTo>
                  <a:lnTo>
                    <a:pt x="1026" y="1266"/>
                  </a:lnTo>
                  <a:lnTo>
                    <a:pt x="1302" y="1254"/>
                  </a:lnTo>
                  <a:lnTo>
                    <a:pt x="1344" y="1254"/>
                  </a:lnTo>
                  <a:lnTo>
                    <a:pt x="1392" y="1260"/>
                  </a:lnTo>
                  <a:lnTo>
                    <a:pt x="1506" y="1014"/>
                  </a:lnTo>
                  <a:lnTo>
                    <a:pt x="1638" y="780"/>
                  </a:lnTo>
                  <a:lnTo>
                    <a:pt x="1794" y="558"/>
                  </a:lnTo>
                  <a:lnTo>
                    <a:pt x="1968" y="354"/>
                  </a:lnTo>
                  <a:lnTo>
                    <a:pt x="2160" y="168"/>
                  </a:lnTo>
                  <a:lnTo>
                    <a:pt x="2370" y="0"/>
                  </a:lnTo>
                  <a:close/>
                </a:path>
              </a:pathLst>
            </a:custGeom>
            <a:gradFill>
              <a:gsLst>
                <a:gs pos="19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96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3305387" y="1699315"/>
              <a:ext cx="932444" cy="542147"/>
            </a:xfrm>
            <a:custGeom>
              <a:avLst/>
              <a:gdLst/>
              <a:ahLst/>
              <a:cxnLst>
                <a:cxn ang="0">
                  <a:pos x="3744" y="0"/>
                </a:cxn>
                <a:cxn ang="0">
                  <a:pos x="3924" y="258"/>
                </a:cxn>
                <a:cxn ang="0">
                  <a:pos x="4080" y="534"/>
                </a:cxn>
                <a:cxn ang="0">
                  <a:pos x="4212" y="828"/>
                </a:cxn>
                <a:cxn ang="0">
                  <a:pos x="4320" y="1128"/>
                </a:cxn>
                <a:cxn ang="0">
                  <a:pos x="4398" y="1446"/>
                </a:cxn>
                <a:cxn ang="0">
                  <a:pos x="4440" y="1770"/>
                </a:cxn>
                <a:cxn ang="0">
                  <a:pos x="4458" y="2106"/>
                </a:cxn>
                <a:cxn ang="0">
                  <a:pos x="4446" y="2352"/>
                </a:cxn>
                <a:cxn ang="0">
                  <a:pos x="4422" y="2592"/>
                </a:cxn>
                <a:cxn ang="0">
                  <a:pos x="4230" y="2586"/>
                </a:cxn>
                <a:cxn ang="0">
                  <a:pos x="4014" y="2574"/>
                </a:cxn>
                <a:cxn ang="0">
                  <a:pos x="3792" y="2550"/>
                </a:cxn>
                <a:cxn ang="0">
                  <a:pos x="3558" y="2520"/>
                </a:cxn>
                <a:cxn ang="0">
                  <a:pos x="3318" y="2484"/>
                </a:cxn>
                <a:cxn ang="0">
                  <a:pos x="3066" y="2442"/>
                </a:cxn>
                <a:cxn ang="0">
                  <a:pos x="2814" y="2394"/>
                </a:cxn>
                <a:cxn ang="0">
                  <a:pos x="2556" y="2346"/>
                </a:cxn>
                <a:cxn ang="0">
                  <a:pos x="2298" y="2292"/>
                </a:cxn>
                <a:cxn ang="0">
                  <a:pos x="2046" y="2238"/>
                </a:cxn>
                <a:cxn ang="0">
                  <a:pos x="1800" y="2178"/>
                </a:cxn>
                <a:cxn ang="0">
                  <a:pos x="1554" y="2124"/>
                </a:cxn>
                <a:cxn ang="0">
                  <a:pos x="1326" y="2064"/>
                </a:cxn>
                <a:cxn ang="0">
                  <a:pos x="1104" y="2010"/>
                </a:cxn>
                <a:cxn ang="0">
                  <a:pos x="894" y="1956"/>
                </a:cxn>
                <a:cxn ang="0">
                  <a:pos x="702" y="1908"/>
                </a:cxn>
                <a:cxn ang="0">
                  <a:pos x="528" y="1860"/>
                </a:cxn>
                <a:cxn ang="0">
                  <a:pos x="378" y="1818"/>
                </a:cxn>
                <a:cxn ang="0">
                  <a:pos x="246" y="1782"/>
                </a:cxn>
                <a:cxn ang="0">
                  <a:pos x="144" y="1752"/>
                </a:cxn>
                <a:cxn ang="0">
                  <a:pos x="66" y="1728"/>
                </a:cxn>
                <a:cxn ang="0">
                  <a:pos x="18" y="1716"/>
                </a:cxn>
                <a:cxn ang="0">
                  <a:pos x="0" y="1710"/>
                </a:cxn>
                <a:cxn ang="0">
                  <a:pos x="3744" y="0"/>
                </a:cxn>
              </a:cxnLst>
              <a:rect l="0" t="0" r="r" b="b"/>
              <a:pathLst>
                <a:path w="4458" h="2592">
                  <a:moveTo>
                    <a:pt x="3744" y="0"/>
                  </a:moveTo>
                  <a:lnTo>
                    <a:pt x="3924" y="258"/>
                  </a:lnTo>
                  <a:lnTo>
                    <a:pt x="4080" y="534"/>
                  </a:lnTo>
                  <a:lnTo>
                    <a:pt x="4212" y="828"/>
                  </a:lnTo>
                  <a:lnTo>
                    <a:pt x="4320" y="1128"/>
                  </a:lnTo>
                  <a:lnTo>
                    <a:pt x="4398" y="1446"/>
                  </a:lnTo>
                  <a:lnTo>
                    <a:pt x="4440" y="1770"/>
                  </a:lnTo>
                  <a:lnTo>
                    <a:pt x="4458" y="2106"/>
                  </a:lnTo>
                  <a:lnTo>
                    <a:pt x="4446" y="2352"/>
                  </a:lnTo>
                  <a:lnTo>
                    <a:pt x="4422" y="2592"/>
                  </a:lnTo>
                  <a:lnTo>
                    <a:pt x="4230" y="2586"/>
                  </a:lnTo>
                  <a:lnTo>
                    <a:pt x="4014" y="2574"/>
                  </a:lnTo>
                  <a:lnTo>
                    <a:pt x="3792" y="2550"/>
                  </a:lnTo>
                  <a:lnTo>
                    <a:pt x="3558" y="2520"/>
                  </a:lnTo>
                  <a:lnTo>
                    <a:pt x="3318" y="2484"/>
                  </a:lnTo>
                  <a:lnTo>
                    <a:pt x="3066" y="2442"/>
                  </a:lnTo>
                  <a:lnTo>
                    <a:pt x="2814" y="2394"/>
                  </a:lnTo>
                  <a:lnTo>
                    <a:pt x="2556" y="2346"/>
                  </a:lnTo>
                  <a:lnTo>
                    <a:pt x="2298" y="2292"/>
                  </a:lnTo>
                  <a:lnTo>
                    <a:pt x="2046" y="2238"/>
                  </a:lnTo>
                  <a:lnTo>
                    <a:pt x="1800" y="2178"/>
                  </a:lnTo>
                  <a:lnTo>
                    <a:pt x="1554" y="2124"/>
                  </a:lnTo>
                  <a:lnTo>
                    <a:pt x="1326" y="2064"/>
                  </a:lnTo>
                  <a:lnTo>
                    <a:pt x="1104" y="2010"/>
                  </a:lnTo>
                  <a:lnTo>
                    <a:pt x="894" y="1956"/>
                  </a:lnTo>
                  <a:lnTo>
                    <a:pt x="702" y="1908"/>
                  </a:lnTo>
                  <a:lnTo>
                    <a:pt x="528" y="1860"/>
                  </a:lnTo>
                  <a:lnTo>
                    <a:pt x="378" y="1818"/>
                  </a:lnTo>
                  <a:lnTo>
                    <a:pt x="246" y="1782"/>
                  </a:lnTo>
                  <a:lnTo>
                    <a:pt x="144" y="1752"/>
                  </a:lnTo>
                  <a:lnTo>
                    <a:pt x="66" y="1728"/>
                  </a:lnTo>
                  <a:lnTo>
                    <a:pt x="18" y="1716"/>
                  </a:lnTo>
                  <a:lnTo>
                    <a:pt x="0" y="1710"/>
                  </a:lnTo>
                  <a:lnTo>
                    <a:pt x="3744" y="0"/>
                  </a:lnTo>
                  <a:close/>
                </a:path>
              </a:pathLst>
            </a:custGeom>
            <a:gradFill>
              <a:gsLst>
                <a:gs pos="13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162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1126757" y="1474675"/>
              <a:ext cx="264799" cy="330057"/>
            </a:xfrm>
            <a:custGeom>
              <a:avLst/>
              <a:gdLst/>
              <a:ahLst/>
              <a:cxnLst>
                <a:cxn ang="0">
                  <a:pos x="1128" y="396"/>
                </a:cxn>
                <a:cxn ang="0">
                  <a:pos x="1104" y="456"/>
                </a:cxn>
                <a:cxn ang="0">
                  <a:pos x="1074" y="522"/>
                </a:cxn>
                <a:cxn ang="0">
                  <a:pos x="1050" y="552"/>
                </a:cxn>
                <a:cxn ang="0">
                  <a:pos x="1026" y="606"/>
                </a:cxn>
                <a:cxn ang="0">
                  <a:pos x="996" y="636"/>
                </a:cxn>
                <a:cxn ang="0">
                  <a:pos x="978" y="684"/>
                </a:cxn>
                <a:cxn ang="0">
                  <a:pos x="954" y="726"/>
                </a:cxn>
                <a:cxn ang="0">
                  <a:pos x="924" y="804"/>
                </a:cxn>
                <a:cxn ang="0">
                  <a:pos x="894" y="870"/>
                </a:cxn>
                <a:cxn ang="0">
                  <a:pos x="876" y="960"/>
                </a:cxn>
                <a:cxn ang="0">
                  <a:pos x="834" y="1008"/>
                </a:cxn>
                <a:cxn ang="0">
                  <a:pos x="792" y="1086"/>
                </a:cxn>
                <a:cxn ang="0">
                  <a:pos x="696" y="1254"/>
                </a:cxn>
                <a:cxn ang="0">
                  <a:pos x="642" y="1308"/>
                </a:cxn>
                <a:cxn ang="0">
                  <a:pos x="576" y="1344"/>
                </a:cxn>
                <a:cxn ang="0">
                  <a:pos x="510" y="1410"/>
                </a:cxn>
                <a:cxn ang="0">
                  <a:pos x="438" y="1440"/>
                </a:cxn>
                <a:cxn ang="0">
                  <a:pos x="114" y="1542"/>
                </a:cxn>
                <a:cxn ang="0">
                  <a:pos x="12" y="1554"/>
                </a:cxn>
                <a:cxn ang="0">
                  <a:pos x="48" y="1494"/>
                </a:cxn>
                <a:cxn ang="0">
                  <a:pos x="78" y="1500"/>
                </a:cxn>
                <a:cxn ang="0">
                  <a:pos x="156" y="1476"/>
                </a:cxn>
                <a:cxn ang="0">
                  <a:pos x="186" y="1428"/>
                </a:cxn>
                <a:cxn ang="0">
                  <a:pos x="240" y="1398"/>
                </a:cxn>
                <a:cxn ang="0">
                  <a:pos x="276" y="1356"/>
                </a:cxn>
                <a:cxn ang="0">
                  <a:pos x="288" y="1308"/>
                </a:cxn>
                <a:cxn ang="0">
                  <a:pos x="276" y="1254"/>
                </a:cxn>
                <a:cxn ang="0">
                  <a:pos x="306" y="1170"/>
                </a:cxn>
                <a:cxn ang="0">
                  <a:pos x="354" y="1116"/>
                </a:cxn>
                <a:cxn ang="0">
                  <a:pos x="402" y="1032"/>
                </a:cxn>
                <a:cxn ang="0">
                  <a:pos x="408" y="984"/>
                </a:cxn>
                <a:cxn ang="0">
                  <a:pos x="426" y="966"/>
                </a:cxn>
                <a:cxn ang="0">
                  <a:pos x="468" y="912"/>
                </a:cxn>
                <a:cxn ang="0">
                  <a:pos x="510" y="864"/>
                </a:cxn>
                <a:cxn ang="0">
                  <a:pos x="546" y="810"/>
                </a:cxn>
                <a:cxn ang="0">
                  <a:pos x="618" y="714"/>
                </a:cxn>
                <a:cxn ang="0">
                  <a:pos x="648" y="666"/>
                </a:cxn>
                <a:cxn ang="0">
                  <a:pos x="684" y="624"/>
                </a:cxn>
                <a:cxn ang="0">
                  <a:pos x="726" y="564"/>
                </a:cxn>
                <a:cxn ang="0">
                  <a:pos x="774" y="534"/>
                </a:cxn>
                <a:cxn ang="0">
                  <a:pos x="804" y="498"/>
                </a:cxn>
                <a:cxn ang="0">
                  <a:pos x="852" y="456"/>
                </a:cxn>
                <a:cxn ang="0">
                  <a:pos x="888" y="402"/>
                </a:cxn>
                <a:cxn ang="0">
                  <a:pos x="876" y="336"/>
                </a:cxn>
                <a:cxn ang="0">
                  <a:pos x="978" y="264"/>
                </a:cxn>
                <a:cxn ang="0">
                  <a:pos x="1032" y="222"/>
                </a:cxn>
                <a:cxn ang="0">
                  <a:pos x="1080" y="180"/>
                </a:cxn>
                <a:cxn ang="0">
                  <a:pos x="1140" y="138"/>
                </a:cxn>
                <a:cxn ang="0">
                  <a:pos x="1170" y="132"/>
                </a:cxn>
                <a:cxn ang="0">
                  <a:pos x="1218" y="30"/>
                </a:cxn>
                <a:cxn ang="0">
                  <a:pos x="1260" y="18"/>
                </a:cxn>
                <a:cxn ang="0">
                  <a:pos x="1260" y="0"/>
                </a:cxn>
              </a:cxnLst>
              <a:rect l="0" t="0" r="r" b="b"/>
              <a:pathLst>
                <a:path w="1266" h="1578">
                  <a:moveTo>
                    <a:pt x="1254" y="18"/>
                  </a:moveTo>
                  <a:lnTo>
                    <a:pt x="1260" y="18"/>
                  </a:lnTo>
                  <a:lnTo>
                    <a:pt x="1146" y="366"/>
                  </a:lnTo>
                  <a:lnTo>
                    <a:pt x="1128" y="384"/>
                  </a:lnTo>
                  <a:lnTo>
                    <a:pt x="1128" y="396"/>
                  </a:lnTo>
                  <a:lnTo>
                    <a:pt x="1134" y="402"/>
                  </a:lnTo>
                  <a:lnTo>
                    <a:pt x="1134" y="414"/>
                  </a:lnTo>
                  <a:lnTo>
                    <a:pt x="1128" y="420"/>
                  </a:lnTo>
                  <a:lnTo>
                    <a:pt x="1116" y="444"/>
                  </a:lnTo>
                  <a:lnTo>
                    <a:pt x="1104" y="456"/>
                  </a:lnTo>
                  <a:lnTo>
                    <a:pt x="1104" y="492"/>
                  </a:lnTo>
                  <a:lnTo>
                    <a:pt x="1092" y="504"/>
                  </a:lnTo>
                  <a:lnTo>
                    <a:pt x="1080" y="504"/>
                  </a:lnTo>
                  <a:lnTo>
                    <a:pt x="1074" y="510"/>
                  </a:lnTo>
                  <a:lnTo>
                    <a:pt x="1074" y="522"/>
                  </a:lnTo>
                  <a:lnTo>
                    <a:pt x="1062" y="534"/>
                  </a:lnTo>
                  <a:lnTo>
                    <a:pt x="1062" y="540"/>
                  </a:lnTo>
                  <a:lnTo>
                    <a:pt x="1056" y="540"/>
                  </a:lnTo>
                  <a:lnTo>
                    <a:pt x="1056" y="552"/>
                  </a:lnTo>
                  <a:lnTo>
                    <a:pt x="1050" y="552"/>
                  </a:lnTo>
                  <a:lnTo>
                    <a:pt x="1050" y="564"/>
                  </a:lnTo>
                  <a:lnTo>
                    <a:pt x="1044" y="582"/>
                  </a:lnTo>
                  <a:lnTo>
                    <a:pt x="1038" y="588"/>
                  </a:lnTo>
                  <a:lnTo>
                    <a:pt x="1032" y="600"/>
                  </a:lnTo>
                  <a:lnTo>
                    <a:pt x="1026" y="606"/>
                  </a:lnTo>
                  <a:lnTo>
                    <a:pt x="1026" y="612"/>
                  </a:lnTo>
                  <a:lnTo>
                    <a:pt x="1020" y="618"/>
                  </a:lnTo>
                  <a:lnTo>
                    <a:pt x="1002" y="618"/>
                  </a:lnTo>
                  <a:lnTo>
                    <a:pt x="1002" y="624"/>
                  </a:lnTo>
                  <a:lnTo>
                    <a:pt x="996" y="636"/>
                  </a:lnTo>
                  <a:lnTo>
                    <a:pt x="996" y="648"/>
                  </a:lnTo>
                  <a:lnTo>
                    <a:pt x="990" y="654"/>
                  </a:lnTo>
                  <a:lnTo>
                    <a:pt x="984" y="654"/>
                  </a:lnTo>
                  <a:lnTo>
                    <a:pt x="978" y="660"/>
                  </a:lnTo>
                  <a:lnTo>
                    <a:pt x="978" y="684"/>
                  </a:lnTo>
                  <a:lnTo>
                    <a:pt x="984" y="690"/>
                  </a:lnTo>
                  <a:lnTo>
                    <a:pt x="984" y="696"/>
                  </a:lnTo>
                  <a:lnTo>
                    <a:pt x="978" y="696"/>
                  </a:lnTo>
                  <a:lnTo>
                    <a:pt x="960" y="714"/>
                  </a:lnTo>
                  <a:lnTo>
                    <a:pt x="954" y="726"/>
                  </a:lnTo>
                  <a:lnTo>
                    <a:pt x="948" y="732"/>
                  </a:lnTo>
                  <a:lnTo>
                    <a:pt x="948" y="756"/>
                  </a:lnTo>
                  <a:lnTo>
                    <a:pt x="942" y="768"/>
                  </a:lnTo>
                  <a:lnTo>
                    <a:pt x="942" y="780"/>
                  </a:lnTo>
                  <a:lnTo>
                    <a:pt x="924" y="804"/>
                  </a:lnTo>
                  <a:lnTo>
                    <a:pt x="924" y="822"/>
                  </a:lnTo>
                  <a:lnTo>
                    <a:pt x="918" y="834"/>
                  </a:lnTo>
                  <a:lnTo>
                    <a:pt x="900" y="852"/>
                  </a:lnTo>
                  <a:lnTo>
                    <a:pt x="900" y="858"/>
                  </a:lnTo>
                  <a:lnTo>
                    <a:pt x="894" y="870"/>
                  </a:lnTo>
                  <a:lnTo>
                    <a:pt x="894" y="930"/>
                  </a:lnTo>
                  <a:lnTo>
                    <a:pt x="888" y="936"/>
                  </a:lnTo>
                  <a:lnTo>
                    <a:pt x="882" y="948"/>
                  </a:lnTo>
                  <a:lnTo>
                    <a:pt x="882" y="954"/>
                  </a:lnTo>
                  <a:lnTo>
                    <a:pt x="876" y="960"/>
                  </a:lnTo>
                  <a:lnTo>
                    <a:pt x="876" y="966"/>
                  </a:lnTo>
                  <a:lnTo>
                    <a:pt x="870" y="966"/>
                  </a:lnTo>
                  <a:lnTo>
                    <a:pt x="852" y="984"/>
                  </a:lnTo>
                  <a:lnTo>
                    <a:pt x="846" y="996"/>
                  </a:lnTo>
                  <a:lnTo>
                    <a:pt x="834" y="1008"/>
                  </a:lnTo>
                  <a:lnTo>
                    <a:pt x="828" y="1026"/>
                  </a:lnTo>
                  <a:lnTo>
                    <a:pt x="822" y="1038"/>
                  </a:lnTo>
                  <a:lnTo>
                    <a:pt x="816" y="1044"/>
                  </a:lnTo>
                  <a:lnTo>
                    <a:pt x="810" y="1056"/>
                  </a:lnTo>
                  <a:lnTo>
                    <a:pt x="792" y="1086"/>
                  </a:lnTo>
                  <a:lnTo>
                    <a:pt x="768" y="1128"/>
                  </a:lnTo>
                  <a:lnTo>
                    <a:pt x="744" y="1176"/>
                  </a:lnTo>
                  <a:lnTo>
                    <a:pt x="720" y="1212"/>
                  </a:lnTo>
                  <a:lnTo>
                    <a:pt x="702" y="1242"/>
                  </a:lnTo>
                  <a:lnTo>
                    <a:pt x="696" y="1254"/>
                  </a:lnTo>
                  <a:lnTo>
                    <a:pt x="696" y="1278"/>
                  </a:lnTo>
                  <a:lnTo>
                    <a:pt x="666" y="1278"/>
                  </a:lnTo>
                  <a:lnTo>
                    <a:pt x="660" y="1284"/>
                  </a:lnTo>
                  <a:lnTo>
                    <a:pt x="654" y="1296"/>
                  </a:lnTo>
                  <a:lnTo>
                    <a:pt x="642" y="1308"/>
                  </a:lnTo>
                  <a:lnTo>
                    <a:pt x="606" y="1314"/>
                  </a:lnTo>
                  <a:lnTo>
                    <a:pt x="600" y="1320"/>
                  </a:lnTo>
                  <a:lnTo>
                    <a:pt x="600" y="1332"/>
                  </a:lnTo>
                  <a:lnTo>
                    <a:pt x="588" y="1344"/>
                  </a:lnTo>
                  <a:lnTo>
                    <a:pt x="576" y="1344"/>
                  </a:lnTo>
                  <a:lnTo>
                    <a:pt x="570" y="1350"/>
                  </a:lnTo>
                  <a:lnTo>
                    <a:pt x="558" y="1356"/>
                  </a:lnTo>
                  <a:lnTo>
                    <a:pt x="552" y="1362"/>
                  </a:lnTo>
                  <a:lnTo>
                    <a:pt x="534" y="1362"/>
                  </a:lnTo>
                  <a:lnTo>
                    <a:pt x="510" y="1410"/>
                  </a:lnTo>
                  <a:lnTo>
                    <a:pt x="504" y="1410"/>
                  </a:lnTo>
                  <a:lnTo>
                    <a:pt x="456" y="1434"/>
                  </a:lnTo>
                  <a:lnTo>
                    <a:pt x="450" y="1434"/>
                  </a:lnTo>
                  <a:lnTo>
                    <a:pt x="444" y="1440"/>
                  </a:lnTo>
                  <a:lnTo>
                    <a:pt x="438" y="1440"/>
                  </a:lnTo>
                  <a:lnTo>
                    <a:pt x="426" y="1446"/>
                  </a:lnTo>
                  <a:lnTo>
                    <a:pt x="396" y="1458"/>
                  </a:lnTo>
                  <a:lnTo>
                    <a:pt x="342" y="1476"/>
                  </a:lnTo>
                  <a:lnTo>
                    <a:pt x="270" y="1494"/>
                  </a:lnTo>
                  <a:lnTo>
                    <a:pt x="114" y="1542"/>
                  </a:lnTo>
                  <a:lnTo>
                    <a:pt x="48" y="1566"/>
                  </a:lnTo>
                  <a:lnTo>
                    <a:pt x="0" y="1578"/>
                  </a:lnTo>
                  <a:lnTo>
                    <a:pt x="6" y="1566"/>
                  </a:lnTo>
                  <a:lnTo>
                    <a:pt x="12" y="1560"/>
                  </a:lnTo>
                  <a:lnTo>
                    <a:pt x="12" y="1554"/>
                  </a:lnTo>
                  <a:lnTo>
                    <a:pt x="6" y="1554"/>
                  </a:lnTo>
                  <a:lnTo>
                    <a:pt x="12" y="1530"/>
                  </a:lnTo>
                  <a:lnTo>
                    <a:pt x="24" y="1512"/>
                  </a:lnTo>
                  <a:lnTo>
                    <a:pt x="30" y="1512"/>
                  </a:lnTo>
                  <a:lnTo>
                    <a:pt x="48" y="1494"/>
                  </a:lnTo>
                  <a:lnTo>
                    <a:pt x="60" y="1494"/>
                  </a:lnTo>
                  <a:lnTo>
                    <a:pt x="66" y="1500"/>
                  </a:lnTo>
                  <a:lnTo>
                    <a:pt x="72" y="1500"/>
                  </a:lnTo>
                  <a:lnTo>
                    <a:pt x="72" y="1506"/>
                  </a:lnTo>
                  <a:lnTo>
                    <a:pt x="78" y="1500"/>
                  </a:lnTo>
                  <a:lnTo>
                    <a:pt x="90" y="1494"/>
                  </a:lnTo>
                  <a:lnTo>
                    <a:pt x="102" y="1482"/>
                  </a:lnTo>
                  <a:lnTo>
                    <a:pt x="108" y="1482"/>
                  </a:lnTo>
                  <a:lnTo>
                    <a:pt x="126" y="1476"/>
                  </a:lnTo>
                  <a:lnTo>
                    <a:pt x="156" y="1476"/>
                  </a:lnTo>
                  <a:lnTo>
                    <a:pt x="156" y="1458"/>
                  </a:lnTo>
                  <a:lnTo>
                    <a:pt x="162" y="1458"/>
                  </a:lnTo>
                  <a:lnTo>
                    <a:pt x="168" y="1452"/>
                  </a:lnTo>
                  <a:lnTo>
                    <a:pt x="174" y="1440"/>
                  </a:lnTo>
                  <a:lnTo>
                    <a:pt x="186" y="1428"/>
                  </a:lnTo>
                  <a:lnTo>
                    <a:pt x="192" y="1416"/>
                  </a:lnTo>
                  <a:lnTo>
                    <a:pt x="198" y="1410"/>
                  </a:lnTo>
                  <a:lnTo>
                    <a:pt x="198" y="1404"/>
                  </a:lnTo>
                  <a:lnTo>
                    <a:pt x="234" y="1404"/>
                  </a:lnTo>
                  <a:lnTo>
                    <a:pt x="240" y="1398"/>
                  </a:lnTo>
                  <a:lnTo>
                    <a:pt x="246" y="1398"/>
                  </a:lnTo>
                  <a:lnTo>
                    <a:pt x="258" y="1386"/>
                  </a:lnTo>
                  <a:lnTo>
                    <a:pt x="258" y="1380"/>
                  </a:lnTo>
                  <a:lnTo>
                    <a:pt x="276" y="1362"/>
                  </a:lnTo>
                  <a:lnTo>
                    <a:pt x="276" y="1356"/>
                  </a:lnTo>
                  <a:lnTo>
                    <a:pt x="270" y="1344"/>
                  </a:lnTo>
                  <a:lnTo>
                    <a:pt x="270" y="1332"/>
                  </a:lnTo>
                  <a:lnTo>
                    <a:pt x="276" y="1326"/>
                  </a:lnTo>
                  <a:lnTo>
                    <a:pt x="282" y="1314"/>
                  </a:lnTo>
                  <a:lnTo>
                    <a:pt x="288" y="1308"/>
                  </a:lnTo>
                  <a:lnTo>
                    <a:pt x="288" y="1290"/>
                  </a:lnTo>
                  <a:lnTo>
                    <a:pt x="282" y="1284"/>
                  </a:lnTo>
                  <a:lnTo>
                    <a:pt x="282" y="1278"/>
                  </a:lnTo>
                  <a:lnTo>
                    <a:pt x="276" y="1266"/>
                  </a:lnTo>
                  <a:lnTo>
                    <a:pt x="276" y="1254"/>
                  </a:lnTo>
                  <a:lnTo>
                    <a:pt x="288" y="1242"/>
                  </a:lnTo>
                  <a:lnTo>
                    <a:pt x="300" y="1242"/>
                  </a:lnTo>
                  <a:lnTo>
                    <a:pt x="300" y="1224"/>
                  </a:lnTo>
                  <a:lnTo>
                    <a:pt x="306" y="1212"/>
                  </a:lnTo>
                  <a:lnTo>
                    <a:pt x="306" y="1170"/>
                  </a:lnTo>
                  <a:lnTo>
                    <a:pt x="300" y="1158"/>
                  </a:lnTo>
                  <a:lnTo>
                    <a:pt x="312" y="1146"/>
                  </a:lnTo>
                  <a:lnTo>
                    <a:pt x="330" y="1134"/>
                  </a:lnTo>
                  <a:lnTo>
                    <a:pt x="342" y="1128"/>
                  </a:lnTo>
                  <a:lnTo>
                    <a:pt x="354" y="1116"/>
                  </a:lnTo>
                  <a:lnTo>
                    <a:pt x="354" y="1104"/>
                  </a:lnTo>
                  <a:lnTo>
                    <a:pt x="360" y="1092"/>
                  </a:lnTo>
                  <a:lnTo>
                    <a:pt x="360" y="1080"/>
                  </a:lnTo>
                  <a:lnTo>
                    <a:pt x="366" y="1068"/>
                  </a:lnTo>
                  <a:lnTo>
                    <a:pt x="402" y="1032"/>
                  </a:lnTo>
                  <a:lnTo>
                    <a:pt x="390" y="1020"/>
                  </a:lnTo>
                  <a:lnTo>
                    <a:pt x="390" y="1008"/>
                  </a:lnTo>
                  <a:lnTo>
                    <a:pt x="396" y="1002"/>
                  </a:lnTo>
                  <a:lnTo>
                    <a:pt x="402" y="990"/>
                  </a:lnTo>
                  <a:lnTo>
                    <a:pt x="408" y="984"/>
                  </a:lnTo>
                  <a:lnTo>
                    <a:pt x="414" y="984"/>
                  </a:lnTo>
                  <a:lnTo>
                    <a:pt x="420" y="978"/>
                  </a:lnTo>
                  <a:lnTo>
                    <a:pt x="420" y="972"/>
                  </a:lnTo>
                  <a:lnTo>
                    <a:pt x="426" y="972"/>
                  </a:lnTo>
                  <a:lnTo>
                    <a:pt x="426" y="966"/>
                  </a:lnTo>
                  <a:lnTo>
                    <a:pt x="432" y="960"/>
                  </a:lnTo>
                  <a:lnTo>
                    <a:pt x="444" y="936"/>
                  </a:lnTo>
                  <a:lnTo>
                    <a:pt x="444" y="924"/>
                  </a:lnTo>
                  <a:lnTo>
                    <a:pt x="456" y="924"/>
                  </a:lnTo>
                  <a:lnTo>
                    <a:pt x="468" y="912"/>
                  </a:lnTo>
                  <a:lnTo>
                    <a:pt x="486" y="912"/>
                  </a:lnTo>
                  <a:lnTo>
                    <a:pt x="498" y="900"/>
                  </a:lnTo>
                  <a:lnTo>
                    <a:pt x="498" y="888"/>
                  </a:lnTo>
                  <a:lnTo>
                    <a:pt x="492" y="882"/>
                  </a:lnTo>
                  <a:lnTo>
                    <a:pt x="510" y="864"/>
                  </a:lnTo>
                  <a:lnTo>
                    <a:pt x="516" y="852"/>
                  </a:lnTo>
                  <a:lnTo>
                    <a:pt x="516" y="834"/>
                  </a:lnTo>
                  <a:lnTo>
                    <a:pt x="522" y="828"/>
                  </a:lnTo>
                  <a:lnTo>
                    <a:pt x="528" y="828"/>
                  </a:lnTo>
                  <a:lnTo>
                    <a:pt x="546" y="810"/>
                  </a:lnTo>
                  <a:lnTo>
                    <a:pt x="564" y="774"/>
                  </a:lnTo>
                  <a:lnTo>
                    <a:pt x="570" y="768"/>
                  </a:lnTo>
                  <a:lnTo>
                    <a:pt x="570" y="726"/>
                  </a:lnTo>
                  <a:lnTo>
                    <a:pt x="582" y="714"/>
                  </a:lnTo>
                  <a:lnTo>
                    <a:pt x="618" y="714"/>
                  </a:lnTo>
                  <a:lnTo>
                    <a:pt x="624" y="708"/>
                  </a:lnTo>
                  <a:lnTo>
                    <a:pt x="624" y="678"/>
                  </a:lnTo>
                  <a:lnTo>
                    <a:pt x="630" y="678"/>
                  </a:lnTo>
                  <a:lnTo>
                    <a:pt x="642" y="666"/>
                  </a:lnTo>
                  <a:lnTo>
                    <a:pt x="648" y="666"/>
                  </a:lnTo>
                  <a:lnTo>
                    <a:pt x="654" y="660"/>
                  </a:lnTo>
                  <a:lnTo>
                    <a:pt x="666" y="654"/>
                  </a:lnTo>
                  <a:lnTo>
                    <a:pt x="672" y="642"/>
                  </a:lnTo>
                  <a:lnTo>
                    <a:pt x="684" y="630"/>
                  </a:lnTo>
                  <a:lnTo>
                    <a:pt x="684" y="624"/>
                  </a:lnTo>
                  <a:lnTo>
                    <a:pt x="690" y="624"/>
                  </a:lnTo>
                  <a:lnTo>
                    <a:pt x="726" y="606"/>
                  </a:lnTo>
                  <a:lnTo>
                    <a:pt x="738" y="606"/>
                  </a:lnTo>
                  <a:lnTo>
                    <a:pt x="738" y="576"/>
                  </a:lnTo>
                  <a:lnTo>
                    <a:pt x="726" y="564"/>
                  </a:lnTo>
                  <a:lnTo>
                    <a:pt x="726" y="558"/>
                  </a:lnTo>
                  <a:lnTo>
                    <a:pt x="732" y="552"/>
                  </a:lnTo>
                  <a:lnTo>
                    <a:pt x="744" y="546"/>
                  </a:lnTo>
                  <a:lnTo>
                    <a:pt x="762" y="540"/>
                  </a:lnTo>
                  <a:lnTo>
                    <a:pt x="774" y="534"/>
                  </a:lnTo>
                  <a:lnTo>
                    <a:pt x="780" y="528"/>
                  </a:lnTo>
                  <a:lnTo>
                    <a:pt x="780" y="522"/>
                  </a:lnTo>
                  <a:lnTo>
                    <a:pt x="786" y="516"/>
                  </a:lnTo>
                  <a:lnTo>
                    <a:pt x="798" y="510"/>
                  </a:lnTo>
                  <a:lnTo>
                    <a:pt x="804" y="498"/>
                  </a:lnTo>
                  <a:lnTo>
                    <a:pt x="816" y="486"/>
                  </a:lnTo>
                  <a:lnTo>
                    <a:pt x="828" y="480"/>
                  </a:lnTo>
                  <a:lnTo>
                    <a:pt x="834" y="474"/>
                  </a:lnTo>
                  <a:lnTo>
                    <a:pt x="840" y="462"/>
                  </a:lnTo>
                  <a:lnTo>
                    <a:pt x="852" y="456"/>
                  </a:lnTo>
                  <a:lnTo>
                    <a:pt x="864" y="432"/>
                  </a:lnTo>
                  <a:lnTo>
                    <a:pt x="864" y="420"/>
                  </a:lnTo>
                  <a:lnTo>
                    <a:pt x="870" y="414"/>
                  </a:lnTo>
                  <a:lnTo>
                    <a:pt x="876" y="402"/>
                  </a:lnTo>
                  <a:lnTo>
                    <a:pt x="888" y="402"/>
                  </a:lnTo>
                  <a:lnTo>
                    <a:pt x="894" y="396"/>
                  </a:lnTo>
                  <a:lnTo>
                    <a:pt x="894" y="372"/>
                  </a:lnTo>
                  <a:lnTo>
                    <a:pt x="870" y="348"/>
                  </a:lnTo>
                  <a:lnTo>
                    <a:pt x="870" y="342"/>
                  </a:lnTo>
                  <a:lnTo>
                    <a:pt x="876" y="336"/>
                  </a:lnTo>
                  <a:lnTo>
                    <a:pt x="888" y="336"/>
                  </a:lnTo>
                  <a:lnTo>
                    <a:pt x="924" y="318"/>
                  </a:lnTo>
                  <a:lnTo>
                    <a:pt x="942" y="300"/>
                  </a:lnTo>
                  <a:lnTo>
                    <a:pt x="954" y="276"/>
                  </a:lnTo>
                  <a:lnTo>
                    <a:pt x="978" y="264"/>
                  </a:lnTo>
                  <a:lnTo>
                    <a:pt x="990" y="252"/>
                  </a:lnTo>
                  <a:lnTo>
                    <a:pt x="996" y="240"/>
                  </a:lnTo>
                  <a:lnTo>
                    <a:pt x="1008" y="234"/>
                  </a:lnTo>
                  <a:lnTo>
                    <a:pt x="1020" y="222"/>
                  </a:lnTo>
                  <a:lnTo>
                    <a:pt x="1032" y="222"/>
                  </a:lnTo>
                  <a:lnTo>
                    <a:pt x="1038" y="216"/>
                  </a:lnTo>
                  <a:lnTo>
                    <a:pt x="1050" y="216"/>
                  </a:lnTo>
                  <a:lnTo>
                    <a:pt x="1074" y="204"/>
                  </a:lnTo>
                  <a:lnTo>
                    <a:pt x="1080" y="192"/>
                  </a:lnTo>
                  <a:lnTo>
                    <a:pt x="1080" y="180"/>
                  </a:lnTo>
                  <a:lnTo>
                    <a:pt x="1086" y="174"/>
                  </a:lnTo>
                  <a:lnTo>
                    <a:pt x="1098" y="168"/>
                  </a:lnTo>
                  <a:lnTo>
                    <a:pt x="1122" y="144"/>
                  </a:lnTo>
                  <a:lnTo>
                    <a:pt x="1134" y="138"/>
                  </a:lnTo>
                  <a:lnTo>
                    <a:pt x="1140" y="138"/>
                  </a:lnTo>
                  <a:lnTo>
                    <a:pt x="1152" y="144"/>
                  </a:lnTo>
                  <a:lnTo>
                    <a:pt x="1158" y="150"/>
                  </a:lnTo>
                  <a:lnTo>
                    <a:pt x="1164" y="150"/>
                  </a:lnTo>
                  <a:lnTo>
                    <a:pt x="1164" y="144"/>
                  </a:lnTo>
                  <a:lnTo>
                    <a:pt x="1170" y="132"/>
                  </a:lnTo>
                  <a:lnTo>
                    <a:pt x="1188" y="78"/>
                  </a:lnTo>
                  <a:lnTo>
                    <a:pt x="1188" y="66"/>
                  </a:lnTo>
                  <a:lnTo>
                    <a:pt x="1182" y="60"/>
                  </a:lnTo>
                  <a:lnTo>
                    <a:pt x="1200" y="42"/>
                  </a:lnTo>
                  <a:lnTo>
                    <a:pt x="1218" y="30"/>
                  </a:lnTo>
                  <a:lnTo>
                    <a:pt x="1230" y="24"/>
                  </a:lnTo>
                  <a:lnTo>
                    <a:pt x="1242" y="24"/>
                  </a:lnTo>
                  <a:lnTo>
                    <a:pt x="1254" y="18"/>
                  </a:lnTo>
                  <a:close/>
                  <a:moveTo>
                    <a:pt x="1260" y="12"/>
                  </a:moveTo>
                  <a:lnTo>
                    <a:pt x="1260" y="18"/>
                  </a:lnTo>
                  <a:lnTo>
                    <a:pt x="1260" y="12"/>
                  </a:lnTo>
                  <a:close/>
                  <a:moveTo>
                    <a:pt x="1260" y="0"/>
                  </a:moveTo>
                  <a:lnTo>
                    <a:pt x="1266" y="0"/>
                  </a:lnTo>
                  <a:lnTo>
                    <a:pt x="1260" y="6"/>
                  </a:lnTo>
                  <a:lnTo>
                    <a:pt x="1260" y="0"/>
                  </a:lnTo>
                  <a:close/>
                </a:path>
              </a:pathLst>
            </a:custGeom>
            <a:gradFill>
              <a:gsLst>
                <a:gs pos="4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42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476063" y="3147552"/>
              <a:ext cx="505753" cy="276094"/>
            </a:xfrm>
            <a:custGeom>
              <a:avLst/>
              <a:gdLst/>
              <a:ahLst/>
              <a:cxnLst>
                <a:cxn ang="0">
                  <a:pos x="168" y="42"/>
                </a:cxn>
                <a:cxn ang="0">
                  <a:pos x="324" y="90"/>
                </a:cxn>
                <a:cxn ang="0">
                  <a:pos x="414" y="126"/>
                </a:cxn>
                <a:cxn ang="0">
                  <a:pos x="522" y="150"/>
                </a:cxn>
                <a:cxn ang="0">
                  <a:pos x="600" y="168"/>
                </a:cxn>
                <a:cxn ang="0">
                  <a:pos x="660" y="222"/>
                </a:cxn>
                <a:cxn ang="0">
                  <a:pos x="846" y="360"/>
                </a:cxn>
                <a:cxn ang="0">
                  <a:pos x="1020" y="492"/>
                </a:cxn>
                <a:cxn ang="0">
                  <a:pos x="1098" y="546"/>
                </a:cxn>
                <a:cxn ang="0">
                  <a:pos x="1182" y="594"/>
                </a:cxn>
                <a:cxn ang="0">
                  <a:pos x="1254" y="636"/>
                </a:cxn>
                <a:cxn ang="0">
                  <a:pos x="1368" y="678"/>
                </a:cxn>
                <a:cxn ang="0">
                  <a:pos x="1452" y="696"/>
                </a:cxn>
                <a:cxn ang="0">
                  <a:pos x="1680" y="852"/>
                </a:cxn>
                <a:cxn ang="0">
                  <a:pos x="1842" y="960"/>
                </a:cxn>
                <a:cxn ang="0">
                  <a:pos x="1944" y="1002"/>
                </a:cxn>
                <a:cxn ang="0">
                  <a:pos x="2034" y="1038"/>
                </a:cxn>
                <a:cxn ang="0">
                  <a:pos x="2118" y="1074"/>
                </a:cxn>
                <a:cxn ang="0">
                  <a:pos x="2208" y="1086"/>
                </a:cxn>
                <a:cxn ang="0">
                  <a:pos x="2304" y="1188"/>
                </a:cxn>
                <a:cxn ang="0">
                  <a:pos x="2376" y="1296"/>
                </a:cxn>
                <a:cxn ang="0">
                  <a:pos x="2310" y="1242"/>
                </a:cxn>
                <a:cxn ang="0">
                  <a:pos x="2256" y="1176"/>
                </a:cxn>
                <a:cxn ang="0">
                  <a:pos x="2166" y="1164"/>
                </a:cxn>
                <a:cxn ang="0">
                  <a:pos x="2094" y="1188"/>
                </a:cxn>
                <a:cxn ang="0">
                  <a:pos x="2046" y="1152"/>
                </a:cxn>
                <a:cxn ang="0">
                  <a:pos x="1914" y="1122"/>
                </a:cxn>
                <a:cxn ang="0">
                  <a:pos x="1830" y="1092"/>
                </a:cxn>
                <a:cxn ang="0">
                  <a:pos x="1764" y="1044"/>
                </a:cxn>
                <a:cxn ang="0">
                  <a:pos x="1698" y="1050"/>
                </a:cxn>
                <a:cxn ang="0">
                  <a:pos x="1656" y="1014"/>
                </a:cxn>
                <a:cxn ang="0">
                  <a:pos x="1596" y="990"/>
                </a:cxn>
                <a:cxn ang="0">
                  <a:pos x="1536" y="930"/>
                </a:cxn>
                <a:cxn ang="0">
                  <a:pos x="1422" y="882"/>
                </a:cxn>
                <a:cxn ang="0">
                  <a:pos x="1278" y="804"/>
                </a:cxn>
                <a:cxn ang="0">
                  <a:pos x="1188" y="750"/>
                </a:cxn>
                <a:cxn ang="0">
                  <a:pos x="1128" y="714"/>
                </a:cxn>
                <a:cxn ang="0">
                  <a:pos x="1032" y="684"/>
                </a:cxn>
                <a:cxn ang="0">
                  <a:pos x="978" y="612"/>
                </a:cxn>
                <a:cxn ang="0">
                  <a:pos x="858" y="540"/>
                </a:cxn>
                <a:cxn ang="0">
                  <a:pos x="798" y="516"/>
                </a:cxn>
                <a:cxn ang="0">
                  <a:pos x="738" y="510"/>
                </a:cxn>
                <a:cxn ang="0">
                  <a:pos x="702" y="516"/>
                </a:cxn>
                <a:cxn ang="0">
                  <a:pos x="666" y="462"/>
                </a:cxn>
                <a:cxn ang="0">
                  <a:pos x="570" y="396"/>
                </a:cxn>
                <a:cxn ang="0">
                  <a:pos x="486" y="300"/>
                </a:cxn>
                <a:cxn ang="0">
                  <a:pos x="426" y="264"/>
                </a:cxn>
                <a:cxn ang="0">
                  <a:pos x="414" y="210"/>
                </a:cxn>
                <a:cxn ang="0">
                  <a:pos x="282" y="180"/>
                </a:cxn>
                <a:cxn ang="0">
                  <a:pos x="228" y="144"/>
                </a:cxn>
                <a:cxn ang="0">
                  <a:pos x="192" y="102"/>
                </a:cxn>
                <a:cxn ang="0">
                  <a:pos x="126" y="84"/>
                </a:cxn>
                <a:cxn ang="0">
                  <a:pos x="60" y="42"/>
                </a:cxn>
              </a:cxnLst>
              <a:rect l="0" t="0" r="r" b="b"/>
              <a:pathLst>
                <a:path w="2418" h="1320">
                  <a:moveTo>
                    <a:pt x="0" y="0"/>
                  </a:moveTo>
                  <a:lnTo>
                    <a:pt x="36" y="12"/>
                  </a:lnTo>
                  <a:lnTo>
                    <a:pt x="78" y="24"/>
                  </a:lnTo>
                  <a:lnTo>
                    <a:pt x="102" y="30"/>
                  </a:lnTo>
                  <a:lnTo>
                    <a:pt x="156" y="30"/>
                  </a:lnTo>
                  <a:lnTo>
                    <a:pt x="168" y="42"/>
                  </a:lnTo>
                  <a:lnTo>
                    <a:pt x="180" y="60"/>
                  </a:lnTo>
                  <a:lnTo>
                    <a:pt x="192" y="72"/>
                  </a:lnTo>
                  <a:lnTo>
                    <a:pt x="204" y="78"/>
                  </a:lnTo>
                  <a:lnTo>
                    <a:pt x="222" y="84"/>
                  </a:lnTo>
                  <a:lnTo>
                    <a:pt x="276" y="84"/>
                  </a:lnTo>
                  <a:lnTo>
                    <a:pt x="324" y="90"/>
                  </a:lnTo>
                  <a:lnTo>
                    <a:pt x="336" y="96"/>
                  </a:lnTo>
                  <a:lnTo>
                    <a:pt x="354" y="114"/>
                  </a:lnTo>
                  <a:lnTo>
                    <a:pt x="366" y="114"/>
                  </a:lnTo>
                  <a:lnTo>
                    <a:pt x="378" y="120"/>
                  </a:lnTo>
                  <a:lnTo>
                    <a:pt x="396" y="120"/>
                  </a:lnTo>
                  <a:lnTo>
                    <a:pt x="414" y="126"/>
                  </a:lnTo>
                  <a:lnTo>
                    <a:pt x="432" y="126"/>
                  </a:lnTo>
                  <a:lnTo>
                    <a:pt x="444" y="132"/>
                  </a:lnTo>
                  <a:lnTo>
                    <a:pt x="462" y="132"/>
                  </a:lnTo>
                  <a:lnTo>
                    <a:pt x="486" y="144"/>
                  </a:lnTo>
                  <a:lnTo>
                    <a:pt x="504" y="150"/>
                  </a:lnTo>
                  <a:lnTo>
                    <a:pt x="522" y="150"/>
                  </a:lnTo>
                  <a:lnTo>
                    <a:pt x="534" y="144"/>
                  </a:lnTo>
                  <a:lnTo>
                    <a:pt x="546" y="144"/>
                  </a:lnTo>
                  <a:lnTo>
                    <a:pt x="570" y="168"/>
                  </a:lnTo>
                  <a:lnTo>
                    <a:pt x="582" y="174"/>
                  </a:lnTo>
                  <a:lnTo>
                    <a:pt x="594" y="174"/>
                  </a:lnTo>
                  <a:lnTo>
                    <a:pt x="600" y="168"/>
                  </a:lnTo>
                  <a:lnTo>
                    <a:pt x="606" y="174"/>
                  </a:lnTo>
                  <a:lnTo>
                    <a:pt x="612" y="174"/>
                  </a:lnTo>
                  <a:lnTo>
                    <a:pt x="636" y="198"/>
                  </a:lnTo>
                  <a:lnTo>
                    <a:pt x="642" y="210"/>
                  </a:lnTo>
                  <a:lnTo>
                    <a:pt x="648" y="210"/>
                  </a:lnTo>
                  <a:lnTo>
                    <a:pt x="660" y="222"/>
                  </a:lnTo>
                  <a:lnTo>
                    <a:pt x="672" y="228"/>
                  </a:lnTo>
                  <a:lnTo>
                    <a:pt x="678" y="234"/>
                  </a:lnTo>
                  <a:lnTo>
                    <a:pt x="702" y="252"/>
                  </a:lnTo>
                  <a:lnTo>
                    <a:pt x="738" y="282"/>
                  </a:lnTo>
                  <a:lnTo>
                    <a:pt x="792" y="318"/>
                  </a:lnTo>
                  <a:lnTo>
                    <a:pt x="846" y="360"/>
                  </a:lnTo>
                  <a:lnTo>
                    <a:pt x="900" y="408"/>
                  </a:lnTo>
                  <a:lnTo>
                    <a:pt x="948" y="444"/>
                  </a:lnTo>
                  <a:lnTo>
                    <a:pt x="984" y="474"/>
                  </a:lnTo>
                  <a:lnTo>
                    <a:pt x="1002" y="486"/>
                  </a:lnTo>
                  <a:lnTo>
                    <a:pt x="1008" y="492"/>
                  </a:lnTo>
                  <a:lnTo>
                    <a:pt x="1020" y="492"/>
                  </a:lnTo>
                  <a:lnTo>
                    <a:pt x="1044" y="504"/>
                  </a:lnTo>
                  <a:lnTo>
                    <a:pt x="1050" y="510"/>
                  </a:lnTo>
                  <a:lnTo>
                    <a:pt x="1062" y="516"/>
                  </a:lnTo>
                  <a:lnTo>
                    <a:pt x="1062" y="522"/>
                  </a:lnTo>
                  <a:lnTo>
                    <a:pt x="1074" y="534"/>
                  </a:lnTo>
                  <a:lnTo>
                    <a:pt x="1098" y="546"/>
                  </a:lnTo>
                  <a:lnTo>
                    <a:pt x="1128" y="546"/>
                  </a:lnTo>
                  <a:lnTo>
                    <a:pt x="1140" y="558"/>
                  </a:lnTo>
                  <a:lnTo>
                    <a:pt x="1140" y="570"/>
                  </a:lnTo>
                  <a:lnTo>
                    <a:pt x="1152" y="570"/>
                  </a:lnTo>
                  <a:lnTo>
                    <a:pt x="1164" y="582"/>
                  </a:lnTo>
                  <a:lnTo>
                    <a:pt x="1182" y="594"/>
                  </a:lnTo>
                  <a:lnTo>
                    <a:pt x="1194" y="606"/>
                  </a:lnTo>
                  <a:lnTo>
                    <a:pt x="1206" y="606"/>
                  </a:lnTo>
                  <a:lnTo>
                    <a:pt x="1218" y="618"/>
                  </a:lnTo>
                  <a:lnTo>
                    <a:pt x="1230" y="618"/>
                  </a:lnTo>
                  <a:lnTo>
                    <a:pt x="1242" y="624"/>
                  </a:lnTo>
                  <a:lnTo>
                    <a:pt x="1254" y="636"/>
                  </a:lnTo>
                  <a:lnTo>
                    <a:pt x="1314" y="636"/>
                  </a:lnTo>
                  <a:lnTo>
                    <a:pt x="1320" y="642"/>
                  </a:lnTo>
                  <a:lnTo>
                    <a:pt x="1332" y="666"/>
                  </a:lnTo>
                  <a:lnTo>
                    <a:pt x="1344" y="672"/>
                  </a:lnTo>
                  <a:lnTo>
                    <a:pt x="1356" y="672"/>
                  </a:lnTo>
                  <a:lnTo>
                    <a:pt x="1368" y="678"/>
                  </a:lnTo>
                  <a:lnTo>
                    <a:pt x="1380" y="678"/>
                  </a:lnTo>
                  <a:lnTo>
                    <a:pt x="1392" y="684"/>
                  </a:lnTo>
                  <a:lnTo>
                    <a:pt x="1404" y="684"/>
                  </a:lnTo>
                  <a:lnTo>
                    <a:pt x="1422" y="690"/>
                  </a:lnTo>
                  <a:lnTo>
                    <a:pt x="1440" y="690"/>
                  </a:lnTo>
                  <a:lnTo>
                    <a:pt x="1452" y="696"/>
                  </a:lnTo>
                  <a:lnTo>
                    <a:pt x="1464" y="696"/>
                  </a:lnTo>
                  <a:lnTo>
                    <a:pt x="1482" y="714"/>
                  </a:lnTo>
                  <a:lnTo>
                    <a:pt x="1518" y="744"/>
                  </a:lnTo>
                  <a:lnTo>
                    <a:pt x="1566" y="774"/>
                  </a:lnTo>
                  <a:lnTo>
                    <a:pt x="1620" y="816"/>
                  </a:lnTo>
                  <a:lnTo>
                    <a:pt x="1680" y="852"/>
                  </a:lnTo>
                  <a:lnTo>
                    <a:pt x="1740" y="894"/>
                  </a:lnTo>
                  <a:lnTo>
                    <a:pt x="1788" y="924"/>
                  </a:lnTo>
                  <a:lnTo>
                    <a:pt x="1818" y="948"/>
                  </a:lnTo>
                  <a:lnTo>
                    <a:pt x="1830" y="954"/>
                  </a:lnTo>
                  <a:lnTo>
                    <a:pt x="1836" y="954"/>
                  </a:lnTo>
                  <a:lnTo>
                    <a:pt x="1842" y="960"/>
                  </a:lnTo>
                  <a:lnTo>
                    <a:pt x="1866" y="972"/>
                  </a:lnTo>
                  <a:lnTo>
                    <a:pt x="1890" y="972"/>
                  </a:lnTo>
                  <a:lnTo>
                    <a:pt x="1902" y="978"/>
                  </a:lnTo>
                  <a:lnTo>
                    <a:pt x="1914" y="978"/>
                  </a:lnTo>
                  <a:lnTo>
                    <a:pt x="1926" y="984"/>
                  </a:lnTo>
                  <a:lnTo>
                    <a:pt x="1944" y="1002"/>
                  </a:lnTo>
                  <a:lnTo>
                    <a:pt x="1956" y="1008"/>
                  </a:lnTo>
                  <a:lnTo>
                    <a:pt x="1962" y="1014"/>
                  </a:lnTo>
                  <a:lnTo>
                    <a:pt x="1998" y="1026"/>
                  </a:lnTo>
                  <a:lnTo>
                    <a:pt x="2010" y="1032"/>
                  </a:lnTo>
                  <a:lnTo>
                    <a:pt x="2028" y="1032"/>
                  </a:lnTo>
                  <a:lnTo>
                    <a:pt x="2034" y="1038"/>
                  </a:lnTo>
                  <a:lnTo>
                    <a:pt x="2040" y="1038"/>
                  </a:lnTo>
                  <a:lnTo>
                    <a:pt x="2052" y="1044"/>
                  </a:lnTo>
                  <a:lnTo>
                    <a:pt x="2070" y="1050"/>
                  </a:lnTo>
                  <a:lnTo>
                    <a:pt x="2088" y="1062"/>
                  </a:lnTo>
                  <a:lnTo>
                    <a:pt x="2100" y="1068"/>
                  </a:lnTo>
                  <a:lnTo>
                    <a:pt x="2118" y="1074"/>
                  </a:lnTo>
                  <a:lnTo>
                    <a:pt x="2124" y="1080"/>
                  </a:lnTo>
                  <a:lnTo>
                    <a:pt x="2130" y="1080"/>
                  </a:lnTo>
                  <a:lnTo>
                    <a:pt x="2166" y="1074"/>
                  </a:lnTo>
                  <a:lnTo>
                    <a:pt x="2178" y="1074"/>
                  </a:lnTo>
                  <a:lnTo>
                    <a:pt x="2190" y="1080"/>
                  </a:lnTo>
                  <a:lnTo>
                    <a:pt x="2208" y="1086"/>
                  </a:lnTo>
                  <a:lnTo>
                    <a:pt x="2220" y="1092"/>
                  </a:lnTo>
                  <a:lnTo>
                    <a:pt x="2232" y="1110"/>
                  </a:lnTo>
                  <a:lnTo>
                    <a:pt x="2244" y="1134"/>
                  </a:lnTo>
                  <a:lnTo>
                    <a:pt x="2280" y="1158"/>
                  </a:lnTo>
                  <a:lnTo>
                    <a:pt x="2292" y="1170"/>
                  </a:lnTo>
                  <a:lnTo>
                    <a:pt x="2304" y="1188"/>
                  </a:lnTo>
                  <a:lnTo>
                    <a:pt x="2328" y="1212"/>
                  </a:lnTo>
                  <a:lnTo>
                    <a:pt x="2418" y="1320"/>
                  </a:lnTo>
                  <a:lnTo>
                    <a:pt x="2394" y="1320"/>
                  </a:lnTo>
                  <a:lnTo>
                    <a:pt x="2394" y="1308"/>
                  </a:lnTo>
                  <a:lnTo>
                    <a:pt x="2388" y="1302"/>
                  </a:lnTo>
                  <a:lnTo>
                    <a:pt x="2376" y="1296"/>
                  </a:lnTo>
                  <a:lnTo>
                    <a:pt x="2340" y="1284"/>
                  </a:lnTo>
                  <a:lnTo>
                    <a:pt x="2328" y="1278"/>
                  </a:lnTo>
                  <a:lnTo>
                    <a:pt x="2322" y="1272"/>
                  </a:lnTo>
                  <a:lnTo>
                    <a:pt x="2316" y="1272"/>
                  </a:lnTo>
                  <a:lnTo>
                    <a:pt x="2316" y="1260"/>
                  </a:lnTo>
                  <a:lnTo>
                    <a:pt x="2310" y="1242"/>
                  </a:lnTo>
                  <a:lnTo>
                    <a:pt x="2310" y="1212"/>
                  </a:lnTo>
                  <a:lnTo>
                    <a:pt x="2286" y="1200"/>
                  </a:lnTo>
                  <a:lnTo>
                    <a:pt x="2280" y="1194"/>
                  </a:lnTo>
                  <a:lnTo>
                    <a:pt x="2268" y="1194"/>
                  </a:lnTo>
                  <a:lnTo>
                    <a:pt x="2262" y="1182"/>
                  </a:lnTo>
                  <a:lnTo>
                    <a:pt x="2256" y="1176"/>
                  </a:lnTo>
                  <a:lnTo>
                    <a:pt x="2244" y="1182"/>
                  </a:lnTo>
                  <a:lnTo>
                    <a:pt x="2220" y="1182"/>
                  </a:lnTo>
                  <a:lnTo>
                    <a:pt x="2208" y="1188"/>
                  </a:lnTo>
                  <a:lnTo>
                    <a:pt x="2196" y="1176"/>
                  </a:lnTo>
                  <a:lnTo>
                    <a:pt x="2184" y="1170"/>
                  </a:lnTo>
                  <a:lnTo>
                    <a:pt x="2166" y="1164"/>
                  </a:lnTo>
                  <a:lnTo>
                    <a:pt x="2136" y="1164"/>
                  </a:lnTo>
                  <a:lnTo>
                    <a:pt x="2130" y="1170"/>
                  </a:lnTo>
                  <a:lnTo>
                    <a:pt x="2118" y="1176"/>
                  </a:lnTo>
                  <a:lnTo>
                    <a:pt x="2112" y="1176"/>
                  </a:lnTo>
                  <a:lnTo>
                    <a:pt x="2100" y="1182"/>
                  </a:lnTo>
                  <a:lnTo>
                    <a:pt x="2094" y="1188"/>
                  </a:lnTo>
                  <a:lnTo>
                    <a:pt x="2082" y="1182"/>
                  </a:lnTo>
                  <a:lnTo>
                    <a:pt x="2070" y="1170"/>
                  </a:lnTo>
                  <a:lnTo>
                    <a:pt x="2070" y="1158"/>
                  </a:lnTo>
                  <a:lnTo>
                    <a:pt x="2064" y="1158"/>
                  </a:lnTo>
                  <a:lnTo>
                    <a:pt x="2058" y="1152"/>
                  </a:lnTo>
                  <a:lnTo>
                    <a:pt x="2046" y="1152"/>
                  </a:lnTo>
                  <a:lnTo>
                    <a:pt x="2028" y="1146"/>
                  </a:lnTo>
                  <a:lnTo>
                    <a:pt x="1986" y="1146"/>
                  </a:lnTo>
                  <a:lnTo>
                    <a:pt x="1956" y="1152"/>
                  </a:lnTo>
                  <a:lnTo>
                    <a:pt x="1938" y="1152"/>
                  </a:lnTo>
                  <a:lnTo>
                    <a:pt x="1926" y="1140"/>
                  </a:lnTo>
                  <a:lnTo>
                    <a:pt x="1914" y="1122"/>
                  </a:lnTo>
                  <a:lnTo>
                    <a:pt x="1902" y="1110"/>
                  </a:lnTo>
                  <a:lnTo>
                    <a:pt x="1890" y="1104"/>
                  </a:lnTo>
                  <a:lnTo>
                    <a:pt x="1884" y="1098"/>
                  </a:lnTo>
                  <a:lnTo>
                    <a:pt x="1866" y="1098"/>
                  </a:lnTo>
                  <a:lnTo>
                    <a:pt x="1848" y="1092"/>
                  </a:lnTo>
                  <a:lnTo>
                    <a:pt x="1830" y="1092"/>
                  </a:lnTo>
                  <a:lnTo>
                    <a:pt x="1806" y="1080"/>
                  </a:lnTo>
                  <a:lnTo>
                    <a:pt x="1800" y="1074"/>
                  </a:lnTo>
                  <a:lnTo>
                    <a:pt x="1788" y="1068"/>
                  </a:lnTo>
                  <a:lnTo>
                    <a:pt x="1782" y="1056"/>
                  </a:lnTo>
                  <a:lnTo>
                    <a:pt x="1770" y="1050"/>
                  </a:lnTo>
                  <a:lnTo>
                    <a:pt x="1764" y="1044"/>
                  </a:lnTo>
                  <a:lnTo>
                    <a:pt x="1752" y="1038"/>
                  </a:lnTo>
                  <a:lnTo>
                    <a:pt x="1746" y="1044"/>
                  </a:lnTo>
                  <a:lnTo>
                    <a:pt x="1734" y="1050"/>
                  </a:lnTo>
                  <a:lnTo>
                    <a:pt x="1728" y="1056"/>
                  </a:lnTo>
                  <a:lnTo>
                    <a:pt x="1710" y="1056"/>
                  </a:lnTo>
                  <a:lnTo>
                    <a:pt x="1698" y="1050"/>
                  </a:lnTo>
                  <a:lnTo>
                    <a:pt x="1692" y="1044"/>
                  </a:lnTo>
                  <a:lnTo>
                    <a:pt x="1680" y="1038"/>
                  </a:lnTo>
                  <a:lnTo>
                    <a:pt x="1680" y="1032"/>
                  </a:lnTo>
                  <a:lnTo>
                    <a:pt x="1674" y="1020"/>
                  </a:lnTo>
                  <a:lnTo>
                    <a:pt x="1668" y="1020"/>
                  </a:lnTo>
                  <a:lnTo>
                    <a:pt x="1656" y="1014"/>
                  </a:lnTo>
                  <a:lnTo>
                    <a:pt x="1644" y="1002"/>
                  </a:lnTo>
                  <a:lnTo>
                    <a:pt x="1632" y="1002"/>
                  </a:lnTo>
                  <a:lnTo>
                    <a:pt x="1620" y="996"/>
                  </a:lnTo>
                  <a:lnTo>
                    <a:pt x="1608" y="996"/>
                  </a:lnTo>
                  <a:lnTo>
                    <a:pt x="1602" y="990"/>
                  </a:lnTo>
                  <a:lnTo>
                    <a:pt x="1596" y="990"/>
                  </a:lnTo>
                  <a:lnTo>
                    <a:pt x="1572" y="966"/>
                  </a:lnTo>
                  <a:lnTo>
                    <a:pt x="1572" y="954"/>
                  </a:lnTo>
                  <a:lnTo>
                    <a:pt x="1566" y="948"/>
                  </a:lnTo>
                  <a:lnTo>
                    <a:pt x="1560" y="936"/>
                  </a:lnTo>
                  <a:lnTo>
                    <a:pt x="1554" y="930"/>
                  </a:lnTo>
                  <a:lnTo>
                    <a:pt x="1536" y="930"/>
                  </a:lnTo>
                  <a:lnTo>
                    <a:pt x="1524" y="942"/>
                  </a:lnTo>
                  <a:lnTo>
                    <a:pt x="1512" y="936"/>
                  </a:lnTo>
                  <a:lnTo>
                    <a:pt x="1500" y="924"/>
                  </a:lnTo>
                  <a:lnTo>
                    <a:pt x="1476" y="912"/>
                  </a:lnTo>
                  <a:lnTo>
                    <a:pt x="1452" y="912"/>
                  </a:lnTo>
                  <a:lnTo>
                    <a:pt x="1422" y="882"/>
                  </a:lnTo>
                  <a:lnTo>
                    <a:pt x="1392" y="870"/>
                  </a:lnTo>
                  <a:lnTo>
                    <a:pt x="1356" y="864"/>
                  </a:lnTo>
                  <a:lnTo>
                    <a:pt x="1344" y="858"/>
                  </a:lnTo>
                  <a:lnTo>
                    <a:pt x="1290" y="858"/>
                  </a:lnTo>
                  <a:lnTo>
                    <a:pt x="1278" y="852"/>
                  </a:lnTo>
                  <a:lnTo>
                    <a:pt x="1278" y="804"/>
                  </a:lnTo>
                  <a:lnTo>
                    <a:pt x="1266" y="792"/>
                  </a:lnTo>
                  <a:lnTo>
                    <a:pt x="1218" y="792"/>
                  </a:lnTo>
                  <a:lnTo>
                    <a:pt x="1200" y="774"/>
                  </a:lnTo>
                  <a:lnTo>
                    <a:pt x="1200" y="768"/>
                  </a:lnTo>
                  <a:lnTo>
                    <a:pt x="1194" y="762"/>
                  </a:lnTo>
                  <a:lnTo>
                    <a:pt x="1188" y="750"/>
                  </a:lnTo>
                  <a:lnTo>
                    <a:pt x="1176" y="744"/>
                  </a:lnTo>
                  <a:lnTo>
                    <a:pt x="1158" y="738"/>
                  </a:lnTo>
                  <a:lnTo>
                    <a:pt x="1146" y="732"/>
                  </a:lnTo>
                  <a:lnTo>
                    <a:pt x="1134" y="732"/>
                  </a:lnTo>
                  <a:lnTo>
                    <a:pt x="1134" y="720"/>
                  </a:lnTo>
                  <a:lnTo>
                    <a:pt x="1128" y="714"/>
                  </a:lnTo>
                  <a:lnTo>
                    <a:pt x="1116" y="678"/>
                  </a:lnTo>
                  <a:lnTo>
                    <a:pt x="1104" y="672"/>
                  </a:lnTo>
                  <a:lnTo>
                    <a:pt x="1098" y="666"/>
                  </a:lnTo>
                  <a:lnTo>
                    <a:pt x="1056" y="666"/>
                  </a:lnTo>
                  <a:lnTo>
                    <a:pt x="1038" y="684"/>
                  </a:lnTo>
                  <a:lnTo>
                    <a:pt x="1032" y="684"/>
                  </a:lnTo>
                  <a:lnTo>
                    <a:pt x="1026" y="678"/>
                  </a:lnTo>
                  <a:lnTo>
                    <a:pt x="1020" y="666"/>
                  </a:lnTo>
                  <a:lnTo>
                    <a:pt x="1008" y="648"/>
                  </a:lnTo>
                  <a:lnTo>
                    <a:pt x="1002" y="630"/>
                  </a:lnTo>
                  <a:lnTo>
                    <a:pt x="990" y="624"/>
                  </a:lnTo>
                  <a:lnTo>
                    <a:pt x="978" y="612"/>
                  </a:lnTo>
                  <a:lnTo>
                    <a:pt x="960" y="600"/>
                  </a:lnTo>
                  <a:lnTo>
                    <a:pt x="948" y="594"/>
                  </a:lnTo>
                  <a:lnTo>
                    <a:pt x="930" y="582"/>
                  </a:lnTo>
                  <a:lnTo>
                    <a:pt x="918" y="570"/>
                  </a:lnTo>
                  <a:lnTo>
                    <a:pt x="882" y="546"/>
                  </a:lnTo>
                  <a:lnTo>
                    <a:pt x="858" y="540"/>
                  </a:lnTo>
                  <a:lnTo>
                    <a:pt x="852" y="534"/>
                  </a:lnTo>
                  <a:lnTo>
                    <a:pt x="840" y="534"/>
                  </a:lnTo>
                  <a:lnTo>
                    <a:pt x="828" y="528"/>
                  </a:lnTo>
                  <a:lnTo>
                    <a:pt x="816" y="528"/>
                  </a:lnTo>
                  <a:lnTo>
                    <a:pt x="804" y="522"/>
                  </a:lnTo>
                  <a:lnTo>
                    <a:pt x="798" y="516"/>
                  </a:lnTo>
                  <a:lnTo>
                    <a:pt x="798" y="510"/>
                  </a:lnTo>
                  <a:lnTo>
                    <a:pt x="786" y="498"/>
                  </a:lnTo>
                  <a:lnTo>
                    <a:pt x="762" y="498"/>
                  </a:lnTo>
                  <a:lnTo>
                    <a:pt x="756" y="504"/>
                  </a:lnTo>
                  <a:lnTo>
                    <a:pt x="750" y="504"/>
                  </a:lnTo>
                  <a:lnTo>
                    <a:pt x="738" y="510"/>
                  </a:lnTo>
                  <a:lnTo>
                    <a:pt x="732" y="516"/>
                  </a:lnTo>
                  <a:lnTo>
                    <a:pt x="720" y="522"/>
                  </a:lnTo>
                  <a:lnTo>
                    <a:pt x="714" y="528"/>
                  </a:lnTo>
                  <a:lnTo>
                    <a:pt x="708" y="528"/>
                  </a:lnTo>
                  <a:lnTo>
                    <a:pt x="702" y="522"/>
                  </a:lnTo>
                  <a:lnTo>
                    <a:pt x="702" y="516"/>
                  </a:lnTo>
                  <a:lnTo>
                    <a:pt x="696" y="510"/>
                  </a:lnTo>
                  <a:lnTo>
                    <a:pt x="702" y="510"/>
                  </a:lnTo>
                  <a:lnTo>
                    <a:pt x="696" y="504"/>
                  </a:lnTo>
                  <a:lnTo>
                    <a:pt x="690" y="492"/>
                  </a:lnTo>
                  <a:lnTo>
                    <a:pt x="678" y="474"/>
                  </a:lnTo>
                  <a:lnTo>
                    <a:pt x="666" y="462"/>
                  </a:lnTo>
                  <a:lnTo>
                    <a:pt x="666" y="456"/>
                  </a:lnTo>
                  <a:lnTo>
                    <a:pt x="660" y="450"/>
                  </a:lnTo>
                  <a:lnTo>
                    <a:pt x="648" y="450"/>
                  </a:lnTo>
                  <a:lnTo>
                    <a:pt x="624" y="438"/>
                  </a:lnTo>
                  <a:lnTo>
                    <a:pt x="606" y="432"/>
                  </a:lnTo>
                  <a:lnTo>
                    <a:pt x="570" y="396"/>
                  </a:lnTo>
                  <a:lnTo>
                    <a:pt x="552" y="390"/>
                  </a:lnTo>
                  <a:lnTo>
                    <a:pt x="534" y="372"/>
                  </a:lnTo>
                  <a:lnTo>
                    <a:pt x="522" y="348"/>
                  </a:lnTo>
                  <a:lnTo>
                    <a:pt x="516" y="342"/>
                  </a:lnTo>
                  <a:lnTo>
                    <a:pt x="504" y="318"/>
                  </a:lnTo>
                  <a:lnTo>
                    <a:pt x="486" y="300"/>
                  </a:lnTo>
                  <a:lnTo>
                    <a:pt x="468" y="300"/>
                  </a:lnTo>
                  <a:lnTo>
                    <a:pt x="462" y="294"/>
                  </a:lnTo>
                  <a:lnTo>
                    <a:pt x="450" y="288"/>
                  </a:lnTo>
                  <a:lnTo>
                    <a:pt x="444" y="276"/>
                  </a:lnTo>
                  <a:lnTo>
                    <a:pt x="438" y="270"/>
                  </a:lnTo>
                  <a:lnTo>
                    <a:pt x="426" y="264"/>
                  </a:lnTo>
                  <a:lnTo>
                    <a:pt x="420" y="264"/>
                  </a:lnTo>
                  <a:lnTo>
                    <a:pt x="408" y="258"/>
                  </a:lnTo>
                  <a:lnTo>
                    <a:pt x="402" y="252"/>
                  </a:lnTo>
                  <a:lnTo>
                    <a:pt x="396" y="240"/>
                  </a:lnTo>
                  <a:lnTo>
                    <a:pt x="396" y="228"/>
                  </a:lnTo>
                  <a:lnTo>
                    <a:pt x="414" y="210"/>
                  </a:lnTo>
                  <a:lnTo>
                    <a:pt x="414" y="204"/>
                  </a:lnTo>
                  <a:lnTo>
                    <a:pt x="402" y="204"/>
                  </a:lnTo>
                  <a:lnTo>
                    <a:pt x="384" y="198"/>
                  </a:lnTo>
                  <a:lnTo>
                    <a:pt x="330" y="186"/>
                  </a:lnTo>
                  <a:lnTo>
                    <a:pt x="294" y="180"/>
                  </a:lnTo>
                  <a:lnTo>
                    <a:pt x="282" y="180"/>
                  </a:lnTo>
                  <a:lnTo>
                    <a:pt x="270" y="192"/>
                  </a:lnTo>
                  <a:lnTo>
                    <a:pt x="264" y="192"/>
                  </a:lnTo>
                  <a:lnTo>
                    <a:pt x="258" y="198"/>
                  </a:lnTo>
                  <a:lnTo>
                    <a:pt x="252" y="198"/>
                  </a:lnTo>
                  <a:lnTo>
                    <a:pt x="240" y="174"/>
                  </a:lnTo>
                  <a:lnTo>
                    <a:pt x="228" y="144"/>
                  </a:lnTo>
                  <a:lnTo>
                    <a:pt x="222" y="126"/>
                  </a:lnTo>
                  <a:lnTo>
                    <a:pt x="210" y="114"/>
                  </a:lnTo>
                  <a:lnTo>
                    <a:pt x="204" y="102"/>
                  </a:lnTo>
                  <a:lnTo>
                    <a:pt x="204" y="96"/>
                  </a:lnTo>
                  <a:lnTo>
                    <a:pt x="198" y="96"/>
                  </a:lnTo>
                  <a:lnTo>
                    <a:pt x="192" y="102"/>
                  </a:lnTo>
                  <a:lnTo>
                    <a:pt x="186" y="102"/>
                  </a:lnTo>
                  <a:lnTo>
                    <a:pt x="162" y="90"/>
                  </a:lnTo>
                  <a:lnTo>
                    <a:pt x="156" y="84"/>
                  </a:lnTo>
                  <a:lnTo>
                    <a:pt x="144" y="78"/>
                  </a:lnTo>
                  <a:lnTo>
                    <a:pt x="138" y="84"/>
                  </a:lnTo>
                  <a:lnTo>
                    <a:pt x="126" y="84"/>
                  </a:lnTo>
                  <a:lnTo>
                    <a:pt x="120" y="90"/>
                  </a:lnTo>
                  <a:lnTo>
                    <a:pt x="108" y="84"/>
                  </a:lnTo>
                  <a:lnTo>
                    <a:pt x="102" y="78"/>
                  </a:lnTo>
                  <a:lnTo>
                    <a:pt x="90" y="60"/>
                  </a:lnTo>
                  <a:lnTo>
                    <a:pt x="72" y="48"/>
                  </a:lnTo>
                  <a:lnTo>
                    <a:pt x="60" y="42"/>
                  </a:lnTo>
                  <a:lnTo>
                    <a:pt x="42" y="24"/>
                  </a:lnTo>
                  <a:lnTo>
                    <a:pt x="30" y="18"/>
                  </a:lnTo>
                  <a:lnTo>
                    <a:pt x="1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839502" y="4271588"/>
            <a:ext cx="3028148" cy="2229246"/>
            <a:chOff x="4907985" y="4095055"/>
            <a:chExt cx="3267945" cy="2405779"/>
          </a:xfrm>
        </p:grpSpPr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4907985" y="4095055"/>
              <a:ext cx="3267945" cy="2405779"/>
            </a:xfrm>
            <a:custGeom>
              <a:avLst/>
              <a:gdLst/>
              <a:ahLst/>
              <a:cxnLst>
                <a:cxn ang="0">
                  <a:pos x="6726" y="12"/>
                </a:cxn>
                <a:cxn ang="0">
                  <a:pos x="6984" y="48"/>
                </a:cxn>
                <a:cxn ang="0">
                  <a:pos x="7020" y="60"/>
                </a:cxn>
                <a:cxn ang="0">
                  <a:pos x="7086" y="54"/>
                </a:cxn>
                <a:cxn ang="0">
                  <a:pos x="7104" y="54"/>
                </a:cxn>
                <a:cxn ang="0">
                  <a:pos x="7140" y="30"/>
                </a:cxn>
                <a:cxn ang="0">
                  <a:pos x="7212" y="6"/>
                </a:cxn>
                <a:cxn ang="0">
                  <a:pos x="8640" y="240"/>
                </a:cxn>
                <a:cxn ang="0">
                  <a:pos x="9942" y="720"/>
                </a:cxn>
                <a:cxn ang="0">
                  <a:pos x="11082" y="1416"/>
                </a:cxn>
                <a:cxn ang="0">
                  <a:pos x="11742" y="2004"/>
                </a:cxn>
                <a:cxn ang="0">
                  <a:pos x="11814" y="2118"/>
                </a:cxn>
                <a:cxn ang="0">
                  <a:pos x="11808" y="2178"/>
                </a:cxn>
                <a:cxn ang="0">
                  <a:pos x="11856" y="2202"/>
                </a:cxn>
                <a:cxn ang="0">
                  <a:pos x="12000" y="2322"/>
                </a:cxn>
                <a:cxn ang="0">
                  <a:pos x="12264" y="2610"/>
                </a:cxn>
                <a:cxn ang="0">
                  <a:pos x="12792" y="3438"/>
                </a:cxn>
                <a:cxn ang="0">
                  <a:pos x="13206" y="4548"/>
                </a:cxn>
                <a:cxn ang="0">
                  <a:pos x="13350" y="5742"/>
                </a:cxn>
                <a:cxn ang="0">
                  <a:pos x="13200" y="6960"/>
                </a:cxn>
                <a:cxn ang="0">
                  <a:pos x="12768" y="8094"/>
                </a:cxn>
                <a:cxn ang="0">
                  <a:pos x="15624" y="11502"/>
                </a:cxn>
                <a:cxn ang="0">
                  <a:pos x="5688" y="11442"/>
                </a:cxn>
                <a:cxn ang="0">
                  <a:pos x="4296" y="11124"/>
                </a:cxn>
                <a:cxn ang="0">
                  <a:pos x="3042" y="10572"/>
                </a:cxn>
                <a:cxn ang="0">
                  <a:pos x="1956" y="9816"/>
                </a:cxn>
                <a:cxn ang="0">
                  <a:pos x="1074" y="8880"/>
                </a:cxn>
                <a:cxn ang="0">
                  <a:pos x="438" y="7794"/>
                </a:cxn>
                <a:cxn ang="0">
                  <a:pos x="72" y="6594"/>
                </a:cxn>
                <a:cxn ang="0">
                  <a:pos x="18" y="5316"/>
                </a:cxn>
                <a:cxn ang="0">
                  <a:pos x="276" y="4098"/>
                </a:cxn>
                <a:cxn ang="0">
                  <a:pos x="822" y="2976"/>
                </a:cxn>
                <a:cxn ang="0">
                  <a:pos x="1614" y="1992"/>
                </a:cxn>
                <a:cxn ang="0">
                  <a:pos x="1938" y="1692"/>
                </a:cxn>
                <a:cxn ang="0">
                  <a:pos x="1980" y="1680"/>
                </a:cxn>
                <a:cxn ang="0">
                  <a:pos x="2004" y="1668"/>
                </a:cxn>
                <a:cxn ang="0">
                  <a:pos x="2052" y="1650"/>
                </a:cxn>
                <a:cxn ang="0">
                  <a:pos x="2088" y="1638"/>
                </a:cxn>
                <a:cxn ang="0">
                  <a:pos x="2154" y="1632"/>
                </a:cxn>
                <a:cxn ang="0">
                  <a:pos x="2172" y="1608"/>
                </a:cxn>
                <a:cxn ang="0">
                  <a:pos x="2196" y="1584"/>
                </a:cxn>
                <a:cxn ang="0">
                  <a:pos x="2226" y="1572"/>
                </a:cxn>
                <a:cxn ang="0">
                  <a:pos x="2256" y="1530"/>
                </a:cxn>
                <a:cxn ang="0">
                  <a:pos x="2268" y="1500"/>
                </a:cxn>
                <a:cxn ang="0">
                  <a:pos x="2328" y="1452"/>
                </a:cxn>
                <a:cxn ang="0">
                  <a:pos x="2526" y="1302"/>
                </a:cxn>
                <a:cxn ang="0">
                  <a:pos x="2784" y="1110"/>
                </a:cxn>
                <a:cxn ang="0">
                  <a:pos x="3000" y="948"/>
                </a:cxn>
                <a:cxn ang="0">
                  <a:pos x="3474" y="690"/>
                </a:cxn>
                <a:cxn ang="0">
                  <a:pos x="4788" y="216"/>
                </a:cxn>
                <a:cxn ang="0">
                  <a:pos x="6222" y="0"/>
                </a:cxn>
              </a:cxnLst>
              <a:rect l="0" t="0" r="r" b="b"/>
              <a:pathLst>
                <a:path w="15624" h="11502">
                  <a:moveTo>
                    <a:pt x="6222" y="0"/>
                  </a:moveTo>
                  <a:lnTo>
                    <a:pt x="6450" y="0"/>
                  </a:lnTo>
                  <a:lnTo>
                    <a:pt x="6726" y="12"/>
                  </a:lnTo>
                  <a:lnTo>
                    <a:pt x="6858" y="30"/>
                  </a:lnTo>
                  <a:lnTo>
                    <a:pt x="6972" y="48"/>
                  </a:lnTo>
                  <a:lnTo>
                    <a:pt x="6984" y="48"/>
                  </a:lnTo>
                  <a:lnTo>
                    <a:pt x="6996" y="54"/>
                  </a:lnTo>
                  <a:lnTo>
                    <a:pt x="7008" y="54"/>
                  </a:lnTo>
                  <a:lnTo>
                    <a:pt x="7020" y="60"/>
                  </a:lnTo>
                  <a:lnTo>
                    <a:pt x="7038" y="60"/>
                  </a:lnTo>
                  <a:lnTo>
                    <a:pt x="7050" y="54"/>
                  </a:lnTo>
                  <a:lnTo>
                    <a:pt x="7086" y="54"/>
                  </a:lnTo>
                  <a:lnTo>
                    <a:pt x="7092" y="60"/>
                  </a:lnTo>
                  <a:lnTo>
                    <a:pt x="7098" y="54"/>
                  </a:lnTo>
                  <a:lnTo>
                    <a:pt x="7104" y="54"/>
                  </a:lnTo>
                  <a:lnTo>
                    <a:pt x="7116" y="48"/>
                  </a:lnTo>
                  <a:lnTo>
                    <a:pt x="7128" y="36"/>
                  </a:lnTo>
                  <a:lnTo>
                    <a:pt x="7140" y="30"/>
                  </a:lnTo>
                  <a:lnTo>
                    <a:pt x="7158" y="24"/>
                  </a:lnTo>
                  <a:lnTo>
                    <a:pt x="7182" y="12"/>
                  </a:lnTo>
                  <a:lnTo>
                    <a:pt x="7212" y="6"/>
                  </a:lnTo>
                  <a:lnTo>
                    <a:pt x="7698" y="54"/>
                  </a:lnTo>
                  <a:lnTo>
                    <a:pt x="8178" y="132"/>
                  </a:lnTo>
                  <a:lnTo>
                    <a:pt x="8640" y="240"/>
                  </a:lnTo>
                  <a:lnTo>
                    <a:pt x="9090" y="372"/>
                  </a:lnTo>
                  <a:lnTo>
                    <a:pt x="9522" y="534"/>
                  </a:lnTo>
                  <a:lnTo>
                    <a:pt x="9942" y="720"/>
                  </a:lnTo>
                  <a:lnTo>
                    <a:pt x="10338" y="930"/>
                  </a:lnTo>
                  <a:lnTo>
                    <a:pt x="10722" y="1164"/>
                  </a:lnTo>
                  <a:lnTo>
                    <a:pt x="11082" y="1416"/>
                  </a:lnTo>
                  <a:lnTo>
                    <a:pt x="11418" y="1698"/>
                  </a:lnTo>
                  <a:lnTo>
                    <a:pt x="11736" y="1992"/>
                  </a:lnTo>
                  <a:lnTo>
                    <a:pt x="11742" y="2004"/>
                  </a:lnTo>
                  <a:lnTo>
                    <a:pt x="11760" y="2028"/>
                  </a:lnTo>
                  <a:lnTo>
                    <a:pt x="11784" y="2058"/>
                  </a:lnTo>
                  <a:lnTo>
                    <a:pt x="11814" y="2118"/>
                  </a:lnTo>
                  <a:lnTo>
                    <a:pt x="11814" y="2166"/>
                  </a:lnTo>
                  <a:lnTo>
                    <a:pt x="11808" y="2172"/>
                  </a:lnTo>
                  <a:lnTo>
                    <a:pt x="11808" y="2178"/>
                  </a:lnTo>
                  <a:lnTo>
                    <a:pt x="11814" y="2178"/>
                  </a:lnTo>
                  <a:lnTo>
                    <a:pt x="11832" y="2184"/>
                  </a:lnTo>
                  <a:lnTo>
                    <a:pt x="11856" y="2202"/>
                  </a:lnTo>
                  <a:lnTo>
                    <a:pt x="11892" y="2226"/>
                  </a:lnTo>
                  <a:lnTo>
                    <a:pt x="11940" y="2268"/>
                  </a:lnTo>
                  <a:lnTo>
                    <a:pt x="12000" y="2322"/>
                  </a:lnTo>
                  <a:lnTo>
                    <a:pt x="12072" y="2394"/>
                  </a:lnTo>
                  <a:lnTo>
                    <a:pt x="12162" y="2490"/>
                  </a:lnTo>
                  <a:lnTo>
                    <a:pt x="12264" y="2610"/>
                  </a:lnTo>
                  <a:lnTo>
                    <a:pt x="12384" y="2760"/>
                  </a:lnTo>
                  <a:lnTo>
                    <a:pt x="12600" y="3096"/>
                  </a:lnTo>
                  <a:lnTo>
                    <a:pt x="12792" y="3438"/>
                  </a:lnTo>
                  <a:lnTo>
                    <a:pt x="12960" y="3798"/>
                  </a:lnTo>
                  <a:lnTo>
                    <a:pt x="13098" y="4170"/>
                  </a:lnTo>
                  <a:lnTo>
                    <a:pt x="13206" y="4548"/>
                  </a:lnTo>
                  <a:lnTo>
                    <a:pt x="13284" y="4938"/>
                  </a:lnTo>
                  <a:lnTo>
                    <a:pt x="13332" y="5334"/>
                  </a:lnTo>
                  <a:lnTo>
                    <a:pt x="13350" y="5742"/>
                  </a:lnTo>
                  <a:lnTo>
                    <a:pt x="13332" y="6156"/>
                  </a:lnTo>
                  <a:lnTo>
                    <a:pt x="13284" y="6564"/>
                  </a:lnTo>
                  <a:lnTo>
                    <a:pt x="13200" y="6960"/>
                  </a:lnTo>
                  <a:lnTo>
                    <a:pt x="13086" y="7350"/>
                  </a:lnTo>
                  <a:lnTo>
                    <a:pt x="12942" y="7728"/>
                  </a:lnTo>
                  <a:lnTo>
                    <a:pt x="12768" y="8094"/>
                  </a:lnTo>
                  <a:lnTo>
                    <a:pt x="12570" y="8448"/>
                  </a:lnTo>
                  <a:lnTo>
                    <a:pt x="12342" y="8790"/>
                  </a:lnTo>
                  <a:lnTo>
                    <a:pt x="15624" y="11502"/>
                  </a:lnTo>
                  <a:lnTo>
                    <a:pt x="6672" y="11502"/>
                  </a:lnTo>
                  <a:lnTo>
                    <a:pt x="6174" y="11484"/>
                  </a:lnTo>
                  <a:lnTo>
                    <a:pt x="5688" y="11442"/>
                  </a:lnTo>
                  <a:lnTo>
                    <a:pt x="5208" y="11364"/>
                  </a:lnTo>
                  <a:lnTo>
                    <a:pt x="4746" y="11256"/>
                  </a:lnTo>
                  <a:lnTo>
                    <a:pt x="4296" y="11124"/>
                  </a:lnTo>
                  <a:lnTo>
                    <a:pt x="3858" y="10968"/>
                  </a:lnTo>
                  <a:lnTo>
                    <a:pt x="3438" y="10782"/>
                  </a:lnTo>
                  <a:lnTo>
                    <a:pt x="3042" y="10572"/>
                  </a:lnTo>
                  <a:lnTo>
                    <a:pt x="2658" y="10344"/>
                  </a:lnTo>
                  <a:lnTo>
                    <a:pt x="2298" y="10086"/>
                  </a:lnTo>
                  <a:lnTo>
                    <a:pt x="1956" y="9816"/>
                  </a:lnTo>
                  <a:lnTo>
                    <a:pt x="1638" y="9522"/>
                  </a:lnTo>
                  <a:lnTo>
                    <a:pt x="1344" y="9210"/>
                  </a:lnTo>
                  <a:lnTo>
                    <a:pt x="1074" y="8880"/>
                  </a:lnTo>
                  <a:lnTo>
                    <a:pt x="834" y="8532"/>
                  </a:lnTo>
                  <a:lnTo>
                    <a:pt x="618" y="8172"/>
                  </a:lnTo>
                  <a:lnTo>
                    <a:pt x="438" y="7794"/>
                  </a:lnTo>
                  <a:lnTo>
                    <a:pt x="282" y="7404"/>
                  </a:lnTo>
                  <a:lnTo>
                    <a:pt x="162" y="7002"/>
                  </a:lnTo>
                  <a:lnTo>
                    <a:pt x="72" y="6594"/>
                  </a:lnTo>
                  <a:lnTo>
                    <a:pt x="18" y="6174"/>
                  </a:lnTo>
                  <a:lnTo>
                    <a:pt x="0" y="5742"/>
                  </a:lnTo>
                  <a:lnTo>
                    <a:pt x="18" y="5316"/>
                  </a:lnTo>
                  <a:lnTo>
                    <a:pt x="72" y="4902"/>
                  </a:lnTo>
                  <a:lnTo>
                    <a:pt x="156" y="4494"/>
                  </a:lnTo>
                  <a:lnTo>
                    <a:pt x="276" y="4098"/>
                  </a:lnTo>
                  <a:lnTo>
                    <a:pt x="426" y="3708"/>
                  </a:lnTo>
                  <a:lnTo>
                    <a:pt x="612" y="3336"/>
                  </a:lnTo>
                  <a:lnTo>
                    <a:pt x="822" y="2976"/>
                  </a:lnTo>
                  <a:lnTo>
                    <a:pt x="1056" y="2634"/>
                  </a:lnTo>
                  <a:lnTo>
                    <a:pt x="1320" y="2304"/>
                  </a:lnTo>
                  <a:lnTo>
                    <a:pt x="1614" y="1992"/>
                  </a:lnTo>
                  <a:lnTo>
                    <a:pt x="1926" y="1698"/>
                  </a:lnTo>
                  <a:lnTo>
                    <a:pt x="1932" y="1698"/>
                  </a:lnTo>
                  <a:lnTo>
                    <a:pt x="1938" y="1692"/>
                  </a:lnTo>
                  <a:lnTo>
                    <a:pt x="1950" y="1692"/>
                  </a:lnTo>
                  <a:lnTo>
                    <a:pt x="1968" y="1686"/>
                  </a:lnTo>
                  <a:lnTo>
                    <a:pt x="1980" y="1680"/>
                  </a:lnTo>
                  <a:lnTo>
                    <a:pt x="1986" y="1674"/>
                  </a:lnTo>
                  <a:lnTo>
                    <a:pt x="1992" y="1674"/>
                  </a:lnTo>
                  <a:lnTo>
                    <a:pt x="2004" y="1668"/>
                  </a:lnTo>
                  <a:lnTo>
                    <a:pt x="2022" y="1668"/>
                  </a:lnTo>
                  <a:lnTo>
                    <a:pt x="2046" y="1656"/>
                  </a:lnTo>
                  <a:lnTo>
                    <a:pt x="2052" y="1650"/>
                  </a:lnTo>
                  <a:lnTo>
                    <a:pt x="2064" y="1644"/>
                  </a:lnTo>
                  <a:lnTo>
                    <a:pt x="2076" y="1644"/>
                  </a:lnTo>
                  <a:lnTo>
                    <a:pt x="2088" y="1638"/>
                  </a:lnTo>
                  <a:lnTo>
                    <a:pt x="2106" y="1638"/>
                  </a:lnTo>
                  <a:lnTo>
                    <a:pt x="2112" y="1632"/>
                  </a:lnTo>
                  <a:lnTo>
                    <a:pt x="2154" y="1632"/>
                  </a:lnTo>
                  <a:lnTo>
                    <a:pt x="2160" y="1626"/>
                  </a:lnTo>
                  <a:lnTo>
                    <a:pt x="2166" y="1614"/>
                  </a:lnTo>
                  <a:lnTo>
                    <a:pt x="2172" y="1608"/>
                  </a:lnTo>
                  <a:lnTo>
                    <a:pt x="2178" y="1596"/>
                  </a:lnTo>
                  <a:lnTo>
                    <a:pt x="2190" y="1590"/>
                  </a:lnTo>
                  <a:lnTo>
                    <a:pt x="2196" y="1584"/>
                  </a:lnTo>
                  <a:lnTo>
                    <a:pt x="2208" y="1584"/>
                  </a:lnTo>
                  <a:lnTo>
                    <a:pt x="2214" y="1578"/>
                  </a:lnTo>
                  <a:lnTo>
                    <a:pt x="2226" y="1572"/>
                  </a:lnTo>
                  <a:lnTo>
                    <a:pt x="2238" y="1560"/>
                  </a:lnTo>
                  <a:lnTo>
                    <a:pt x="2250" y="1542"/>
                  </a:lnTo>
                  <a:lnTo>
                    <a:pt x="2256" y="1530"/>
                  </a:lnTo>
                  <a:lnTo>
                    <a:pt x="2256" y="1518"/>
                  </a:lnTo>
                  <a:lnTo>
                    <a:pt x="2262" y="1512"/>
                  </a:lnTo>
                  <a:lnTo>
                    <a:pt x="2268" y="1500"/>
                  </a:lnTo>
                  <a:lnTo>
                    <a:pt x="2274" y="1494"/>
                  </a:lnTo>
                  <a:lnTo>
                    <a:pt x="2292" y="1482"/>
                  </a:lnTo>
                  <a:lnTo>
                    <a:pt x="2328" y="1452"/>
                  </a:lnTo>
                  <a:lnTo>
                    <a:pt x="2382" y="1410"/>
                  </a:lnTo>
                  <a:lnTo>
                    <a:pt x="2448" y="1362"/>
                  </a:lnTo>
                  <a:lnTo>
                    <a:pt x="2526" y="1302"/>
                  </a:lnTo>
                  <a:lnTo>
                    <a:pt x="2610" y="1242"/>
                  </a:lnTo>
                  <a:lnTo>
                    <a:pt x="2694" y="1176"/>
                  </a:lnTo>
                  <a:lnTo>
                    <a:pt x="2784" y="1110"/>
                  </a:lnTo>
                  <a:lnTo>
                    <a:pt x="2862" y="1050"/>
                  </a:lnTo>
                  <a:lnTo>
                    <a:pt x="2934" y="996"/>
                  </a:lnTo>
                  <a:lnTo>
                    <a:pt x="3000" y="948"/>
                  </a:lnTo>
                  <a:lnTo>
                    <a:pt x="3042" y="912"/>
                  </a:lnTo>
                  <a:lnTo>
                    <a:pt x="3072" y="894"/>
                  </a:lnTo>
                  <a:lnTo>
                    <a:pt x="3474" y="690"/>
                  </a:lnTo>
                  <a:lnTo>
                    <a:pt x="3894" y="504"/>
                  </a:lnTo>
                  <a:lnTo>
                    <a:pt x="4332" y="348"/>
                  </a:lnTo>
                  <a:lnTo>
                    <a:pt x="4788" y="216"/>
                  </a:lnTo>
                  <a:lnTo>
                    <a:pt x="5256" y="114"/>
                  </a:lnTo>
                  <a:lnTo>
                    <a:pt x="5730" y="42"/>
                  </a:lnTo>
                  <a:lnTo>
                    <a:pt x="6222" y="0"/>
                  </a:lnTo>
                  <a:close/>
                </a:path>
              </a:pathLst>
            </a:custGeom>
            <a:gradFill>
              <a:gsLst>
                <a:gs pos="4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6600000" scaled="0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6698829" y="4550609"/>
              <a:ext cx="1477101" cy="1950225"/>
            </a:xfrm>
            <a:custGeom>
              <a:avLst/>
              <a:gdLst/>
              <a:ahLst/>
              <a:cxnLst>
                <a:cxn ang="0">
                  <a:pos x="3246" y="0"/>
                </a:cxn>
                <a:cxn ang="0">
                  <a:pos x="3252" y="0"/>
                </a:cxn>
                <a:cxn ang="0">
                  <a:pos x="3270" y="6"/>
                </a:cxn>
                <a:cxn ang="0">
                  <a:pos x="3294" y="24"/>
                </a:cxn>
                <a:cxn ang="0">
                  <a:pos x="3330" y="48"/>
                </a:cxn>
                <a:cxn ang="0">
                  <a:pos x="3378" y="90"/>
                </a:cxn>
                <a:cxn ang="0">
                  <a:pos x="3438" y="144"/>
                </a:cxn>
                <a:cxn ang="0">
                  <a:pos x="3510" y="216"/>
                </a:cxn>
                <a:cxn ang="0">
                  <a:pos x="3594" y="312"/>
                </a:cxn>
                <a:cxn ang="0">
                  <a:pos x="3696" y="432"/>
                </a:cxn>
                <a:cxn ang="0">
                  <a:pos x="3816" y="576"/>
                </a:cxn>
                <a:cxn ang="0">
                  <a:pos x="4038" y="912"/>
                </a:cxn>
                <a:cxn ang="0">
                  <a:pos x="4230" y="1254"/>
                </a:cxn>
                <a:cxn ang="0">
                  <a:pos x="4398" y="1614"/>
                </a:cxn>
                <a:cxn ang="0">
                  <a:pos x="4536" y="1986"/>
                </a:cxn>
                <a:cxn ang="0">
                  <a:pos x="4644" y="2370"/>
                </a:cxn>
                <a:cxn ang="0">
                  <a:pos x="4722" y="2760"/>
                </a:cxn>
                <a:cxn ang="0">
                  <a:pos x="4770" y="3156"/>
                </a:cxn>
                <a:cxn ang="0">
                  <a:pos x="4788" y="3564"/>
                </a:cxn>
                <a:cxn ang="0">
                  <a:pos x="4770" y="3978"/>
                </a:cxn>
                <a:cxn ang="0">
                  <a:pos x="4722" y="4386"/>
                </a:cxn>
                <a:cxn ang="0">
                  <a:pos x="4638" y="4782"/>
                </a:cxn>
                <a:cxn ang="0">
                  <a:pos x="4524" y="5172"/>
                </a:cxn>
                <a:cxn ang="0">
                  <a:pos x="4380" y="5550"/>
                </a:cxn>
                <a:cxn ang="0">
                  <a:pos x="4206" y="5916"/>
                </a:cxn>
                <a:cxn ang="0">
                  <a:pos x="4008" y="6270"/>
                </a:cxn>
                <a:cxn ang="0">
                  <a:pos x="3780" y="6612"/>
                </a:cxn>
                <a:cxn ang="0">
                  <a:pos x="7062" y="9324"/>
                </a:cxn>
                <a:cxn ang="0">
                  <a:pos x="438" y="9324"/>
                </a:cxn>
                <a:cxn ang="0">
                  <a:pos x="294" y="8802"/>
                </a:cxn>
                <a:cxn ang="0">
                  <a:pos x="180" y="8298"/>
                </a:cxn>
                <a:cxn ang="0">
                  <a:pos x="96" y="7800"/>
                </a:cxn>
                <a:cxn ang="0">
                  <a:pos x="36" y="7320"/>
                </a:cxn>
                <a:cxn ang="0">
                  <a:pos x="6" y="6852"/>
                </a:cxn>
                <a:cxn ang="0">
                  <a:pos x="0" y="6402"/>
                </a:cxn>
                <a:cxn ang="0">
                  <a:pos x="24" y="5958"/>
                </a:cxn>
                <a:cxn ang="0">
                  <a:pos x="66" y="5532"/>
                </a:cxn>
                <a:cxn ang="0">
                  <a:pos x="126" y="5118"/>
                </a:cxn>
                <a:cxn ang="0">
                  <a:pos x="210" y="4716"/>
                </a:cxn>
                <a:cxn ang="0">
                  <a:pos x="318" y="4326"/>
                </a:cxn>
                <a:cxn ang="0">
                  <a:pos x="438" y="3948"/>
                </a:cxn>
                <a:cxn ang="0">
                  <a:pos x="576" y="3588"/>
                </a:cxn>
                <a:cxn ang="0">
                  <a:pos x="726" y="3234"/>
                </a:cxn>
                <a:cxn ang="0">
                  <a:pos x="888" y="2898"/>
                </a:cxn>
                <a:cxn ang="0">
                  <a:pos x="1068" y="2574"/>
                </a:cxn>
                <a:cxn ang="0">
                  <a:pos x="1260" y="2262"/>
                </a:cxn>
                <a:cxn ang="0">
                  <a:pos x="1458" y="1962"/>
                </a:cxn>
                <a:cxn ang="0">
                  <a:pos x="1662" y="1674"/>
                </a:cxn>
                <a:cxn ang="0">
                  <a:pos x="1878" y="1398"/>
                </a:cxn>
                <a:cxn ang="0">
                  <a:pos x="2100" y="1134"/>
                </a:cxn>
                <a:cxn ang="0">
                  <a:pos x="2328" y="882"/>
                </a:cxn>
                <a:cxn ang="0">
                  <a:pos x="2556" y="642"/>
                </a:cxn>
                <a:cxn ang="0">
                  <a:pos x="2784" y="420"/>
                </a:cxn>
                <a:cxn ang="0">
                  <a:pos x="3018" y="204"/>
                </a:cxn>
                <a:cxn ang="0">
                  <a:pos x="3246" y="0"/>
                </a:cxn>
              </a:cxnLst>
              <a:rect l="0" t="0" r="r" b="b"/>
              <a:pathLst>
                <a:path w="7062" h="9324">
                  <a:moveTo>
                    <a:pt x="3246" y="0"/>
                  </a:moveTo>
                  <a:lnTo>
                    <a:pt x="3252" y="0"/>
                  </a:lnTo>
                  <a:lnTo>
                    <a:pt x="3270" y="6"/>
                  </a:lnTo>
                  <a:lnTo>
                    <a:pt x="3294" y="24"/>
                  </a:lnTo>
                  <a:lnTo>
                    <a:pt x="3330" y="48"/>
                  </a:lnTo>
                  <a:lnTo>
                    <a:pt x="3378" y="90"/>
                  </a:lnTo>
                  <a:lnTo>
                    <a:pt x="3438" y="144"/>
                  </a:lnTo>
                  <a:lnTo>
                    <a:pt x="3510" y="216"/>
                  </a:lnTo>
                  <a:lnTo>
                    <a:pt x="3594" y="312"/>
                  </a:lnTo>
                  <a:lnTo>
                    <a:pt x="3696" y="432"/>
                  </a:lnTo>
                  <a:lnTo>
                    <a:pt x="3816" y="576"/>
                  </a:lnTo>
                  <a:lnTo>
                    <a:pt x="4038" y="912"/>
                  </a:lnTo>
                  <a:lnTo>
                    <a:pt x="4230" y="1254"/>
                  </a:lnTo>
                  <a:lnTo>
                    <a:pt x="4398" y="1614"/>
                  </a:lnTo>
                  <a:lnTo>
                    <a:pt x="4536" y="1986"/>
                  </a:lnTo>
                  <a:lnTo>
                    <a:pt x="4644" y="2370"/>
                  </a:lnTo>
                  <a:lnTo>
                    <a:pt x="4722" y="2760"/>
                  </a:lnTo>
                  <a:lnTo>
                    <a:pt x="4770" y="3156"/>
                  </a:lnTo>
                  <a:lnTo>
                    <a:pt x="4788" y="3564"/>
                  </a:lnTo>
                  <a:lnTo>
                    <a:pt x="4770" y="3978"/>
                  </a:lnTo>
                  <a:lnTo>
                    <a:pt x="4722" y="4386"/>
                  </a:lnTo>
                  <a:lnTo>
                    <a:pt x="4638" y="4782"/>
                  </a:lnTo>
                  <a:lnTo>
                    <a:pt x="4524" y="5172"/>
                  </a:lnTo>
                  <a:lnTo>
                    <a:pt x="4380" y="5550"/>
                  </a:lnTo>
                  <a:lnTo>
                    <a:pt x="4206" y="5916"/>
                  </a:lnTo>
                  <a:lnTo>
                    <a:pt x="4008" y="6270"/>
                  </a:lnTo>
                  <a:lnTo>
                    <a:pt x="3780" y="6612"/>
                  </a:lnTo>
                  <a:lnTo>
                    <a:pt x="7062" y="9324"/>
                  </a:lnTo>
                  <a:lnTo>
                    <a:pt x="438" y="9324"/>
                  </a:lnTo>
                  <a:lnTo>
                    <a:pt x="294" y="8802"/>
                  </a:lnTo>
                  <a:lnTo>
                    <a:pt x="180" y="8298"/>
                  </a:lnTo>
                  <a:lnTo>
                    <a:pt x="96" y="7800"/>
                  </a:lnTo>
                  <a:lnTo>
                    <a:pt x="36" y="7320"/>
                  </a:lnTo>
                  <a:lnTo>
                    <a:pt x="6" y="6852"/>
                  </a:lnTo>
                  <a:lnTo>
                    <a:pt x="0" y="6402"/>
                  </a:lnTo>
                  <a:lnTo>
                    <a:pt x="24" y="5958"/>
                  </a:lnTo>
                  <a:lnTo>
                    <a:pt x="66" y="5532"/>
                  </a:lnTo>
                  <a:lnTo>
                    <a:pt x="126" y="5118"/>
                  </a:lnTo>
                  <a:lnTo>
                    <a:pt x="210" y="4716"/>
                  </a:lnTo>
                  <a:lnTo>
                    <a:pt x="318" y="4326"/>
                  </a:lnTo>
                  <a:lnTo>
                    <a:pt x="438" y="3948"/>
                  </a:lnTo>
                  <a:lnTo>
                    <a:pt x="576" y="3588"/>
                  </a:lnTo>
                  <a:lnTo>
                    <a:pt x="726" y="3234"/>
                  </a:lnTo>
                  <a:lnTo>
                    <a:pt x="888" y="2898"/>
                  </a:lnTo>
                  <a:lnTo>
                    <a:pt x="1068" y="2574"/>
                  </a:lnTo>
                  <a:lnTo>
                    <a:pt x="1260" y="2262"/>
                  </a:lnTo>
                  <a:lnTo>
                    <a:pt x="1458" y="1962"/>
                  </a:lnTo>
                  <a:lnTo>
                    <a:pt x="1662" y="1674"/>
                  </a:lnTo>
                  <a:lnTo>
                    <a:pt x="1878" y="1398"/>
                  </a:lnTo>
                  <a:lnTo>
                    <a:pt x="2100" y="1134"/>
                  </a:lnTo>
                  <a:lnTo>
                    <a:pt x="2328" y="882"/>
                  </a:lnTo>
                  <a:lnTo>
                    <a:pt x="2556" y="642"/>
                  </a:lnTo>
                  <a:lnTo>
                    <a:pt x="2784" y="420"/>
                  </a:lnTo>
                  <a:lnTo>
                    <a:pt x="3018" y="204"/>
                  </a:lnTo>
                  <a:lnTo>
                    <a:pt x="3246" y="0"/>
                  </a:lnTo>
                  <a:close/>
                </a:path>
              </a:pathLst>
            </a:custGeom>
            <a:gradFill>
              <a:gsLst>
                <a:gs pos="4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42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325890" y="4095055"/>
              <a:ext cx="1088060" cy="791887"/>
            </a:xfrm>
            <a:custGeom>
              <a:avLst/>
              <a:gdLst/>
              <a:ahLst/>
              <a:cxnLst>
                <a:cxn ang="0">
                  <a:pos x="4728" y="12"/>
                </a:cxn>
                <a:cxn ang="0">
                  <a:pos x="4986" y="48"/>
                </a:cxn>
                <a:cxn ang="0">
                  <a:pos x="5022" y="60"/>
                </a:cxn>
                <a:cxn ang="0">
                  <a:pos x="5088" y="54"/>
                </a:cxn>
                <a:cxn ang="0">
                  <a:pos x="5106" y="54"/>
                </a:cxn>
                <a:cxn ang="0">
                  <a:pos x="5148" y="30"/>
                </a:cxn>
                <a:cxn ang="0">
                  <a:pos x="5166" y="456"/>
                </a:cxn>
                <a:cxn ang="0">
                  <a:pos x="4974" y="1614"/>
                </a:cxn>
                <a:cxn ang="0">
                  <a:pos x="4686" y="2502"/>
                </a:cxn>
                <a:cxn ang="0">
                  <a:pos x="4308" y="3144"/>
                </a:cxn>
                <a:cxn ang="0">
                  <a:pos x="3870" y="3552"/>
                </a:cxn>
                <a:cxn ang="0">
                  <a:pos x="3372" y="3756"/>
                </a:cxn>
                <a:cxn ang="0">
                  <a:pos x="2838" y="3774"/>
                </a:cxn>
                <a:cxn ang="0">
                  <a:pos x="2286" y="3630"/>
                </a:cxn>
                <a:cxn ang="0">
                  <a:pos x="1722" y="3348"/>
                </a:cxn>
                <a:cxn ang="0">
                  <a:pos x="1170" y="2946"/>
                </a:cxn>
                <a:cxn ang="0">
                  <a:pos x="642" y="2448"/>
                </a:cxn>
                <a:cxn ang="0">
                  <a:pos x="150" y="1872"/>
                </a:cxn>
                <a:cxn ang="0">
                  <a:pos x="48" y="1656"/>
                </a:cxn>
                <a:cxn ang="0">
                  <a:pos x="78" y="1644"/>
                </a:cxn>
                <a:cxn ang="0">
                  <a:pos x="114" y="1632"/>
                </a:cxn>
                <a:cxn ang="0">
                  <a:pos x="168" y="1614"/>
                </a:cxn>
                <a:cxn ang="0">
                  <a:pos x="192" y="1590"/>
                </a:cxn>
                <a:cxn ang="0">
                  <a:pos x="216" y="1578"/>
                </a:cxn>
                <a:cxn ang="0">
                  <a:pos x="252" y="1542"/>
                </a:cxn>
                <a:cxn ang="0">
                  <a:pos x="264" y="1512"/>
                </a:cxn>
                <a:cxn ang="0">
                  <a:pos x="294" y="1482"/>
                </a:cxn>
                <a:cxn ang="0">
                  <a:pos x="444" y="1362"/>
                </a:cxn>
                <a:cxn ang="0">
                  <a:pos x="690" y="1182"/>
                </a:cxn>
                <a:cxn ang="0">
                  <a:pos x="930" y="1002"/>
                </a:cxn>
                <a:cxn ang="0">
                  <a:pos x="1068" y="900"/>
                </a:cxn>
                <a:cxn ang="0">
                  <a:pos x="1374" y="738"/>
                </a:cxn>
                <a:cxn ang="0">
                  <a:pos x="1650" y="612"/>
                </a:cxn>
                <a:cxn ang="0">
                  <a:pos x="1800" y="546"/>
                </a:cxn>
                <a:cxn ang="0">
                  <a:pos x="1812" y="540"/>
                </a:cxn>
                <a:cxn ang="0">
                  <a:pos x="1962" y="480"/>
                </a:cxn>
                <a:cxn ang="0">
                  <a:pos x="2172" y="408"/>
                </a:cxn>
                <a:cxn ang="0">
                  <a:pos x="2262" y="372"/>
                </a:cxn>
                <a:cxn ang="0">
                  <a:pos x="2472" y="306"/>
                </a:cxn>
                <a:cxn ang="0">
                  <a:pos x="2562" y="282"/>
                </a:cxn>
                <a:cxn ang="0">
                  <a:pos x="2712" y="240"/>
                </a:cxn>
                <a:cxn ang="0">
                  <a:pos x="2802" y="216"/>
                </a:cxn>
                <a:cxn ang="0">
                  <a:pos x="2958" y="180"/>
                </a:cxn>
                <a:cxn ang="0">
                  <a:pos x="3060" y="156"/>
                </a:cxn>
                <a:cxn ang="0">
                  <a:pos x="3090" y="150"/>
                </a:cxn>
                <a:cxn ang="0">
                  <a:pos x="3426" y="90"/>
                </a:cxn>
                <a:cxn ang="0">
                  <a:pos x="3594" y="60"/>
                </a:cxn>
                <a:cxn ang="0">
                  <a:pos x="4224" y="0"/>
                </a:cxn>
              </a:cxnLst>
              <a:rect l="0" t="0" r="r" b="b"/>
              <a:pathLst>
                <a:path w="5202" h="3786">
                  <a:moveTo>
                    <a:pt x="4224" y="0"/>
                  </a:moveTo>
                  <a:lnTo>
                    <a:pt x="4452" y="0"/>
                  </a:lnTo>
                  <a:lnTo>
                    <a:pt x="4728" y="12"/>
                  </a:lnTo>
                  <a:lnTo>
                    <a:pt x="4860" y="30"/>
                  </a:lnTo>
                  <a:lnTo>
                    <a:pt x="4974" y="48"/>
                  </a:lnTo>
                  <a:lnTo>
                    <a:pt x="4986" y="48"/>
                  </a:lnTo>
                  <a:lnTo>
                    <a:pt x="4998" y="54"/>
                  </a:lnTo>
                  <a:lnTo>
                    <a:pt x="5010" y="54"/>
                  </a:lnTo>
                  <a:lnTo>
                    <a:pt x="5022" y="60"/>
                  </a:lnTo>
                  <a:lnTo>
                    <a:pt x="5040" y="60"/>
                  </a:lnTo>
                  <a:lnTo>
                    <a:pt x="5052" y="54"/>
                  </a:lnTo>
                  <a:lnTo>
                    <a:pt x="5088" y="54"/>
                  </a:lnTo>
                  <a:lnTo>
                    <a:pt x="5094" y="60"/>
                  </a:lnTo>
                  <a:lnTo>
                    <a:pt x="5100" y="54"/>
                  </a:lnTo>
                  <a:lnTo>
                    <a:pt x="5106" y="54"/>
                  </a:lnTo>
                  <a:lnTo>
                    <a:pt x="5118" y="48"/>
                  </a:lnTo>
                  <a:lnTo>
                    <a:pt x="5130" y="36"/>
                  </a:lnTo>
                  <a:lnTo>
                    <a:pt x="5148" y="30"/>
                  </a:lnTo>
                  <a:lnTo>
                    <a:pt x="5172" y="18"/>
                  </a:lnTo>
                  <a:lnTo>
                    <a:pt x="5202" y="6"/>
                  </a:lnTo>
                  <a:lnTo>
                    <a:pt x="5166" y="456"/>
                  </a:lnTo>
                  <a:lnTo>
                    <a:pt x="5112" y="876"/>
                  </a:lnTo>
                  <a:lnTo>
                    <a:pt x="5046" y="1260"/>
                  </a:lnTo>
                  <a:lnTo>
                    <a:pt x="4974" y="1614"/>
                  </a:lnTo>
                  <a:lnTo>
                    <a:pt x="4890" y="1944"/>
                  </a:lnTo>
                  <a:lnTo>
                    <a:pt x="4788" y="2238"/>
                  </a:lnTo>
                  <a:lnTo>
                    <a:pt x="4686" y="2502"/>
                  </a:lnTo>
                  <a:lnTo>
                    <a:pt x="4566" y="2742"/>
                  </a:lnTo>
                  <a:lnTo>
                    <a:pt x="4446" y="2958"/>
                  </a:lnTo>
                  <a:lnTo>
                    <a:pt x="4308" y="3144"/>
                  </a:lnTo>
                  <a:lnTo>
                    <a:pt x="4170" y="3306"/>
                  </a:lnTo>
                  <a:lnTo>
                    <a:pt x="4020" y="3438"/>
                  </a:lnTo>
                  <a:lnTo>
                    <a:pt x="3870" y="3552"/>
                  </a:lnTo>
                  <a:lnTo>
                    <a:pt x="3708" y="3642"/>
                  </a:lnTo>
                  <a:lnTo>
                    <a:pt x="3540" y="3708"/>
                  </a:lnTo>
                  <a:lnTo>
                    <a:pt x="3372" y="3756"/>
                  </a:lnTo>
                  <a:lnTo>
                    <a:pt x="3198" y="3780"/>
                  </a:lnTo>
                  <a:lnTo>
                    <a:pt x="3018" y="3786"/>
                  </a:lnTo>
                  <a:lnTo>
                    <a:pt x="2838" y="3774"/>
                  </a:lnTo>
                  <a:lnTo>
                    <a:pt x="2658" y="3744"/>
                  </a:lnTo>
                  <a:lnTo>
                    <a:pt x="2472" y="3696"/>
                  </a:lnTo>
                  <a:lnTo>
                    <a:pt x="2286" y="3630"/>
                  </a:lnTo>
                  <a:lnTo>
                    <a:pt x="2094" y="3552"/>
                  </a:lnTo>
                  <a:lnTo>
                    <a:pt x="1908" y="3456"/>
                  </a:lnTo>
                  <a:lnTo>
                    <a:pt x="1722" y="3348"/>
                  </a:lnTo>
                  <a:lnTo>
                    <a:pt x="1536" y="3228"/>
                  </a:lnTo>
                  <a:lnTo>
                    <a:pt x="1350" y="3090"/>
                  </a:lnTo>
                  <a:lnTo>
                    <a:pt x="1170" y="2946"/>
                  </a:lnTo>
                  <a:lnTo>
                    <a:pt x="990" y="2790"/>
                  </a:lnTo>
                  <a:lnTo>
                    <a:pt x="810" y="2622"/>
                  </a:lnTo>
                  <a:lnTo>
                    <a:pt x="642" y="2448"/>
                  </a:lnTo>
                  <a:lnTo>
                    <a:pt x="474" y="2262"/>
                  </a:lnTo>
                  <a:lnTo>
                    <a:pt x="306" y="2070"/>
                  </a:lnTo>
                  <a:lnTo>
                    <a:pt x="150" y="1872"/>
                  </a:lnTo>
                  <a:lnTo>
                    <a:pt x="0" y="1668"/>
                  </a:lnTo>
                  <a:lnTo>
                    <a:pt x="24" y="1668"/>
                  </a:lnTo>
                  <a:lnTo>
                    <a:pt x="48" y="1656"/>
                  </a:lnTo>
                  <a:lnTo>
                    <a:pt x="54" y="1650"/>
                  </a:lnTo>
                  <a:lnTo>
                    <a:pt x="66" y="1644"/>
                  </a:lnTo>
                  <a:lnTo>
                    <a:pt x="78" y="1644"/>
                  </a:lnTo>
                  <a:lnTo>
                    <a:pt x="90" y="1638"/>
                  </a:lnTo>
                  <a:lnTo>
                    <a:pt x="108" y="1638"/>
                  </a:lnTo>
                  <a:lnTo>
                    <a:pt x="114" y="1632"/>
                  </a:lnTo>
                  <a:lnTo>
                    <a:pt x="156" y="1632"/>
                  </a:lnTo>
                  <a:lnTo>
                    <a:pt x="162" y="1626"/>
                  </a:lnTo>
                  <a:lnTo>
                    <a:pt x="168" y="1614"/>
                  </a:lnTo>
                  <a:lnTo>
                    <a:pt x="174" y="1608"/>
                  </a:lnTo>
                  <a:lnTo>
                    <a:pt x="180" y="1596"/>
                  </a:lnTo>
                  <a:lnTo>
                    <a:pt x="192" y="1590"/>
                  </a:lnTo>
                  <a:lnTo>
                    <a:pt x="198" y="1584"/>
                  </a:lnTo>
                  <a:lnTo>
                    <a:pt x="210" y="1584"/>
                  </a:lnTo>
                  <a:lnTo>
                    <a:pt x="216" y="1578"/>
                  </a:lnTo>
                  <a:lnTo>
                    <a:pt x="228" y="1572"/>
                  </a:lnTo>
                  <a:lnTo>
                    <a:pt x="240" y="1560"/>
                  </a:lnTo>
                  <a:lnTo>
                    <a:pt x="252" y="1542"/>
                  </a:lnTo>
                  <a:lnTo>
                    <a:pt x="258" y="1530"/>
                  </a:lnTo>
                  <a:lnTo>
                    <a:pt x="258" y="1518"/>
                  </a:lnTo>
                  <a:lnTo>
                    <a:pt x="264" y="1512"/>
                  </a:lnTo>
                  <a:lnTo>
                    <a:pt x="270" y="1500"/>
                  </a:lnTo>
                  <a:lnTo>
                    <a:pt x="276" y="1494"/>
                  </a:lnTo>
                  <a:lnTo>
                    <a:pt x="294" y="1482"/>
                  </a:lnTo>
                  <a:lnTo>
                    <a:pt x="330" y="1452"/>
                  </a:lnTo>
                  <a:lnTo>
                    <a:pt x="378" y="1416"/>
                  </a:lnTo>
                  <a:lnTo>
                    <a:pt x="444" y="1362"/>
                  </a:lnTo>
                  <a:lnTo>
                    <a:pt x="522" y="1308"/>
                  </a:lnTo>
                  <a:lnTo>
                    <a:pt x="606" y="1242"/>
                  </a:lnTo>
                  <a:lnTo>
                    <a:pt x="690" y="1182"/>
                  </a:lnTo>
                  <a:lnTo>
                    <a:pt x="774" y="1116"/>
                  </a:lnTo>
                  <a:lnTo>
                    <a:pt x="858" y="1056"/>
                  </a:lnTo>
                  <a:lnTo>
                    <a:pt x="930" y="1002"/>
                  </a:lnTo>
                  <a:lnTo>
                    <a:pt x="990" y="954"/>
                  </a:lnTo>
                  <a:lnTo>
                    <a:pt x="1038" y="924"/>
                  </a:lnTo>
                  <a:lnTo>
                    <a:pt x="1068" y="900"/>
                  </a:lnTo>
                  <a:lnTo>
                    <a:pt x="1104" y="882"/>
                  </a:lnTo>
                  <a:lnTo>
                    <a:pt x="1104" y="876"/>
                  </a:lnTo>
                  <a:lnTo>
                    <a:pt x="1374" y="738"/>
                  </a:lnTo>
                  <a:lnTo>
                    <a:pt x="1380" y="738"/>
                  </a:lnTo>
                  <a:lnTo>
                    <a:pt x="1380" y="732"/>
                  </a:lnTo>
                  <a:lnTo>
                    <a:pt x="1650" y="612"/>
                  </a:lnTo>
                  <a:lnTo>
                    <a:pt x="1662" y="606"/>
                  </a:lnTo>
                  <a:lnTo>
                    <a:pt x="1668" y="600"/>
                  </a:lnTo>
                  <a:lnTo>
                    <a:pt x="1800" y="546"/>
                  </a:lnTo>
                  <a:lnTo>
                    <a:pt x="1806" y="546"/>
                  </a:lnTo>
                  <a:lnTo>
                    <a:pt x="1806" y="540"/>
                  </a:lnTo>
                  <a:lnTo>
                    <a:pt x="1812" y="540"/>
                  </a:lnTo>
                  <a:lnTo>
                    <a:pt x="1932" y="492"/>
                  </a:lnTo>
                  <a:lnTo>
                    <a:pt x="1938" y="492"/>
                  </a:lnTo>
                  <a:lnTo>
                    <a:pt x="1962" y="480"/>
                  </a:lnTo>
                  <a:lnTo>
                    <a:pt x="2088" y="438"/>
                  </a:lnTo>
                  <a:lnTo>
                    <a:pt x="2124" y="420"/>
                  </a:lnTo>
                  <a:lnTo>
                    <a:pt x="2172" y="408"/>
                  </a:lnTo>
                  <a:lnTo>
                    <a:pt x="2220" y="390"/>
                  </a:lnTo>
                  <a:lnTo>
                    <a:pt x="2238" y="384"/>
                  </a:lnTo>
                  <a:lnTo>
                    <a:pt x="2262" y="372"/>
                  </a:lnTo>
                  <a:lnTo>
                    <a:pt x="2376" y="336"/>
                  </a:lnTo>
                  <a:lnTo>
                    <a:pt x="2430" y="318"/>
                  </a:lnTo>
                  <a:lnTo>
                    <a:pt x="2472" y="306"/>
                  </a:lnTo>
                  <a:lnTo>
                    <a:pt x="2508" y="294"/>
                  </a:lnTo>
                  <a:lnTo>
                    <a:pt x="2538" y="288"/>
                  </a:lnTo>
                  <a:lnTo>
                    <a:pt x="2562" y="282"/>
                  </a:lnTo>
                  <a:lnTo>
                    <a:pt x="2592" y="270"/>
                  </a:lnTo>
                  <a:lnTo>
                    <a:pt x="2676" y="246"/>
                  </a:lnTo>
                  <a:lnTo>
                    <a:pt x="2712" y="240"/>
                  </a:lnTo>
                  <a:lnTo>
                    <a:pt x="2742" y="228"/>
                  </a:lnTo>
                  <a:lnTo>
                    <a:pt x="2766" y="228"/>
                  </a:lnTo>
                  <a:lnTo>
                    <a:pt x="2802" y="216"/>
                  </a:lnTo>
                  <a:lnTo>
                    <a:pt x="2928" y="186"/>
                  </a:lnTo>
                  <a:lnTo>
                    <a:pt x="2946" y="180"/>
                  </a:lnTo>
                  <a:lnTo>
                    <a:pt x="2958" y="180"/>
                  </a:lnTo>
                  <a:lnTo>
                    <a:pt x="2976" y="174"/>
                  </a:lnTo>
                  <a:lnTo>
                    <a:pt x="3018" y="168"/>
                  </a:lnTo>
                  <a:lnTo>
                    <a:pt x="3060" y="156"/>
                  </a:lnTo>
                  <a:lnTo>
                    <a:pt x="3072" y="156"/>
                  </a:lnTo>
                  <a:lnTo>
                    <a:pt x="3078" y="150"/>
                  </a:lnTo>
                  <a:lnTo>
                    <a:pt x="3090" y="150"/>
                  </a:lnTo>
                  <a:lnTo>
                    <a:pt x="3252" y="114"/>
                  </a:lnTo>
                  <a:lnTo>
                    <a:pt x="3282" y="114"/>
                  </a:lnTo>
                  <a:lnTo>
                    <a:pt x="3426" y="90"/>
                  </a:lnTo>
                  <a:lnTo>
                    <a:pt x="3576" y="66"/>
                  </a:lnTo>
                  <a:lnTo>
                    <a:pt x="3588" y="60"/>
                  </a:lnTo>
                  <a:lnTo>
                    <a:pt x="3594" y="60"/>
                  </a:lnTo>
                  <a:lnTo>
                    <a:pt x="3900" y="24"/>
                  </a:lnTo>
                  <a:lnTo>
                    <a:pt x="3906" y="24"/>
                  </a:lnTo>
                  <a:lnTo>
                    <a:pt x="4224" y="0"/>
                  </a:lnTo>
                  <a:close/>
                </a:path>
              </a:pathLst>
            </a:custGeom>
            <a:gradFill>
              <a:gsLst>
                <a:gs pos="55000">
                  <a:schemeClr val="bg1"/>
                </a:gs>
                <a:gs pos="86000">
                  <a:schemeClr val="bg1">
                    <a:lumMod val="85000"/>
                  </a:schemeClr>
                </a:gs>
              </a:gsLst>
              <a:lin ang="20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470629" y="3862253"/>
            <a:ext cx="2843250" cy="2593229"/>
            <a:chOff x="1272333" y="3653305"/>
            <a:chExt cx="3068405" cy="2798585"/>
          </a:xfrm>
        </p:grpSpPr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272333" y="3653305"/>
              <a:ext cx="3068405" cy="2798585"/>
            </a:xfrm>
            <a:custGeom>
              <a:avLst/>
              <a:gdLst/>
              <a:ahLst/>
              <a:cxnLst>
                <a:cxn ang="0">
                  <a:pos x="8406" y="282"/>
                </a:cxn>
                <a:cxn ang="0">
                  <a:pos x="10500" y="1344"/>
                </a:cxn>
                <a:cxn ang="0">
                  <a:pos x="12084" y="3048"/>
                </a:cxn>
                <a:cxn ang="0">
                  <a:pos x="13002" y="5220"/>
                </a:cxn>
                <a:cxn ang="0">
                  <a:pos x="13092" y="7656"/>
                </a:cxn>
                <a:cxn ang="0">
                  <a:pos x="14670" y="13206"/>
                </a:cxn>
                <a:cxn ang="0">
                  <a:pos x="8766" y="12978"/>
                </a:cxn>
                <a:cxn ang="0">
                  <a:pos x="6474" y="13380"/>
                </a:cxn>
                <a:cxn ang="0">
                  <a:pos x="4104" y="12948"/>
                </a:cxn>
                <a:cxn ang="0">
                  <a:pos x="2106" y="11748"/>
                </a:cxn>
                <a:cxn ang="0">
                  <a:pos x="876" y="10338"/>
                </a:cxn>
                <a:cxn ang="0">
                  <a:pos x="852" y="10128"/>
                </a:cxn>
                <a:cxn ang="0">
                  <a:pos x="984" y="9450"/>
                </a:cxn>
                <a:cxn ang="0">
                  <a:pos x="450" y="9558"/>
                </a:cxn>
                <a:cxn ang="0">
                  <a:pos x="150" y="8868"/>
                </a:cxn>
                <a:cxn ang="0">
                  <a:pos x="984" y="8802"/>
                </a:cxn>
                <a:cxn ang="0">
                  <a:pos x="420" y="8454"/>
                </a:cxn>
                <a:cxn ang="0">
                  <a:pos x="240" y="8472"/>
                </a:cxn>
                <a:cxn ang="0">
                  <a:pos x="42" y="7764"/>
                </a:cxn>
                <a:cxn ang="0">
                  <a:pos x="336" y="7656"/>
                </a:cxn>
                <a:cxn ang="0">
                  <a:pos x="972" y="7650"/>
                </a:cxn>
                <a:cxn ang="0">
                  <a:pos x="468" y="7200"/>
                </a:cxn>
                <a:cxn ang="0">
                  <a:pos x="450" y="7308"/>
                </a:cxn>
                <a:cxn ang="0">
                  <a:pos x="486" y="7446"/>
                </a:cxn>
                <a:cxn ang="0">
                  <a:pos x="156" y="7506"/>
                </a:cxn>
                <a:cxn ang="0">
                  <a:pos x="234" y="6228"/>
                </a:cxn>
                <a:cxn ang="0">
                  <a:pos x="414" y="6306"/>
                </a:cxn>
                <a:cxn ang="0">
                  <a:pos x="468" y="6348"/>
                </a:cxn>
                <a:cxn ang="0">
                  <a:pos x="432" y="6462"/>
                </a:cxn>
                <a:cxn ang="0">
                  <a:pos x="978" y="6372"/>
                </a:cxn>
                <a:cxn ang="0">
                  <a:pos x="966" y="5976"/>
                </a:cxn>
                <a:cxn ang="0">
                  <a:pos x="384" y="6048"/>
                </a:cxn>
                <a:cxn ang="0">
                  <a:pos x="114" y="6066"/>
                </a:cxn>
                <a:cxn ang="0">
                  <a:pos x="222" y="5028"/>
                </a:cxn>
                <a:cxn ang="0">
                  <a:pos x="378" y="5148"/>
                </a:cxn>
                <a:cxn ang="0">
                  <a:pos x="360" y="5244"/>
                </a:cxn>
                <a:cxn ang="0">
                  <a:pos x="294" y="5334"/>
                </a:cxn>
                <a:cxn ang="0">
                  <a:pos x="462" y="4896"/>
                </a:cxn>
                <a:cxn ang="0">
                  <a:pos x="426" y="4968"/>
                </a:cxn>
                <a:cxn ang="0">
                  <a:pos x="192" y="4818"/>
                </a:cxn>
                <a:cxn ang="0">
                  <a:pos x="420" y="4122"/>
                </a:cxn>
                <a:cxn ang="0">
                  <a:pos x="456" y="4182"/>
                </a:cxn>
                <a:cxn ang="0">
                  <a:pos x="882" y="3030"/>
                </a:cxn>
                <a:cxn ang="0">
                  <a:pos x="990" y="2904"/>
                </a:cxn>
                <a:cxn ang="0">
                  <a:pos x="1152" y="2712"/>
                </a:cxn>
                <a:cxn ang="0">
                  <a:pos x="1272" y="2568"/>
                </a:cxn>
                <a:cxn ang="0">
                  <a:pos x="1488" y="2328"/>
                </a:cxn>
                <a:cxn ang="0">
                  <a:pos x="1638" y="2118"/>
                </a:cxn>
                <a:cxn ang="0">
                  <a:pos x="1812" y="2028"/>
                </a:cxn>
                <a:cxn ang="0">
                  <a:pos x="1890" y="1896"/>
                </a:cxn>
                <a:cxn ang="0">
                  <a:pos x="2184" y="1638"/>
                </a:cxn>
                <a:cxn ang="0">
                  <a:pos x="2274" y="1572"/>
                </a:cxn>
                <a:cxn ang="0">
                  <a:pos x="2346" y="1524"/>
                </a:cxn>
                <a:cxn ang="0">
                  <a:pos x="2682" y="1206"/>
                </a:cxn>
                <a:cxn ang="0">
                  <a:pos x="4050" y="456"/>
                </a:cxn>
                <a:cxn ang="0">
                  <a:pos x="6474" y="0"/>
                </a:cxn>
              </a:cxnLst>
              <a:rect l="0" t="0" r="r" b="b"/>
              <a:pathLst>
                <a:path w="14670" h="13380">
                  <a:moveTo>
                    <a:pt x="6474" y="0"/>
                  </a:moveTo>
                  <a:lnTo>
                    <a:pt x="6972" y="18"/>
                  </a:lnTo>
                  <a:lnTo>
                    <a:pt x="7464" y="72"/>
                  </a:lnTo>
                  <a:lnTo>
                    <a:pt x="7944" y="162"/>
                  </a:lnTo>
                  <a:lnTo>
                    <a:pt x="8406" y="282"/>
                  </a:lnTo>
                  <a:lnTo>
                    <a:pt x="8856" y="438"/>
                  </a:lnTo>
                  <a:lnTo>
                    <a:pt x="9294" y="624"/>
                  </a:lnTo>
                  <a:lnTo>
                    <a:pt x="9714" y="834"/>
                  </a:lnTo>
                  <a:lnTo>
                    <a:pt x="10116" y="1080"/>
                  </a:lnTo>
                  <a:lnTo>
                    <a:pt x="10500" y="1344"/>
                  </a:lnTo>
                  <a:lnTo>
                    <a:pt x="10866" y="1638"/>
                  </a:lnTo>
                  <a:lnTo>
                    <a:pt x="11202" y="1962"/>
                  </a:lnTo>
                  <a:lnTo>
                    <a:pt x="11526" y="2298"/>
                  </a:lnTo>
                  <a:lnTo>
                    <a:pt x="11820" y="2664"/>
                  </a:lnTo>
                  <a:lnTo>
                    <a:pt x="12084" y="3048"/>
                  </a:lnTo>
                  <a:lnTo>
                    <a:pt x="12330" y="3450"/>
                  </a:lnTo>
                  <a:lnTo>
                    <a:pt x="12540" y="3870"/>
                  </a:lnTo>
                  <a:lnTo>
                    <a:pt x="12726" y="4308"/>
                  </a:lnTo>
                  <a:lnTo>
                    <a:pt x="12882" y="4758"/>
                  </a:lnTo>
                  <a:lnTo>
                    <a:pt x="13002" y="5220"/>
                  </a:lnTo>
                  <a:lnTo>
                    <a:pt x="13092" y="5700"/>
                  </a:lnTo>
                  <a:lnTo>
                    <a:pt x="13146" y="6192"/>
                  </a:lnTo>
                  <a:lnTo>
                    <a:pt x="13164" y="6690"/>
                  </a:lnTo>
                  <a:lnTo>
                    <a:pt x="13146" y="7176"/>
                  </a:lnTo>
                  <a:lnTo>
                    <a:pt x="13092" y="7656"/>
                  </a:lnTo>
                  <a:lnTo>
                    <a:pt x="13008" y="8124"/>
                  </a:lnTo>
                  <a:lnTo>
                    <a:pt x="12894" y="8580"/>
                  </a:lnTo>
                  <a:lnTo>
                    <a:pt x="12744" y="9024"/>
                  </a:lnTo>
                  <a:lnTo>
                    <a:pt x="12570" y="9456"/>
                  </a:lnTo>
                  <a:lnTo>
                    <a:pt x="14670" y="13206"/>
                  </a:lnTo>
                  <a:lnTo>
                    <a:pt x="10356" y="12138"/>
                  </a:lnTo>
                  <a:lnTo>
                    <a:pt x="9984" y="12384"/>
                  </a:lnTo>
                  <a:lnTo>
                    <a:pt x="9594" y="12612"/>
                  </a:lnTo>
                  <a:lnTo>
                    <a:pt x="9186" y="12804"/>
                  </a:lnTo>
                  <a:lnTo>
                    <a:pt x="8766" y="12978"/>
                  </a:lnTo>
                  <a:lnTo>
                    <a:pt x="8328" y="13116"/>
                  </a:lnTo>
                  <a:lnTo>
                    <a:pt x="7884" y="13230"/>
                  </a:lnTo>
                  <a:lnTo>
                    <a:pt x="7422" y="13314"/>
                  </a:lnTo>
                  <a:lnTo>
                    <a:pt x="6954" y="13362"/>
                  </a:lnTo>
                  <a:lnTo>
                    <a:pt x="6474" y="13380"/>
                  </a:lnTo>
                  <a:lnTo>
                    <a:pt x="5976" y="13362"/>
                  </a:lnTo>
                  <a:lnTo>
                    <a:pt x="5490" y="13308"/>
                  </a:lnTo>
                  <a:lnTo>
                    <a:pt x="5016" y="13218"/>
                  </a:lnTo>
                  <a:lnTo>
                    <a:pt x="4548" y="13098"/>
                  </a:lnTo>
                  <a:lnTo>
                    <a:pt x="4104" y="12948"/>
                  </a:lnTo>
                  <a:lnTo>
                    <a:pt x="3666" y="12762"/>
                  </a:lnTo>
                  <a:lnTo>
                    <a:pt x="3246" y="12552"/>
                  </a:lnTo>
                  <a:lnTo>
                    <a:pt x="2850" y="12312"/>
                  </a:lnTo>
                  <a:lnTo>
                    <a:pt x="2466" y="12042"/>
                  </a:lnTo>
                  <a:lnTo>
                    <a:pt x="2106" y="11748"/>
                  </a:lnTo>
                  <a:lnTo>
                    <a:pt x="1764" y="11436"/>
                  </a:lnTo>
                  <a:lnTo>
                    <a:pt x="1446" y="11094"/>
                  </a:lnTo>
                  <a:lnTo>
                    <a:pt x="1152" y="10734"/>
                  </a:lnTo>
                  <a:lnTo>
                    <a:pt x="882" y="10356"/>
                  </a:lnTo>
                  <a:lnTo>
                    <a:pt x="876" y="10338"/>
                  </a:lnTo>
                  <a:lnTo>
                    <a:pt x="876" y="10290"/>
                  </a:lnTo>
                  <a:lnTo>
                    <a:pt x="888" y="10278"/>
                  </a:lnTo>
                  <a:lnTo>
                    <a:pt x="894" y="10266"/>
                  </a:lnTo>
                  <a:lnTo>
                    <a:pt x="894" y="10212"/>
                  </a:lnTo>
                  <a:lnTo>
                    <a:pt x="852" y="10128"/>
                  </a:lnTo>
                  <a:lnTo>
                    <a:pt x="822" y="10080"/>
                  </a:lnTo>
                  <a:lnTo>
                    <a:pt x="816" y="10032"/>
                  </a:lnTo>
                  <a:lnTo>
                    <a:pt x="816" y="9972"/>
                  </a:lnTo>
                  <a:lnTo>
                    <a:pt x="996" y="9966"/>
                  </a:lnTo>
                  <a:lnTo>
                    <a:pt x="984" y="9450"/>
                  </a:lnTo>
                  <a:lnTo>
                    <a:pt x="504" y="9438"/>
                  </a:lnTo>
                  <a:lnTo>
                    <a:pt x="480" y="9450"/>
                  </a:lnTo>
                  <a:lnTo>
                    <a:pt x="462" y="9480"/>
                  </a:lnTo>
                  <a:lnTo>
                    <a:pt x="456" y="9516"/>
                  </a:lnTo>
                  <a:lnTo>
                    <a:pt x="450" y="9558"/>
                  </a:lnTo>
                  <a:lnTo>
                    <a:pt x="450" y="9570"/>
                  </a:lnTo>
                  <a:lnTo>
                    <a:pt x="444" y="9576"/>
                  </a:lnTo>
                  <a:lnTo>
                    <a:pt x="444" y="9582"/>
                  </a:lnTo>
                  <a:lnTo>
                    <a:pt x="288" y="9234"/>
                  </a:lnTo>
                  <a:lnTo>
                    <a:pt x="150" y="8868"/>
                  </a:lnTo>
                  <a:lnTo>
                    <a:pt x="210" y="8886"/>
                  </a:lnTo>
                  <a:lnTo>
                    <a:pt x="270" y="8880"/>
                  </a:lnTo>
                  <a:lnTo>
                    <a:pt x="324" y="8856"/>
                  </a:lnTo>
                  <a:lnTo>
                    <a:pt x="366" y="8820"/>
                  </a:lnTo>
                  <a:lnTo>
                    <a:pt x="984" y="8802"/>
                  </a:lnTo>
                  <a:lnTo>
                    <a:pt x="972" y="8274"/>
                  </a:lnTo>
                  <a:lnTo>
                    <a:pt x="486" y="8274"/>
                  </a:lnTo>
                  <a:lnTo>
                    <a:pt x="474" y="8346"/>
                  </a:lnTo>
                  <a:lnTo>
                    <a:pt x="456" y="8394"/>
                  </a:lnTo>
                  <a:lnTo>
                    <a:pt x="420" y="8454"/>
                  </a:lnTo>
                  <a:lnTo>
                    <a:pt x="384" y="8502"/>
                  </a:lnTo>
                  <a:lnTo>
                    <a:pt x="372" y="8520"/>
                  </a:lnTo>
                  <a:lnTo>
                    <a:pt x="366" y="8538"/>
                  </a:lnTo>
                  <a:lnTo>
                    <a:pt x="354" y="8550"/>
                  </a:lnTo>
                  <a:lnTo>
                    <a:pt x="240" y="8472"/>
                  </a:lnTo>
                  <a:lnTo>
                    <a:pt x="126" y="8424"/>
                  </a:lnTo>
                  <a:lnTo>
                    <a:pt x="12" y="8400"/>
                  </a:lnTo>
                  <a:lnTo>
                    <a:pt x="12" y="7770"/>
                  </a:lnTo>
                  <a:lnTo>
                    <a:pt x="18" y="7770"/>
                  </a:lnTo>
                  <a:lnTo>
                    <a:pt x="42" y="7764"/>
                  </a:lnTo>
                  <a:lnTo>
                    <a:pt x="72" y="7746"/>
                  </a:lnTo>
                  <a:lnTo>
                    <a:pt x="120" y="7716"/>
                  </a:lnTo>
                  <a:lnTo>
                    <a:pt x="168" y="7662"/>
                  </a:lnTo>
                  <a:lnTo>
                    <a:pt x="258" y="7656"/>
                  </a:lnTo>
                  <a:lnTo>
                    <a:pt x="336" y="7656"/>
                  </a:lnTo>
                  <a:lnTo>
                    <a:pt x="408" y="7650"/>
                  </a:lnTo>
                  <a:lnTo>
                    <a:pt x="456" y="7644"/>
                  </a:lnTo>
                  <a:lnTo>
                    <a:pt x="480" y="7656"/>
                  </a:lnTo>
                  <a:lnTo>
                    <a:pt x="492" y="7656"/>
                  </a:lnTo>
                  <a:lnTo>
                    <a:pt x="972" y="7650"/>
                  </a:lnTo>
                  <a:lnTo>
                    <a:pt x="954" y="7116"/>
                  </a:lnTo>
                  <a:lnTo>
                    <a:pt x="492" y="7116"/>
                  </a:lnTo>
                  <a:lnTo>
                    <a:pt x="486" y="7128"/>
                  </a:lnTo>
                  <a:lnTo>
                    <a:pt x="480" y="7158"/>
                  </a:lnTo>
                  <a:lnTo>
                    <a:pt x="468" y="7200"/>
                  </a:lnTo>
                  <a:lnTo>
                    <a:pt x="456" y="7236"/>
                  </a:lnTo>
                  <a:lnTo>
                    <a:pt x="450" y="7266"/>
                  </a:lnTo>
                  <a:lnTo>
                    <a:pt x="444" y="7278"/>
                  </a:lnTo>
                  <a:lnTo>
                    <a:pt x="444" y="7296"/>
                  </a:lnTo>
                  <a:lnTo>
                    <a:pt x="450" y="7308"/>
                  </a:lnTo>
                  <a:lnTo>
                    <a:pt x="462" y="7326"/>
                  </a:lnTo>
                  <a:lnTo>
                    <a:pt x="474" y="7338"/>
                  </a:lnTo>
                  <a:lnTo>
                    <a:pt x="486" y="7368"/>
                  </a:lnTo>
                  <a:lnTo>
                    <a:pt x="480" y="7404"/>
                  </a:lnTo>
                  <a:lnTo>
                    <a:pt x="486" y="7446"/>
                  </a:lnTo>
                  <a:lnTo>
                    <a:pt x="468" y="7464"/>
                  </a:lnTo>
                  <a:lnTo>
                    <a:pt x="414" y="7482"/>
                  </a:lnTo>
                  <a:lnTo>
                    <a:pt x="342" y="7500"/>
                  </a:lnTo>
                  <a:lnTo>
                    <a:pt x="252" y="7506"/>
                  </a:lnTo>
                  <a:lnTo>
                    <a:pt x="156" y="7506"/>
                  </a:lnTo>
                  <a:lnTo>
                    <a:pt x="72" y="7494"/>
                  </a:lnTo>
                  <a:lnTo>
                    <a:pt x="6" y="7470"/>
                  </a:lnTo>
                  <a:lnTo>
                    <a:pt x="6" y="6270"/>
                  </a:lnTo>
                  <a:lnTo>
                    <a:pt x="186" y="6192"/>
                  </a:lnTo>
                  <a:lnTo>
                    <a:pt x="234" y="6228"/>
                  </a:lnTo>
                  <a:lnTo>
                    <a:pt x="276" y="6240"/>
                  </a:lnTo>
                  <a:lnTo>
                    <a:pt x="336" y="6252"/>
                  </a:lnTo>
                  <a:lnTo>
                    <a:pt x="366" y="6264"/>
                  </a:lnTo>
                  <a:lnTo>
                    <a:pt x="390" y="6288"/>
                  </a:lnTo>
                  <a:lnTo>
                    <a:pt x="414" y="6306"/>
                  </a:lnTo>
                  <a:lnTo>
                    <a:pt x="438" y="6318"/>
                  </a:lnTo>
                  <a:lnTo>
                    <a:pt x="462" y="6312"/>
                  </a:lnTo>
                  <a:lnTo>
                    <a:pt x="474" y="6312"/>
                  </a:lnTo>
                  <a:lnTo>
                    <a:pt x="474" y="6324"/>
                  </a:lnTo>
                  <a:lnTo>
                    <a:pt x="468" y="6348"/>
                  </a:lnTo>
                  <a:lnTo>
                    <a:pt x="450" y="6372"/>
                  </a:lnTo>
                  <a:lnTo>
                    <a:pt x="438" y="6402"/>
                  </a:lnTo>
                  <a:lnTo>
                    <a:pt x="426" y="6420"/>
                  </a:lnTo>
                  <a:lnTo>
                    <a:pt x="420" y="6438"/>
                  </a:lnTo>
                  <a:lnTo>
                    <a:pt x="432" y="6462"/>
                  </a:lnTo>
                  <a:lnTo>
                    <a:pt x="444" y="6474"/>
                  </a:lnTo>
                  <a:lnTo>
                    <a:pt x="450" y="6486"/>
                  </a:lnTo>
                  <a:lnTo>
                    <a:pt x="462" y="6492"/>
                  </a:lnTo>
                  <a:lnTo>
                    <a:pt x="960" y="6486"/>
                  </a:lnTo>
                  <a:lnTo>
                    <a:pt x="978" y="6372"/>
                  </a:lnTo>
                  <a:lnTo>
                    <a:pt x="984" y="6264"/>
                  </a:lnTo>
                  <a:lnTo>
                    <a:pt x="984" y="6168"/>
                  </a:lnTo>
                  <a:lnTo>
                    <a:pt x="978" y="6084"/>
                  </a:lnTo>
                  <a:lnTo>
                    <a:pt x="972" y="6018"/>
                  </a:lnTo>
                  <a:lnTo>
                    <a:pt x="966" y="5976"/>
                  </a:lnTo>
                  <a:lnTo>
                    <a:pt x="960" y="5964"/>
                  </a:lnTo>
                  <a:lnTo>
                    <a:pt x="480" y="5958"/>
                  </a:lnTo>
                  <a:lnTo>
                    <a:pt x="480" y="6030"/>
                  </a:lnTo>
                  <a:lnTo>
                    <a:pt x="474" y="6048"/>
                  </a:lnTo>
                  <a:lnTo>
                    <a:pt x="384" y="6048"/>
                  </a:lnTo>
                  <a:lnTo>
                    <a:pt x="342" y="6042"/>
                  </a:lnTo>
                  <a:lnTo>
                    <a:pt x="330" y="6042"/>
                  </a:lnTo>
                  <a:lnTo>
                    <a:pt x="276" y="6066"/>
                  </a:lnTo>
                  <a:lnTo>
                    <a:pt x="192" y="6078"/>
                  </a:lnTo>
                  <a:lnTo>
                    <a:pt x="114" y="6066"/>
                  </a:lnTo>
                  <a:lnTo>
                    <a:pt x="54" y="6042"/>
                  </a:lnTo>
                  <a:lnTo>
                    <a:pt x="0" y="6012"/>
                  </a:lnTo>
                  <a:lnTo>
                    <a:pt x="0" y="5100"/>
                  </a:lnTo>
                  <a:lnTo>
                    <a:pt x="108" y="5052"/>
                  </a:lnTo>
                  <a:lnTo>
                    <a:pt x="222" y="5028"/>
                  </a:lnTo>
                  <a:lnTo>
                    <a:pt x="330" y="5016"/>
                  </a:lnTo>
                  <a:lnTo>
                    <a:pt x="420" y="5010"/>
                  </a:lnTo>
                  <a:lnTo>
                    <a:pt x="408" y="5034"/>
                  </a:lnTo>
                  <a:lnTo>
                    <a:pt x="402" y="5052"/>
                  </a:lnTo>
                  <a:lnTo>
                    <a:pt x="378" y="5148"/>
                  </a:lnTo>
                  <a:lnTo>
                    <a:pt x="378" y="5172"/>
                  </a:lnTo>
                  <a:lnTo>
                    <a:pt x="372" y="5196"/>
                  </a:lnTo>
                  <a:lnTo>
                    <a:pt x="372" y="5214"/>
                  </a:lnTo>
                  <a:lnTo>
                    <a:pt x="366" y="5232"/>
                  </a:lnTo>
                  <a:lnTo>
                    <a:pt x="360" y="5244"/>
                  </a:lnTo>
                  <a:lnTo>
                    <a:pt x="354" y="5262"/>
                  </a:lnTo>
                  <a:lnTo>
                    <a:pt x="312" y="5304"/>
                  </a:lnTo>
                  <a:lnTo>
                    <a:pt x="300" y="5310"/>
                  </a:lnTo>
                  <a:lnTo>
                    <a:pt x="294" y="5322"/>
                  </a:lnTo>
                  <a:lnTo>
                    <a:pt x="294" y="5334"/>
                  </a:lnTo>
                  <a:lnTo>
                    <a:pt x="972" y="5328"/>
                  </a:lnTo>
                  <a:lnTo>
                    <a:pt x="966" y="4806"/>
                  </a:lnTo>
                  <a:lnTo>
                    <a:pt x="474" y="4806"/>
                  </a:lnTo>
                  <a:lnTo>
                    <a:pt x="474" y="4860"/>
                  </a:lnTo>
                  <a:lnTo>
                    <a:pt x="462" y="4896"/>
                  </a:lnTo>
                  <a:lnTo>
                    <a:pt x="444" y="4926"/>
                  </a:lnTo>
                  <a:lnTo>
                    <a:pt x="420" y="4950"/>
                  </a:lnTo>
                  <a:lnTo>
                    <a:pt x="420" y="4956"/>
                  </a:lnTo>
                  <a:lnTo>
                    <a:pt x="426" y="4962"/>
                  </a:lnTo>
                  <a:lnTo>
                    <a:pt x="426" y="4968"/>
                  </a:lnTo>
                  <a:lnTo>
                    <a:pt x="360" y="4950"/>
                  </a:lnTo>
                  <a:lnTo>
                    <a:pt x="300" y="4920"/>
                  </a:lnTo>
                  <a:lnTo>
                    <a:pt x="252" y="4884"/>
                  </a:lnTo>
                  <a:lnTo>
                    <a:pt x="198" y="4830"/>
                  </a:lnTo>
                  <a:lnTo>
                    <a:pt x="192" y="4818"/>
                  </a:lnTo>
                  <a:lnTo>
                    <a:pt x="120" y="4842"/>
                  </a:lnTo>
                  <a:lnTo>
                    <a:pt x="42" y="4848"/>
                  </a:lnTo>
                  <a:lnTo>
                    <a:pt x="162" y="4476"/>
                  </a:lnTo>
                  <a:lnTo>
                    <a:pt x="300" y="4110"/>
                  </a:lnTo>
                  <a:lnTo>
                    <a:pt x="420" y="4122"/>
                  </a:lnTo>
                  <a:lnTo>
                    <a:pt x="420" y="4134"/>
                  </a:lnTo>
                  <a:lnTo>
                    <a:pt x="432" y="4158"/>
                  </a:lnTo>
                  <a:lnTo>
                    <a:pt x="444" y="4164"/>
                  </a:lnTo>
                  <a:lnTo>
                    <a:pt x="450" y="4176"/>
                  </a:lnTo>
                  <a:lnTo>
                    <a:pt x="456" y="4182"/>
                  </a:lnTo>
                  <a:lnTo>
                    <a:pt x="954" y="4170"/>
                  </a:lnTo>
                  <a:lnTo>
                    <a:pt x="954" y="3654"/>
                  </a:lnTo>
                  <a:lnTo>
                    <a:pt x="516" y="3648"/>
                  </a:lnTo>
                  <a:lnTo>
                    <a:pt x="690" y="3330"/>
                  </a:lnTo>
                  <a:lnTo>
                    <a:pt x="882" y="3030"/>
                  </a:lnTo>
                  <a:lnTo>
                    <a:pt x="912" y="3024"/>
                  </a:lnTo>
                  <a:lnTo>
                    <a:pt x="954" y="3024"/>
                  </a:lnTo>
                  <a:lnTo>
                    <a:pt x="954" y="2934"/>
                  </a:lnTo>
                  <a:lnTo>
                    <a:pt x="960" y="2934"/>
                  </a:lnTo>
                  <a:lnTo>
                    <a:pt x="990" y="2904"/>
                  </a:lnTo>
                  <a:lnTo>
                    <a:pt x="1026" y="2856"/>
                  </a:lnTo>
                  <a:lnTo>
                    <a:pt x="1068" y="2808"/>
                  </a:lnTo>
                  <a:lnTo>
                    <a:pt x="1098" y="2772"/>
                  </a:lnTo>
                  <a:lnTo>
                    <a:pt x="1122" y="2748"/>
                  </a:lnTo>
                  <a:lnTo>
                    <a:pt x="1152" y="2712"/>
                  </a:lnTo>
                  <a:lnTo>
                    <a:pt x="1182" y="2670"/>
                  </a:lnTo>
                  <a:lnTo>
                    <a:pt x="1206" y="2628"/>
                  </a:lnTo>
                  <a:lnTo>
                    <a:pt x="1230" y="2592"/>
                  </a:lnTo>
                  <a:lnTo>
                    <a:pt x="1248" y="2580"/>
                  </a:lnTo>
                  <a:lnTo>
                    <a:pt x="1272" y="2568"/>
                  </a:lnTo>
                  <a:lnTo>
                    <a:pt x="1422" y="2418"/>
                  </a:lnTo>
                  <a:lnTo>
                    <a:pt x="1446" y="2388"/>
                  </a:lnTo>
                  <a:lnTo>
                    <a:pt x="1458" y="2376"/>
                  </a:lnTo>
                  <a:lnTo>
                    <a:pt x="1464" y="2364"/>
                  </a:lnTo>
                  <a:lnTo>
                    <a:pt x="1488" y="2328"/>
                  </a:lnTo>
                  <a:lnTo>
                    <a:pt x="1512" y="2280"/>
                  </a:lnTo>
                  <a:lnTo>
                    <a:pt x="1548" y="2226"/>
                  </a:lnTo>
                  <a:lnTo>
                    <a:pt x="1584" y="2178"/>
                  </a:lnTo>
                  <a:lnTo>
                    <a:pt x="1614" y="2136"/>
                  </a:lnTo>
                  <a:lnTo>
                    <a:pt x="1638" y="2118"/>
                  </a:lnTo>
                  <a:lnTo>
                    <a:pt x="1680" y="2094"/>
                  </a:lnTo>
                  <a:lnTo>
                    <a:pt x="1722" y="2064"/>
                  </a:lnTo>
                  <a:lnTo>
                    <a:pt x="1764" y="2040"/>
                  </a:lnTo>
                  <a:lnTo>
                    <a:pt x="1800" y="2028"/>
                  </a:lnTo>
                  <a:lnTo>
                    <a:pt x="1812" y="2028"/>
                  </a:lnTo>
                  <a:lnTo>
                    <a:pt x="1818" y="2022"/>
                  </a:lnTo>
                  <a:lnTo>
                    <a:pt x="1818" y="2010"/>
                  </a:lnTo>
                  <a:lnTo>
                    <a:pt x="1824" y="1986"/>
                  </a:lnTo>
                  <a:lnTo>
                    <a:pt x="1848" y="1938"/>
                  </a:lnTo>
                  <a:lnTo>
                    <a:pt x="1890" y="1896"/>
                  </a:lnTo>
                  <a:lnTo>
                    <a:pt x="1944" y="1854"/>
                  </a:lnTo>
                  <a:lnTo>
                    <a:pt x="2076" y="1722"/>
                  </a:lnTo>
                  <a:lnTo>
                    <a:pt x="2124" y="1680"/>
                  </a:lnTo>
                  <a:lnTo>
                    <a:pt x="2160" y="1650"/>
                  </a:lnTo>
                  <a:lnTo>
                    <a:pt x="2184" y="1638"/>
                  </a:lnTo>
                  <a:lnTo>
                    <a:pt x="2208" y="1620"/>
                  </a:lnTo>
                  <a:lnTo>
                    <a:pt x="2226" y="1608"/>
                  </a:lnTo>
                  <a:lnTo>
                    <a:pt x="2232" y="1590"/>
                  </a:lnTo>
                  <a:lnTo>
                    <a:pt x="2256" y="1578"/>
                  </a:lnTo>
                  <a:lnTo>
                    <a:pt x="2274" y="1572"/>
                  </a:lnTo>
                  <a:lnTo>
                    <a:pt x="2286" y="1572"/>
                  </a:lnTo>
                  <a:lnTo>
                    <a:pt x="2304" y="1566"/>
                  </a:lnTo>
                  <a:lnTo>
                    <a:pt x="2328" y="1554"/>
                  </a:lnTo>
                  <a:lnTo>
                    <a:pt x="2340" y="1542"/>
                  </a:lnTo>
                  <a:lnTo>
                    <a:pt x="2346" y="1524"/>
                  </a:lnTo>
                  <a:lnTo>
                    <a:pt x="2364" y="1506"/>
                  </a:lnTo>
                  <a:lnTo>
                    <a:pt x="2382" y="1494"/>
                  </a:lnTo>
                  <a:lnTo>
                    <a:pt x="2508" y="1368"/>
                  </a:lnTo>
                  <a:lnTo>
                    <a:pt x="2628" y="1260"/>
                  </a:lnTo>
                  <a:lnTo>
                    <a:pt x="2682" y="1206"/>
                  </a:lnTo>
                  <a:lnTo>
                    <a:pt x="2736" y="1158"/>
                  </a:lnTo>
                  <a:lnTo>
                    <a:pt x="2778" y="1116"/>
                  </a:lnTo>
                  <a:lnTo>
                    <a:pt x="3186" y="864"/>
                  </a:lnTo>
                  <a:lnTo>
                    <a:pt x="3606" y="648"/>
                  </a:lnTo>
                  <a:lnTo>
                    <a:pt x="4050" y="456"/>
                  </a:lnTo>
                  <a:lnTo>
                    <a:pt x="4506" y="294"/>
                  </a:lnTo>
                  <a:lnTo>
                    <a:pt x="4980" y="168"/>
                  </a:lnTo>
                  <a:lnTo>
                    <a:pt x="5466" y="78"/>
                  </a:lnTo>
                  <a:lnTo>
                    <a:pt x="5964" y="18"/>
                  </a:lnTo>
                  <a:lnTo>
                    <a:pt x="6474" y="0"/>
                  </a:lnTo>
                  <a:close/>
                </a:path>
              </a:pathLst>
            </a:custGeom>
            <a:gradFill>
              <a:gsLst>
                <a:gs pos="4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6600000" scaled="0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1471874" y="4069955"/>
              <a:ext cx="588581" cy="601131"/>
            </a:xfrm>
            <a:custGeom>
              <a:avLst/>
              <a:gdLst/>
              <a:ahLst/>
              <a:cxnLst>
                <a:cxn ang="0">
                  <a:pos x="870" y="0"/>
                </a:cxn>
                <a:cxn ang="0">
                  <a:pos x="2814" y="2874"/>
                </a:cxn>
                <a:cxn ang="0">
                  <a:pos x="0" y="1032"/>
                </a:cxn>
                <a:cxn ang="0">
                  <a:pos x="0" y="942"/>
                </a:cxn>
                <a:cxn ang="0">
                  <a:pos x="6" y="942"/>
                </a:cxn>
                <a:cxn ang="0">
                  <a:pos x="36" y="912"/>
                </a:cxn>
                <a:cxn ang="0">
                  <a:pos x="72" y="864"/>
                </a:cxn>
                <a:cxn ang="0">
                  <a:pos x="114" y="816"/>
                </a:cxn>
                <a:cxn ang="0">
                  <a:pos x="144" y="780"/>
                </a:cxn>
                <a:cxn ang="0">
                  <a:pos x="168" y="756"/>
                </a:cxn>
                <a:cxn ang="0">
                  <a:pos x="198" y="720"/>
                </a:cxn>
                <a:cxn ang="0">
                  <a:pos x="228" y="678"/>
                </a:cxn>
                <a:cxn ang="0">
                  <a:pos x="252" y="636"/>
                </a:cxn>
                <a:cxn ang="0">
                  <a:pos x="276" y="600"/>
                </a:cxn>
                <a:cxn ang="0">
                  <a:pos x="294" y="588"/>
                </a:cxn>
                <a:cxn ang="0">
                  <a:pos x="318" y="576"/>
                </a:cxn>
                <a:cxn ang="0">
                  <a:pos x="468" y="426"/>
                </a:cxn>
                <a:cxn ang="0">
                  <a:pos x="492" y="396"/>
                </a:cxn>
                <a:cxn ang="0">
                  <a:pos x="504" y="384"/>
                </a:cxn>
                <a:cxn ang="0">
                  <a:pos x="510" y="372"/>
                </a:cxn>
                <a:cxn ang="0">
                  <a:pos x="534" y="336"/>
                </a:cxn>
                <a:cxn ang="0">
                  <a:pos x="558" y="288"/>
                </a:cxn>
                <a:cxn ang="0">
                  <a:pos x="594" y="234"/>
                </a:cxn>
                <a:cxn ang="0">
                  <a:pos x="630" y="186"/>
                </a:cxn>
                <a:cxn ang="0">
                  <a:pos x="660" y="144"/>
                </a:cxn>
                <a:cxn ang="0">
                  <a:pos x="684" y="126"/>
                </a:cxn>
                <a:cxn ang="0">
                  <a:pos x="726" y="102"/>
                </a:cxn>
                <a:cxn ang="0">
                  <a:pos x="768" y="72"/>
                </a:cxn>
                <a:cxn ang="0">
                  <a:pos x="810" y="48"/>
                </a:cxn>
                <a:cxn ang="0">
                  <a:pos x="846" y="36"/>
                </a:cxn>
                <a:cxn ang="0">
                  <a:pos x="852" y="36"/>
                </a:cxn>
                <a:cxn ang="0">
                  <a:pos x="858" y="30"/>
                </a:cxn>
                <a:cxn ang="0">
                  <a:pos x="864" y="18"/>
                </a:cxn>
                <a:cxn ang="0">
                  <a:pos x="870" y="0"/>
                </a:cxn>
              </a:cxnLst>
              <a:rect l="0" t="0" r="r" b="b"/>
              <a:pathLst>
                <a:path w="2814" h="2874">
                  <a:moveTo>
                    <a:pt x="870" y="0"/>
                  </a:moveTo>
                  <a:lnTo>
                    <a:pt x="2814" y="2874"/>
                  </a:lnTo>
                  <a:lnTo>
                    <a:pt x="0" y="1032"/>
                  </a:lnTo>
                  <a:lnTo>
                    <a:pt x="0" y="942"/>
                  </a:lnTo>
                  <a:lnTo>
                    <a:pt x="6" y="942"/>
                  </a:lnTo>
                  <a:lnTo>
                    <a:pt x="36" y="912"/>
                  </a:lnTo>
                  <a:lnTo>
                    <a:pt x="72" y="864"/>
                  </a:lnTo>
                  <a:lnTo>
                    <a:pt x="114" y="816"/>
                  </a:lnTo>
                  <a:lnTo>
                    <a:pt x="144" y="780"/>
                  </a:lnTo>
                  <a:lnTo>
                    <a:pt x="168" y="756"/>
                  </a:lnTo>
                  <a:lnTo>
                    <a:pt x="198" y="720"/>
                  </a:lnTo>
                  <a:lnTo>
                    <a:pt x="228" y="678"/>
                  </a:lnTo>
                  <a:lnTo>
                    <a:pt x="252" y="636"/>
                  </a:lnTo>
                  <a:lnTo>
                    <a:pt x="276" y="600"/>
                  </a:lnTo>
                  <a:lnTo>
                    <a:pt x="294" y="588"/>
                  </a:lnTo>
                  <a:lnTo>
                    <a:pt x="318" y="576"/>
                  </a:lnTo>
                  <a:lnTo>
                    <a:pt x="468" y="426"/>
                  </a:lnTo>
                  <a:lnTo>
                    <a:pt x="492" y="396"/>
                  </a:lnTo>
                  <a:lnTo>
                    <a:pt x="504" y="384"/>
                  </a:lnTo>
                  <a:lnTo>
                    <a:pt x="510" y="372"/>
                  </a:lnTo>
                  <a:lnTo>
                    <a:pt x="534" y="336"/>
                  </a:lnTo>
                  <a:lnTo>
                    <a:pt x="558" y="288"/>
                  </a:lnTo>
                  <a:lnTo>
                    <a:pt x="594" y="234"/>
                  </a:lnTo>
                  <a:lnTo>
                    <a:pt x="630" y="186"/>
                  </a:lnTo>
                  <a:lnTo>
                    <a:pt x="660" y="144"/>
                  </a:lnTo>
                  <a:lnTo>
                    <a:pt x="684" y="126"/>
                  </a:lnTo>
                  <a:lnTo>
                    <a:pt x="726" y="102"/>
                  </a:lnTo>
                  <a:lnTo>
                    <a:pt x="768" y="72"/>
                  </a:lnTo>
                  <a:lnTo>
                    <a:pt x="810" y="48"/>
                  </a:lnTo>
                  <a:lnTo>
                    <a:pt x="846" y="36"/>
                  </a:lnTo>
                  <a:lnTo>
                    <a:pt x="852" y="36"/>
                  </a:lnTo>
                  <a:lnTo>
                    <a:pt x="858" y="30"/>
                  </a:lnTo>
                  <a:lnTo>
                    <a:pt x="864" y="18"/>
                  </a:lnTo>
                  <a:lnTo>
                    <a:pt x="870" y="0"/>
                  </a:lnTo>
                  <a:close/>
                </a:path>
              </a:pathLst>
            </a:custGeom>
            <a:gradFill>
              <a:gsLst>
                <a:gs pos="23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180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" name="Прямоугольник 121"/>
          <p:cNvSpPr/>
          <p:nvPr/>
        </p:nvSpPr>
        <p:spPr>
          <a:xfrm rot="10800000" flipV="1">
            <a:off x="1962133" y="2385652"/>
            <a:ext cx="1714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121"/>
          <p:cNvSpPr/>
          <p:nvPr/>
        </p:nvSpPr>
        <p:spPr>
          <a:xfrm rot="10800000" flipV="1">
            <a:off x="5500679" y="2385652"/>
            <a:ext cx="1714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2438385" y="1381059"/>
            <a:ext cx="97182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7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70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44"/>
          <p:cNvSpPr txBox="1">
            <a:spLocks noChangeArrowheads="1"/>
          </p:cNvSpPr>
          <p:nvPr/>
        </p:nvSpPr>
        <p:spPr bwMode="auto">
          <a:xfrm>
            <a:off x="5919782" y="1381059"/>
            <a:ext cx="97182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7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70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121"/>
          <p:cNvSpPr/>
          <p:nvPr/>
        </p:nvSpPr>
        <p:spPr>
          <a:xfrm rot="10800000" flipV="1">
            <a:off x="1885943" y="5262217"/>
            <a:ext cx="1714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44"/>
          <p:cNvSpPr txBox="1">
            <a:spLocks noChangeArrowheads="1"/>
          </p:cNvSpPr>
          <p:nvPr/>
        </p:nvSpPr>
        <p:spPr bwMode="auto">
          <a:xfrm>
            <a:off x="2362195" y="4257624"/>
            <a:ext cx="97182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7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7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121"/>
          <p:cNvSpPr/>
          <p:nvPr/>
        </p:nvSpPr>
        <p:spPr>
          <a:xfrm rot="10800000" flipV="1">
            <a:off x="5257793" y="5445929"/>
            <a:ext cx="1714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44"/>
          <p:cNvSpPr txBox="1">
            <a:spLocks noChangeArrowheads="1"/>
          </p:cNvSpPr>
          <p:nvPr/>
        </p:nvSpPr>
        <p:spPr bwMode="auto">
          <a:xfrm>
            <a:off x="5734045" y="4441336"/>
            <a:ext cx="97182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7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7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PAPER SPEECH BUBBLES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81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75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