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6" autoAdjust="0"/>
    <p:restoredTop sz="94660"/>
  </p:normalViewPr>
  <p:slideViewPr>
    <p:cSldViewPr>
      <p:cViewPr>
        <p:scale>
          <a:sx n="50" d="100"/>
          <a:sy n="50" d="100"/>
        </p:scale>
        <p:origin x="-3756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endParaRPr lang="de-DE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20D5BD1A-5A98-4AC9-A606-042E046E3237}" type="slidenum">
              <a:rPr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82873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469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776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0929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6429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3825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0297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447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698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4916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5805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9849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endParaRPr lang="zh-CN" altLang="zh-CN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2BE2E80E-FD3F-4594-93DB-495DE8EACE6F}" type="slidenum">
              <a:rPr lang="de-DE" sz="1000">
                <a:cs typeface="Arial" charset="0"/>
              </a:rPr>
              <a:pPr/>
              <a:t>‹#›</a:t>
            </a:fld>
            <a:endParaRPr lang="de-DE" sz="1000"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gray">
          <a:xfrm>
            <a:off x="7173913" y="6156325"/>
            <a:ext cx="1646237" cy="3778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600" b="1">
                <a:cs typeface="Arial" charset="0"/>
              </a:rPr>
              <a:t>YOUR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10"/>
          <p:cNvGrpSpPr>
            <a:grpSpLocks/>
          </p:cNvGrpSpPr>
          <p:nvPr/>
        </p:nvGrpSpPr>
        <p:grpSpPr bwMode="auto">
          <a:xfrm>
            <a:off x="0" y="0"/>
            <a:ext cx="9144000" cy="5948363"/>
            <a:chOff x="0" y="0"/>
            <a:chExt cx="5760" cy="3747"/>
          </a:xfrm>
        </p:grpSpPr>
        <p:sp>
          <p:nvSpPr>
            <p:cNvPr id="48131" name="Rectangle 2"/>
            <p:cNvSpPr>
              <a:spLocks noChangeArrowheads="1"/>
            </p:cNvSpPr>
            <p:nvPr/>
          </p:nvSpPr>
          <p:spPr bwMode="gray">
            <a:xfrm flipV="1">
              <a:off x="0" y="0"/>
              <a:ext cx="5760" cy="16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48132" name="Rectangle 3"/>
            <p:cNvSpPr>
              <a:spLocks noChangeArrowheads="1"/>
            </p:cNvSpPr>
            <p:nvPr/>
          </p:nvSpPr>
          <p:spPr bwMode="gray">
            <a:xfrm>
              <a:off x="0" y="1842"/>
              <a:ext cx="5760" cy="928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48133" name="Rectangle 8"/>
            <p:cNvSpPr>
              <a:spLocks noChangeArrowheads="1"/>
            </p:cNvSpPr>
            <p:nvPr/>
          </p:nvSpPr>
          <p:spPr bwMode="gray">
            <a:xfrm flipV="1">
              <a:off x="0" y="1603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5F5F5F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48134" name="Rectangle 5"/>
            <p:cNvSpPr>
              <a:spLocks noChangeArrowheads="1"/>
            </p:cNvSpPr>
            <p:nvPr/>
          </p:nvSpPr>
          <p:spPr bwMode="gray">
            <a:xfrm flipV="1">
              <a:off x="0" y="2762"/>
              <a:ext cx="5760" cy="985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29" name="Rectangle 4"/>
          <p:cNvSpPr>
            <a:spLocks noChangeArrowheads="1"/>
          </p:cNvSpPr>
          <p:nvPr/>
        </p:nvSpPr>
        <p:spPr bwMode="gray">
          <a:xfrm>
            <a:off x="304800" y="827088"/>
            <a:ext cx="57531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noProof="1">
                <a:solidFill>
                  <a:schemeClr val="bg1"/>
                </a:solidFill>
                <a:latin typeface="Arial" pitchFamily="34" charset="0"/>
              </a:rPr>
              <a:t>Placeholder for your own sub headline</a:t>
            </a:r>
          </a:p>
        </p:txBody>
      </p:sp>
      <p:sp>
        <p:nvSpPr>
          <p:cNvPr id="31" name="Rectangle 40"/>
          <p:cNvSpPr txBox="1">
            <a:spLocks noChangeArrowheads="1"/>
          </p:cNvSpPr>
          <p:nvPr/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30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Arial" charset="0"/>
              </a:rPr>
              <a:t>递进图示</a:t>
            </a:r>
            <a:r>
              <a:rPr lang="de-DE" sz="2400" b="1" dirty="0" smtClean="0">
                <a:solidFill>
                  <a:srgbClr val="FFFFFF"/>
                </a:solidFill>
                <a:cs typeface="Arial" charset="0"/>
              </a:rPr>
              <a:t>Pyramid </a:t>
            </a:r>
            <a:r>
              <a:rPr lang="de-DE" sz="2400" b="1" dirty="0">
                <a:solidFill>
                  <a:srgbClr val="FFFFFF"/>
                </a:solidFill>
                <a:cs typeface="Arial" charset="0"/>
              </a:rPr>
              <a:t>Chart</a:t>
            </a:r>
          </a:p>
        </p:txBody>
      </p: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2817813" y="2111375"/>
            <a:ext cx="3633787" cy="3130550"/>
            <a:chOff x="1775" y="1330"/>
            <a:chExt cx="2289" cy="1972"/>
          </a:xfrm>
        </p:grpSpPr>
        <p:sp>
          <p:nvSpPr>
            <p:cNvPr id="5" name="Trapezoid 4"/>
            <p:cNvSpPr>
              <a:spLocks noChangeArrowheads="1"/>
            </p:cNvSpPr>
            <p:nvPr/>
          </p:nvSpPr>
          <p:spPr bwMode="gray">
            <a:xfrm rot="10800000">
              <a:off x="1775" y="1330"/>
              <a:ext cx="2289" cy="675"/>
            </a:xfrm>
            <a:custGeom>
              <a:avLst/>
              <a:gdLst>
                <a:gd name="T0" fmla="*/ 1897654 w 3831129"/>
                <a:gd name="T1" fmla="*/ 0 h 1124694"/>
                <a:gd name="T2" fmla="*/ 327151 w 3831129"/>
                <a:gd name="T3" fmla="*/ 561603 h 1124694"/>
                <a:gd name="T4" fmla="*/ 1897654 w 3831129"/>
                <a:gd name="T5" fmla="*/ 1123206 h 1124694"/>
                <a:gd name="T6" fmla="*/ 3468155 w 3831129"/>
                <a:gd name="T7" fmla="*/ 561603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18 w 3831129"/>
                <a:gd name="T13" fmla="*/ 129263 h 1124694"/>
                <a:gd name="T14" fmla="*/ 3390811 w 3831129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31129" h="1124694">
                  <a:moveTo>
                    <a:pt x="0" y="1124694"/>
                  </a:moveTo>
                  <a:lnTo>
                    <a:pt x="660477" y="0"/>
                  </a:lnTo>
                  <a:lnTo>
                    <a:pt x="3170652" y="0"/>
                  </a:lnTo>
                  <a:lnTo>
                    <a:pt x="3831129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AEAEAE"/>
                </a:gs>
                <a:gs pos="100000">
                  <a:srgbClr val="919191"/>
                </a:gs>
              </a:gsLst>
              <a:lin ang="5400000" scaled="1"/>
            </a:gradFill>
            <a:ln w="9525" cap="flat" cmpd="sng" algn="ctr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8139" name="Trapezoid 5"/>
            <p:cNvSpPr>
              <a:spLocks noChangeArrowheads="1"/>
            </p:cNvSpPr>
            <p:nvPr/>
          </p:nvSpPr>
          <p:spPr bwMode="gray">
            <a:xfrm rot="10800000">
              <a:off x="2173" y="2004"/>
              <a:ext cx="1495" cy="676"/>
            </a:xfrm>
            <a:custGeom>
              <a:avLst/>
              <a:gdLst>
                <a:gd name="T0" fmla="*/ 1220577 w 2496364"/>
                <a:gd name="T1" fmla="*/ 0 h 1124694"/>
                <a:gd name="T2" fmla="*/ 322934 w 2496364"/>
                <a:gd name="T3" fmla="*/ 566576 h 1124694"/>
                <a:gd name="T4" fmla="*/ 1220577 w 2496364"/>
                <a:gd name="T5" fmla="*/ 1133153 h 1124694"/>
                <a:gd name="T6" fmla="*/ 2118213 w 2496364"/>
                <a:gd name="T7" fmla="*/ 566576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18 w 2496364"/>
                <a:gd name="T13" fmla="*/ 198378 h 1124694"/>
                <a:gd name="T14" fmla="*/ 2056036 w 2496364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96364" h="1124694">
                  <a:moveTo>
                    <a:pt x="0" y="1124694"/>
                  </a:moveTo>
                  <a:lnTo>
                    <a:pt x="660477" y="0"/>
                  </a:lnTo>
                  <a:lnTo>
                    <a:pt x="1835887" y="0"/>
                  </a:lnTo>
                  <a:lnTo>
                    <a:pt x="2496364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C9C9C9"/>
                </a:gs>
                <a:gs pos="100000">
                  <a:srgbClr val="AEAEAE"/>
                </a:gs>
              </a:gsLst>
              <a:lin ang="5400000" scaled="1"/>
            </a:gradFill>
            <a:ln w="9525" cap="flat" cmpd="sng" algn="ctr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7" name="Gleichschenkliges Dreieck 6"/>
            <p:cNvSpPr>
              <a:spLocks noChangeArrowheads="1"/>
            </p:cNvSpPr>
            <p:nvPr/>
          </p:nvSpPr>
          <p:spPr bwMode="gray">
            <a:xfrm rot="10800000">
              <a:off x="2568" y="2680"/>
              <a:ext cx="704" cy="62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DBDBDB"/>
                </a:gs>
                <a:gs pos="100000">
                  <a:srgbClr val="C9C9C9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48141" name="Group 13"/>
          <p:cNvGrpSpPr>
            <a:grpSpLocks/>
          </p:cNvGrpSpPr>
          <p:nvPr/>
        </p:nvGrpSpPr>
        <p:grpSpPr bwMode="auto">
          <a:xfrm>
            <a:off x="398463" y="2106613"/>
            <a:ext cx="3641725" cy="3130550"/>
            <a:chOff x="251" y="1327"/>
            <a:chExt cx="2294" cy="1972"/>
          </a:xfrm>
        </p:grpSpPr>
        <p:sp>
          <p:nvSpPr>
            <p:cNvPr id="2" name="Trapezoid 4"/>
            <p:cNvSpPr>
              <a:spLocks noChangeArrowheads="1"/>
            </p:cNvSpPr>
            <p:nvPr/>
          </p:nvSpPr>
          <p:spPr bwMode="gray">
            <a:xfrm>
              <a:off x="251" y="2624"/>
              <a:ext cx="2294" cy="675"/>
            </a:xfrm>
            <a:custGeom>
              <a:avLst/>
              <a:gdLst>
                <a:gd name="T0" fmla="*/ 1907146 w 3831129"/>
                <a:gd name="T1" fmla="*/ 0 h 1124694"/>
                <a:gd name="T2" fmla="*/ 328787 w 3831129"/>
                <a:gd name="T3" fmla="*/ 561603 h 1124694"/>
                <a:gd name="T4" fmla="*/ 1907146 w 3831129"/>
                <a:gd name="T5" fmla="*/ 1123206 h 1124694"/>
                <a:gd name="T6" fmla="*/ 3485504 w 3831129"/>
                <a:gd name="T7" fmla="*/ 561603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18 w 3831129"/>
                <a:gd name="T13" fmla="*/ 129263 h 1124694"/>
                <a:gd name="T14" fmla="*/ 3390811 w 3831129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31129" h="1124694">
                  <a:moveTo>
                    <a:pt x="0" y="1124694"/>
                  </a:moveTo>
                  <a:lnTo>
                    <a:pt x="660477" y="0"/>
                  </a:lnTo>
                  <a:lnTo>
                    <a:pt x="3170652" y="0"/>
                  </a:lnTo>
                  <a:lnTo>
                    <a:pt x="3831129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0061B2"/>
                </a:gs>
                <a:gs pos="100000">
                  <a:srgbClr val="004074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8143" name="Trapezoid 5"/>
            <p:cNvSpPr>
              <a:spLocks noChangeArrowheads="1"/>
            </p:cNvSpPr>
            <p:nvPr/>
          </p:nvSpPr>
          <p:spPr bwMode="gray">
            <a:xfrm>
              <a:off x="649" y="1949"/>
              <a:ext cx="1499" cy="675"/>
            </a:xfrm>
            <a:custGeom>
              <a:avLst/>
              <a:gdLst>
                <a:gd name="T0" fmla="*/ 1252057 w 2496364"/>
                <a:gd name="T1" fmla="*/ 0 h 1124694"/>
                <a:gd name="T2" fmla="*/ 331264 w 2496364"/>
                <a:gd name="T3" fmla="*/ 566576 h 1124694"/>
                <a:gd name="T4" fmla="*/ 1252057 w 2496364"/>
                <a:gd name="T5" fmla="*/ 1133153 h 1124694"/>
                <a:gd name="T6" fmla="*/ 2172848 w 2496364"/>
                <a:gd name="T7" fmla="*/ 566576 h 1124694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40308 w 2496364"/>
                <a:gd name="T13" fmla="*/ 198378 h 1124694"/>
                <a:gd name="T14" fmla="*/ 2056046 w 2496364"/>
                <a:gd name="T15" fmla="*/ 1124694 h 11246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96364" h="1124694">
                  <a:moveTo>
                    <a:pt x="0" y="1124694"/>
                  </a:moveTo>
                  <a:lnTo>
                    <a:pt x="660477" y="0"/>
                  </a:lnTo>
                  <a:lnTo>
                    <a:pt x="1835887" y="0"/>
                  </a:lnTo>
                  <a:lnTo>
                    <a:pt x="2496364" y="1124694"/>
                  </a:lnTo>
                  <a:close/>
                </a:path>
              </a:pathLst>
            </a:custGeom>
            <a:gradFill rotWithShape="1">
              <a:gsLst>
                <a:gs pos="0">
                  <a:srgbClr val="2A79D0"/>
                </a:gs>
                <a:gs pos="100000">
                  <a:srgbClr val="0061B2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4" name="Gleichschenkliges Dreieck 6"/>
            <p:cNvSpPr>
              <a:spLocks noChangeArrowheads="1"/>
            </p:cNvSpPr>
            <p:nvPr/>
          </p:nvSpPr>
          <p:spPr bwMode="gray">
            <a:xfrm>
              <a:off x="1046" y="1327"/>
              <a:ext cx="705" cy="622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69A2E1"/>
                </a:gs>
                <a:gs pos="100000">
                  <a:srgbClr val="2A79D0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pitchFamily="34" charset="0"/>
                <a:cs typeface="Arial" charset="0"/>
              </a:endParaRPr>
            </a:p>
          </p:txBody>
        </p:sp>
      </p:grpSp>
      <p:pic>
        <p:nvPicPr>
          <p:cNvPr id="4814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5"/>
          <a:stretch>
            <a:fillRect/>
          </a:stretch>
        </p:blipFill>
        <p:spPr bwMode="gray">
          <a:xfrm>
            <a:off x="0" y="5197475"/>
            <a:ext cx="5332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698875" y="5216525"/>
            <a:ext cx="187166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147" name="Group 19"/>
          <p:cNvGrpSpPr>
            <a:grpSpLocks/>
          </p:cNvGrpSpPr>
          <p:nvPr/>
        </p:nvGrpSpPr>
        <p:grpSpPr bwMode="auto">
          <a:xfrm>
            <a:off x="1027113" y="2670175"/>
            <a:ext cx="2384425" cy="2098675"/>
            <a:chOff x="647" y="1682"/>
            <a:chExt cx="1502" cy="1322"/>
          </a:xfrm>
        </p:grpSpPr>
        <p:sp>
          <p:nvSpPr>
            <p:cNvPr id="48148" name="Text Box 19"/>
            <p:cNvSpPr txBox="1">
              <a:spLocks noChangeArrowheads="1"/>
            </p:cNvSpPr>
            <p:nvPr/>
          </p:nvSpPr>
          <p:spPr bwMode="gray">
            <a:xfrm>
              <a:off x="647" y="2870"/>
              <a:ext cx="150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400" b="1" noProof="1">
                  <a:solidFill>
                    <a:schemeClr val="bg1"/>
                  </a:solidFill>
                  <a:cs typeface="Arial" charset="0"/>
                </a:rPr>
                <a:t>This is a placeholder text </a:t>
              </a:r>
            </a:p>
          </p:txBody>
        </p:sp>
        <p:sp>
          <p:nvSpPr>
            <p:cNvPr id="48149" name="Text Box 19"/>
            <p:cNvSpPr txBox="1">
              <a:spLocks noChangeArrowheads="1"/>
            </p:cNvSpPr>
            <p:nvPr/>
          </p:nvSpPr>
          <p:spPr bwMode="gray">
            <a:xfrm>
              <a:off x="833" y="2260"/>
              <a:ext cx="11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de-DE" sz="1400" b="1">
                  <a:solidFill>
                    <a:schemeClr val="bg1"/>
                  </a:solidFill>
                  <a:cs typeface="Arial" charset="0"/>
                </a:rPr>
                <a:t>P</a:t>
              </a:r>
              <a:r>
                <a:rPr lang="de-DE" altLang="zh-CN" sz="1400" b="1" noProof="1">
                  <a:solidFill>
                    <a:schemeClr val="bg1"/>
                  </a:solidFill>
                  <a:cs typeface="Arial" charset="0"/>
                </a:rPr>
                <a:t>laceholder</a:t>
              </a:r>
            </a:p>
          </p:txBody>
        </p:sp>
        <p:sp>
          <p:nvSpPr>
            <p:cNvPr id="48150" name="Text Box 19"/>
            <p:cNvSpPr txBox="1">
              <a:spLocks noChangeArrowheads="1"/>
            </p:cNvSpPr>
            <p:nvPr/>
          </p:nvSpPr>
          <p:spPr bwMode="gray">
            <a:xfrm>
              <a:off x="1139" y="1682"/>
              <a:ext cx="5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de-DE" sz="1400" b="1">
                  <a:solidFill>
                    <a:schemeClr val="bg1"/>
                  </a:solidFill>
                  <a:cs typeface="Arial" charset="0"/>
                </a:rPr>
                <a:t>Text</a:t>
              </a:r>
              <a:endParaRPr lang="de-DE" altLang="zh-CN" sz="1400" b="1" noProof="1">
                <a:solidFill>
                  <a:schemeClr val="bg1"/>
                </a:solidFill>
                <a:cs typeface="Arial" charset="0"/>
              </a:endParaRPr>
            </a:p>
          </p:txBody>
        </p:sp>
      </p:grpSp>
      <p:grpSp>
        <p:nvGrpSpPr>
          <p:cNvPr id="48151" name="Group 23"/>
          <p:cNvGrpSpPr>
            <a:grpSpLocks/>
          </p:cNvGrpSpPr>
          <p:nvPr/>
        </p:nvGrpSpPr>
        <p:grpSpPr bwMode="auto">
          <a:xfrm>
            <a:off x="3341688" y="2533650"/>
            <a:ext cx="2586037" cy="2195513"/>
            <a:chOff x="2105" y="1596"/>
            <a:chExt cx="1629" cy="1383"/>
          </a:xfrm>
        </p:grpSpPr>
        <p:sp>
          <p:nvSpPr>
            <p:cNvPr id="48152" name="Text Box 19"/>
            <p:cNvSpPr txBox="1">
              <a:spLocks noChangeArrowheads="1"/>
            </p:cNvSpPr>
            <p:nvPr/>
          </p:nvSpPr>
          <p:spPr bwMode="gray">
            <a:xfrm>
              <a:off x="2660" y="2845"/>
              <a:ext cx="51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de-DE" sz="1400" b="1">
                  <a:cs typeface="Arial" charset="0"/>
                </a:rPr>
                <a:t>T</a:t>
              </a:r>
              <a:r>
                <a:rPr lang="de-DE" altLang="zh-CN" sz="1400" b="1" noProof="1">
                  <a:cs typeface="Arial" charset="0"/>
                </a:rPr>
                <a:t>ext</a:t>
              </a:r>
            </a:p>
          </p:txBody>
        </p:sp>
        <p:sp>
          <p:nvSpPr>
            <p:cNvPr id="48153" name="Text Box 19"/>
            <p:cNvSpPr txBox="1">
              <a:spLocks noChangeArrowheads="1"/>
            </p:cNvSpPr>
            <p:nvPr/>
          </p:nvSpPr>
          <p:spPr bwMode="gray">
            <a:xfrm>
              <a:off x="2105" y="1596"/>
              <a:ext cx="16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400" b="1" noProof="1">
                  <a:cs typeface="Arial" charset="0"/>
                </a:rPr>
                <a:t>This is a placeholder text </a:t>
              </a:r>
            </a:p>
          </p:txBody>
        </p:sp>
        <p:sp>
          <p:nvSpPr>
            <p:cNvPr id="48154" name="Text Box 19"/>
            <p:cNvSpPr txBox="1">
              <a:spLocks noChangeArrowheads="1"/>
            </p:cNvSpPr>
            <p:nvPr/>
          </p:nvSpPr>
          <p:spPr bwMode="gray">
            <a:xfrm>
              <a:off x="2355" y="2215"/>
              <a:ext cx="11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de-DE" sz="1400" b="1">
                  <a:cs typeface="Arial" charset="0"/>
                </a:rPr>
                <a:t>P</a:t>
              </a:r>
              <a:r>
                <a:rPr lang="de-DE" altLang="zh-CN" sz="1400" b="1" noProof="1">
                  <a:cs typeface="Arial" charset="0"/>
                </a:rPr>
                <a:t>laceholder</a:t>
              </a:r>
            </a:p>
          </p:txBody>
        </p:sp>
      </p:grpSp>
      <p:sp>
        <p:nvSpPr>
          <p:cNvPr id="22" name="Rectangle 24"/>
          <p:cNvSpPr>
            <a:spLocks noChangeArrowheads="1"/>
          </p:cNvSpPr>
          <p:nvPr/>
        </p:nvSpPr>
        <p:spPr bwMode="gray">
          <a:xfrm rot="3600000" flipH="1">
            <a:off x="1790700" y="3421063"/>
            <a:ext cx="31257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01688" eaLnBrk="0" hangingPunct="0"/>
            <a:r>
              <a:rPr lang="en-US" altLang="zh-CN" b="1" noProof="1">
                <a:solidFill>
                  <a:schemeClr val="bg1"/>
                </a:solidFill>
                <a:cs typeface="Arial" charset="0"/>
              </a:rPr>
              <a:t>Insert your own text here</a:t>
            </a:r>
          </a:p>
        </p:txBody>
      </p:sp>
      <p:sp>
        <p:nvSpPr>
          <p:cNvPr id="109587" name="Rectangle 5"/>
          <p:cNvSpPr>
            <a:spLocks noChangeArrowheads="1"/>
          </p:cNvSpPr>
          <p:nvPr/>
        </p:nvSpPr>
        <p:spPr bwMode="gray">
          <a:xfrm>
            <a:off x="5822950" y="3187700"/>
            <a:ext cx="2997200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EAEAEA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08000" tIns="108000" rIns="144000" bIns="72000" anchor="b"/>
          <a:lstStyle/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sz="1600">
                <a:cs typeface="Arial" charset="0"/>
              </a:rPr>
              <a:t>This is a placeholder text. 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sz="1600">
                <a:cs typeface="Arial" charset="0"/>
              </a:rPr>
              <a:t>This text can be replaced with your own text. All phrases can be replaced with your own text </a:t>
            </a:r>
          </a:p>
          <a:p>
            <a:pPr marL="190500" indent="-190500"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</a:pPr>
            <a:r>
              <a:rPr lang="en-US" sz="1600">
                <a:cs typeface="Arial" charset="0"/>
              </a:rPr>
              <a:t>This text can be replaced with your own text.</a:t>
            </a:r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gray">
          <a:xfrm>
            <a:off x="323850" y="6146800"/>
            <a:ext cx="2325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200" noProof="1">
                <a:solidFill>
                  <a:srgbClr val="7F7F7F"/>
                </a:solidFill>
                <a:cs typeface="Arial" charset="0"/>
              </a:rPr>
              <a:t>For PowerPoint  97-20</a:t>
            </a:r>
            <a:r>
              <a:rPr lang="de-DE" sz="1200">
                <a:solidFill>
                  <a:srgbClr val="7F7F7F"/>
                </a:solidFill>
                <a:cs typeface="Arial" charset="0"/>
              </a:rPr>
              <a:t>10</a:t>
            </a:r>
            <a:endParaRPr lang="de-DE" altLang="zh-CN" sz="1200" noProof="1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tandard"/>
  <p:tag name="ARTICULATE_PROJECT_OPEN" val="0"/>
  <p:tag name="ISPRING_RESOURCE_PATHS_HASH_2" val="c9e33c27e97fd519bd441b0a7f81702fc4a4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1_Standarddesign</vt:lpstr>
      <vt:lpstr>PowerPoint 演示文稿</vt:lpstr>
    </vt:vector>
  </TitlesOfParts>
  <Company>Inscale GmbH</Company>
  <LinksUpToDate>false</LinksUpToDate>
  <SharedDoc>false</SharedDoc>
  <HyperlinkBase>www.presentationload.com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TZ-手动增减;XG-细微;KJ-平面;DH-静态</cp:keywords>
  <dc:description>PPTfans.cn</dc:description>
  <cp:revision>20</cp:revision>
  <dcterms:created xsi:type="dcterms:W3CDTF">2010-05-28T10:02:33Z</dcterms:created>
  <dcterms:modified xsi:type="dcterms:W3CDTF">2012-08-15T10:20:03Z</dcterms:modified>
  <cp:category>UDi-逻辑图示</cp:category>
</cp:coreProperties>
</file>