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</p:sldMasterIdLst>
  <p:sldIdLst>
    <p:sldId id="257" r:id="rId10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BBA"/>
    <a:srgbClr val="4F8AC5"/>
    <a:srgbClr val="4B88C5"/>
    <a:srgbClr val="6297CC"/>
    <a:srgbClr val="33689D"/>
    <a:srgbClr val="4886C4"/>
    <a:srgbClr val="2E5E8E"/>
    <a:srgbClr val="4E8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>
        <p:scale>
          <a:sx n="50" d="100"/>
          <a:sy n="50" d="100"/>
        </p:scale>
        <p:origin x="-3408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307D7-981B-4CB0-903D-B4AB0F6D095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175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632E9-0078-46B5-8336-0AB2BDA7E5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15118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6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B281-2A97-46E7-9237-CA902786E5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79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39570-0050-4256-8AE5-5C3B83AC42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4982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2270-38C3-40FB-A8AF-875AABDA5F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89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3321-8EB6-400B-8D22-00EC12361E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56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D23C1-C2A5-4E85-A452-38F3F75F01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6862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72AA-103B-4690-9072-BB10275DD4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30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A4155-54CC-4A73-920E-1E83F4FD07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883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6518D-4EBF-4936-B939-DED648913E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617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C1D-80C3-439E-815C-1B2DE51374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10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6774-DAFA-4718-880E-ECF5654A1F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897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9C6D-8D32-4AF3-A762-245EF5A8C3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0186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A24E6-E35A-4428-9088-B3CDD10C68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775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05C0-155F-4DBE-90ED-7FC9153980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566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AC7AEC-BB23-4E6E-87AE-2422EF381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985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780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224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7947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155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667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33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1681C-1B76-4738-99DF-82BAF3B6A3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2670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969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51687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6217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302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0459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657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57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676198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541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06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0ECB-4498-4414-9874-77D732D249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9593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081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436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932496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4495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932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7448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1914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7755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119722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24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1AA2-8407-44EB-949D-E3A77BC97B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07627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5979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508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4669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120257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644905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15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842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0522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1344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3097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3610D-062A-4A0C-9FFC-03AC65B758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84554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631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283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5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4813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461214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831355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6041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4957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8716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07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55D27-EEE4-41CB-8A17-F1B34BBFC1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07292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126092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9150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712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8171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82435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58813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848268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753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226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5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22CD-7ED1-4CAB-A5FC-31E37C8758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845024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1493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9935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9964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8895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3347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2495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168519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66571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1491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B7643-3B90-48C7-B7E3-35DF10B6E7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74706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222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78308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679173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1966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9643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5302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0398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980666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4473358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1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1D1D1">
                  <a:alpha val="0"/>
                </a:srgbClr>
              </a:gs>
              <a:gs pos="100000">
                <a:srgbClr val="2A2A2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58C432D-8C84-4F93-BEBC-0A02986030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D775A8F-B6CC-450C-B210-E6CE843111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06896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58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 pitchFamily="34" charset="-122"/>
          <a:ea typeface="微软雅黑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60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86024" name="Rectangle 8"/>
          <p:cNvSpPr>
            <a:spLocks noChangeArrowheads="1"/>
          </p:cNvSpPr>
          <p:nvPr userDrawn="1"/>
        </p:nvSpPr>
        <p:spPr bwMode="auto">
          <a:xfrm>
            <a:off x="6327775" y="1416050"/>
            <a:ext cx="2816225" cy="5441950"/>
          </a:xfrm>
          <a:prstGeom prst="rect">
            <a:avLst/>
          </a:prstGeom>
          <a:gradFill rotWithShape="1">
            <a:gsLst>
              <a:gs pos="0">
                <a:srgbClr val="171F35"/>
              </a:gs>
              <a:gs pos="100000">
                <a:srgbClr val="344B6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8311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434343">
                  <a:alpha val="78000"/>
                </a:srgbClr>
              </a:gs>
              <a:gs pos="100000">
                <a:srgbClr val="A1A1A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887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3B3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6983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4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5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48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49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84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86535" y="413665"/>
            <a:ext cx="841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递进图示</a:t>
            </a:r>
            <a:endParaRPr lang="en-US" altLang="zh-CN" sz="4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4" name="Group 177"/>
          <p:cNvGrpSpPr>
            <a:grpSpLocks/>
          </p:cNvGrpSpPr>
          <p:nvPr/>
        </p:nvGrpSpPr>
        <p:grpSpPr bwMode="auto">
          <a:xfrm>
            <a:off x="4846638" y="2223296"/>
            <a:ext cx="4225925" cy="2774950"/>
            <a:chOff x="3053" y="1820"/>
            <a:chExt cx="2662" cy="1748"/>
          </a:xfrm>
        </p:grpSpPr>
        <p:grpSp>
          <p:nvGrpSpPr>
            <p:cNvPr id="65" name="Group 159"/>
            <p:cNvGrpSpPr>
              <a:grpSpLocks/>
            </p:cNvGrpSpPr>
            <p:nvPr/>
          </p:nvGrpSpPr>
          <p:grpSpPr bwMode="auto">
            <a:xfrm>
              <a:off x="3268" y="1820"/>
              <a:ext cx="2447" cy="352"/>
              <a:chOff x="3152" y="1820"/>
              <a:chExt cx="2447" cy="352"/>
            </a:xfrm>
          </p:grpSpPr>
          <p:grpSp>
            <p:nvGrpSpPr>
              <p:cNvPr id="135" name="Group 114"/>
              <p:cNvGrpSpPr>
                <a:grpSpLocks/>
              </p:cNvGrpSpPr>
              <p:nvPr/>
            </p:nvGrpSpPr>
            <p:grpSpPr bwMode="auto">
              <a:xfrm>
                <a:off x="3152" y="1820"/>
                <a:ext cx="85" cy="352"/>
                <a:chOff x="3716" y="1912"/>
                <a:chExt cx="85" cy="352"/>
              </a:xfrm>
            </p:grpSpPr>
            <p:sp>
              <p:nvSpPr>
                <p:cNvPr id="137" name="Freeform 17"/>
                <p:cNvSpPr>
                  <a:spLocks/>
                </p:cNvSpPr>
                <p:nvPr/>
              </p:nvSpPr>
              <p:spPr bwMode="auto">
                <a:xfrm>
                  <a:off x="3716" y="1912"/>
                  <a:ext cx="85" cy="42"/>
                </a:xfrm>
                <a:custGeom>
                  <a:avLst/>
                  <a:gdLst>
                    <a:gd name="T0" fmla="*/ 3 w 85"/>
                    <a:gd name="T1" fmla="*/ 31 h 42"/>
                    <a:gd name="T2" fmla="*/ 5 w 85"/>
                    <a:gd name="T3" fmla="*/ 33 h 42"/>
                    <a:gd name="T4" fmla="*/ 10 w 85"/>
                    <a:gd name="T5" fmla="*/ 35 h 42"/>
                    <a:gd name="T6" fmla="*/ 17 w 85"/>
                    <a:gd name="T7" fmla="*/ 38 h 42"/>
                    <a:gd name="T8" fmla="*/ 21 w 85"/>
                    <a:gd name="T9" fmla="*/ 40 h 42"/>
                    <a:gd name="T10" fmla="*/ 29 w 85"/>
                    <a:gd name="T11" fmla="*/ 42 h 42"/>
                    <a:gd name="T12" fmla="*/ 36 w 85"/>
                    <a:gd name="T13" fmla="*/ 42 h 42"/>
                    <a:gd name="T14" fmla="*/ 43 w 85"/>
                    <a:gd name="T15" fmla="*/ 42 h 42"/>
                    <a:gd name="T16" fmla="*/ 52 w 85"/>
                    <a:gd name="T17" fmla="*/ 42 h 42"/>
                    <a:gd name="T18" fmla="*/ 59 w 85"/>
                    <a:gd name="T19" fmla="*/ 42 h 42"/>
                    <a:gd name="T20" fmla="*/ 64 w 85"/>
                    <a:gd name="T21" fmla="*/ 40 h 42"/>
                    <a:gd name="T22" fmla="*/ 71 w 85"/>
                    <a:gd name="T23" fmla="*/ 38 h 42"/>
                    <a:gd name="T24" fmla="*/ 76 w 85"/>
                    <a:gd name="T25" fmla="*/ 35 h 42"/>
                    <a:gd name="T26" fmla="*/ 81 w 85"/>
                    <a:gd name="T27" fmla="*/ 33 h 42"/>
                    <a:gd name="T28" fmla="*/ 83 w 85"/>
                    <a:gd name="T29" fmla="*/ 28 h 42"/>
                    <a:gd name="T30" fmla="*/ 85 w 85"/>
                    <a:gd name="T31" fmla="*/ 26 h 42"/>
                    <a:gd name="T32" fmla="*/ 85 w 85"/>
                    <a:gd name="T33" fmla="*/ 21 h 42"/>
                    <a:gd name="T34" fmla="*/ 85 w 85"/>
                    <a:gd name="T35" fmla="*/ 19 h 42"/>
                    <a:gd name="T36" fmla="*/ 83 w 85"/>
                    <a:gd name="T37" fmla="*/ 14 h 42"/>
                    <a:gd name="T38" fmla="*/ 81 w 85"/>
                    <a:gd name="T39" fmla="*/ 12 h 42"/>
                    <a:gd name="T40" fmla="*/ 76 w 85"/>
                    <a:gd name="T41" fmla="*/ 7 h 42"/>
                    <a:gd name="T42" fmla="*/ 71 w 85"/>
                    <a:gd name="T43" fmla="*/ 5 h 42"/>
                    <a:gd name="T44" fmla="*/ 64 w 85"/>
                    <a:gd name="T45" fmla="*/ 2 h 42"/>
                    <a:gd name="T46" fmla="*/ 57 w 85"/>
                    <a:gd name="T47" fmla="*/ 2 h 42"/>
                    <a:gd name="T48" fmla="*/ 50 w 85"/>
                    <a:gd name="T49" fmla="*/ 0 h 42"/>
                    <a:gd name="T50" fmla="*/ 43 w 85"/>
                    <a:gd name="T51" fmla="*/ 0 h 42"/>
                    <a:gd name="T52" fmla="*/ 36 w 85"/>
                    <a:gd name="T53" fmla="*/ 2 h 42"/>
                    <a:gd name="T54" fmla="*/ 29 w 85"/>
                    <a:gd name="T55" fmla="*/ 2 h 42"/>
                    <a:gd name="T56" fmla="*/ 21 w 85"/>
                    <a:gd name="T57" fmla="*/ 5 h 42"/>
                    <a:gd name="T58" fmla="*/ 14 w 85"/>
                    <a:gd name="T59" fmla="*/ 7 h 42"/>
                    <a:gd name="T60" fmla="*/ 10 w 85"/>
                    <a:gd name="T61" fmla="*/ 9 h 42"/>
                    <a:gd name="T62" fmla="*/ 5 w 85"/>
                    <a:gd name="T63" fmla="*/ 12 h 42"/>
                    <a:gd name="T64" fmla="*/ 3 w 85"/>
                    <a:gd name="T65" fmla="*/ 14 h 42"/>
                    <a:gd name="T66" fmla="*/ 0 w 85"/>
                    <a:gd name="T67" fmla="*/ 19 h 42"/>
                    <a:gd name="T68" fmla="*/ 0 w 85"/>
                    <a:gd name="T69" fmla="*/ 21 h 42"/>
                    <a:gd name="T70" fmla="*/ 0 w 85"/>
                    <a:gd name="T71" fmla="*/ 26 h 42"/>
                    <a:gd name="T72" fmla="*/ 3 w 85"/>
                    <a:gd name="T73" fmla="*/ 31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5" h="42">
                      <a:moveTo>
                        <a:pt x="3" y="31"/>
                      </a:moveTo>
                      <a:lnTo>
                        <a:pt x="5" y="33"/>
                      </a:lnTo>
                      <a:lnTo>
                        <a:pt x="10" y="35"/>
                      </a:lnTo>
                      <a:lnTo>
                        <a:pt x="17" y="38"/>
                      </a:lnTo>
                      <a:lnTo>
                        <a:pt x="21" y="40"/>
                      </a:lnTo>
                      <a:lnTo>
                        <a:pt x="29" y="42"/>
                      </a:lnTo>
                      <a:lnTo>
                        <a:pt x="36" y="42"/>
                      </a:lnTo>
                      <a:lnTo>
                        <a:pt x="43" y="42"/>
                      </a:lnTo>
                      <a:lnTo>
                        <a:pt x="52" y="42"/>
                      </a:lnTo>
                      <a:lnTo>
                        <a:pt x="59" y="42"/>
                      </a:lnTo>
                      <a:lnTo>
                        <a:pt x="64" y="40"/>
                      </a:lnTo>
                      <a:lnTo>
                        <a:pt x="71" y="38"/>
                      </a:lnTo>
                      <a:lnTo>
                        <a:pt x="76" y="35"/>
                      </a:lnTo>
                      <a:lnTo>
                        <a:pt x="81" y="33"/>
                      </a:lnTo>
                      <a:lnTo>
                        <a:pt x="83" y="28"/>
                      </a:lnTo>
                      <a:lnTo>
                        <a:pt x="85" y="26"/>
                      </a:lnTo>
                      <a:lnTo>
                        <a:pt x="85" y="21"/>
                      </a:lnTo>
                      <a:lnTo>
                        <a:pt x="85" y="19"/>
                      </a:lnTo>
                      <a:lnTo>
                        <a:pt x="83" y="14"/>
                      </a:lnTo>
                      <a:lnTo>
                        <a:pt x="81" y="12"/>
                      </a:lnTo>
                      <a:lnTo>
                        <a:pt x="76" y="7"/>
                      </a:lnTo>
                      <a:lnTo>
                        <a:pt x="71" y="5"/>
                      </a:lnTo>
                      <a:lnTo>
                        <a:pt x="64" y="2"/>
                      </a:lnTo>
                      <a:lnTo>
                        <a:pt x="57" y="2"/>
                      </a:lnTo>
                      <a:lnTo>
                        <a:pt x="50" y="0"/>
                      </a:lnTo>
                      <a:lnTo>
                        <a:pt x="43" y="0"/>
                      </a:lnTo>
                      <a:lnTo>
                        <a:pt x="36" y="2"/>
                      </a:lnTo>
                      <a:lnTo>
                        <a:pt x="29" y="2"/>
                      </a:lnTo>
                      <a:lnTo>
                        <a:pt x="21" y="5"/>
                      </a:lnTo>
                      <a:lnTo>
                        <a:pt x="14" y="7"/>
                      </a:lnTo>
                      <a:lnTo>
                        <a:pt x="10" y="9"/>
                      </a:lnTo>
                      <a:lnTo>
                        <a:pt x="5" y="12"/>
                      </a:lnTo>
                      <a:lnTo>
                        <a:pt x="3" y="14"/>
                      </a:lnTo>
                      <a:lnTo>
                        <a:pt x="0" y="19"/>
                      </a:lnTo>
                      <a:lnTo>
                        <a:pt x="0" y="21"/>
                      </a:lnTo>
                      <a:lnTo>
                        <a:pt x="0" y="26"/>
                      </a:lnTo>
                      <a:lnTo>
                        <a:pt x="3" y="31"/>
                      </a:lnTo>
                      <a:close/>
                    </a:path>
                  </a:pathLst>
                </a:custGeom>
                <a:solidFill>
                  <a:srgbClr val="FFCA7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" name="Freeform 21"/>
                <p:cNvSpPr>
                  <a:spLocks/>
                </p:cNvSpPr>
                <p:nvPr/>
              </p:nvSpPr>
              <p:spPr bwMode="auto">
                <a:xfrm>
                  <a:off x="3716" y="1933"/>
                  <a:ext cx="85" cy="331"/>
                </a:xfrm>
                <a:custGeom>
                  <a:avLst/>
                  <a:gdLst>
                    <a:gd name="T0" fmla="*/ 85 w 85"/>
                    <a:gd name="T1" fmla="*/ 5 h 331"/>
                    <a:gd name="T2" fmla="*/ 83 w 85"/>
                    <a:gd name="T3" fmla="*/ 7 h 331"/>
                    <a:gd name="T4" fmla="*/ 81 w 85"/>
                    <a:gd name="T5" fmla="*/ 12 h 331"/>
                    <a:gd name="T6" fmla="*/ 76 w 85"/>
                    <a:gd name="T7" fmla="*/ 14 h 331"/>
                    <a:gd name="T8" fmla="*/ 71 w 85"/>
                    <a:gd name="T9" fmla="*/ 17 h 331"/>
                    <a:gd name="T10" fmla="*/ 64 w 85"/>
                    <a:gd name="T11" fmla="*/ 19 h 331"/>
                    <a:gd name="T12" fmla="*/ 59 w 85"/>
                    <a:gd name="T13" fmla="*/ 21 h 331"/>
                    <a:gd name="T14" fmla="*/ 52 w 85"/>
                    <a:gd name="T15" fmla="*/ 21 h 331"/>
                    <a:gd name="T16" fmla="*/ 43 w 85"/>
                    <a:gd name="T17" fmla="*/ 21 h 331"/>
                    <a:gd name="T18" fmla="*/ 36 w 85"/>
                    <a:gd name="T19" fmla="*/ 21 h 331"/>
                    <a:gd name="T20" fmla="*/ 29 w 85"/>
                    <a:gd name="T21" fmla="*/ 21 h 331"/>
                    <a:gd name="T22" fmla="*/ 21 w 85"/>
                    <a:gd name="T23" fmla="*/ 19 h 331"/>
                    <a:gd name="T24" fmla="*/ 17 w 85"/>
                    <a:gd name="T25" fmla="*/ 17 h 331"/>
                    <a:gd name="T26" fmla="*/ 10 w 85"/>
                    <a:gd name="T27" fmla="*/ 14 h 331"/>
                    <a:gd name="T28" fmla="*/ 5 w 85"/>
                    <a:gd name="T29" fmla="*/ 12 h 331"/>
                    <a:gd name="T30" fmla="*/ 3 w 85"/>
                    <a:gd name="T31" fmla="*/ 10 h 331"/>
                    <a:gd name="T32" fmla="*/ 0 w 85"/>
                    <a:gd name="T33" fmla="*/ 5 h 331"/>
                    <a:gd name="T34" fmla="*/ 0 w 85"/>
                    <a:gd name="T35" fmla="*/ 0 h 331"/>
                    <a:gd name="T36" fmla="*/ 0 w 85"/>
                    <a:gd name="T37" fmla="*/ 310 h 331"/>
                    <a:gd name="T38" fmla="*/ 0 w 85"/>
                    <a:gd name="T39" fmla="*/ 314 h 331"/>
                    <a:gd name="T40" fmla="*/ 3 w 85"/>
                    <a:gd name="T41" fmla="*/ 317 h 331"/>
                    <a:gd name="T42" fmla="*/ 5 w 85"/>
                    <a:gd name="T43" fmla="*/ 321 h 331"/>
                    <a:gd name="T44" fmla="*/ 10 w 85"/>
                    <a:gd name="T45" fmla="*/ 324 h 331"/>
                    <a:gd name="T46" fmla="*/ 17 w 85"/>
                    <a:gd name="T47" fmla="*/ 326 h 331"/>
                    <a:gd name="T48" fmla="*/ 21 w 85"/>
                    <a:gd name="T49" fmla="*/ 329 h 331"/>
                    <a:gd name="T50" fmla="*/ 29 w 85"/>
                    <a:gd name="T51" fmla="*/ 331 h 331"/>
                    <a:gd name="T52" fmla="*/ 36 w 85"/>
                    <a:gd name="T53" fmla="*/ 331 h 331"/>
                    <a:gd name="T54" fmla="*/ 43 w 85"/>
                    <a:gd name="T55" fmla="*/ 331 h 331"/>
                    <a:gd name="T56" fmla="*/ 52 w 85"/>
                    <a:gd name="T57" fmla="*/ 331 h 331"/>
                    <a:gd name="T58" fmla="*/ 59 w 85"/>
                    <a:gd name="T59" fmla="*/ 329 h 331"/>
                    <a:gd name="T60" fmla="*/ 64 w 85"/>
                    <a:gd name="T61" fmla="*/ 329 h 331"/>
                    <a:gd name="T62" fmla="*/ 71 w 85"/>
                    <a:gd name="T63" fmla="*/ 326 h 331"/>
                    <a:gd name="T64" fmla="*/ 76 w 85"/>
                    <a:gd name="T65" fmla="*/ 324 h 331"/>
                    <a:gd name="T66" fmla="*/ 81 w 85"/>
                    <a:gd name="T67" fmla="*/ 319 h 331"/>
                    <a:gd name="T68" fmla="*/ 83 w 85"/>
                    <a:gd name="T69" fmla="*/ 317 h 331"/>
                    <a:gd name="T70" fmla="*/ 85 w 85"/>
                    <a:gd name="T71" fmla="*/ 312 h 331"/>
                    <a:gd name="T72" fmla="*/ 85 w 85"/>
                    <a:gd name="T73" fmla="*/ 310 h 331"/>
                    <a:gd name="T74" fmla="*/ 85 w 85"/>
                    <a:gd name="T75" fmla="*/ 0 h 331"/>
                    <a:gd name="T76" fmla="*/ 85 w 85"/>
                    <a:gd name="T77" fmla="*/ 5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85" h="331">
                      <a:moveTo>
                        <a:pt x="85" y="5"/>
                      </a:moveTo>
                      <a:lnTo>
                        <a:pt x="83" y="7"/>
                      </a:lnTo>
                      <a:lnTo>
                        <a:pt x="81" y="12"/>
                      </a:lnTo>
                      <a:lnTo>
                        <a:pt x="76" y="14"/>
                      </a:lnTo>
                      <a:lnTo>
                        <a:pt x="71" y="17"/>
                      </a:lnTo>
                      <a:lnTo>
                        <a:pt x="64" y="19"/>
                      </a:lnTo>
                      <a:lnTo>
                        <a:pt x="59" y="21"/>
                      </a:lnTo>
                      <a:lnTo>
                        <a:pt x="52" y="21"/>
                      </a:lnTo>
                      <a:lnTo>
                        <a:pt x="43" y="21"/>
                      </a:lnTo>
                      <a:lnTo>
                        <a:pt x="36" y="21"/>
                      </a:lnTo>
                      <a:lnTo>
                        <a:pt x="29" y="21"/>
                      </a:lnTo>
                      <a:lnTo>
                        <a:pt x="21" y="19"/>
                      </a:lnTo>
                      <a:lnTo>
                        <a:pt x="17" y="17"/>
                      </a:lnTo>
                      <a:lnTo>
                        <a:pt x="10" y="14"/>
                      </a:lnTo>
                      <a:lnTo>
                        <a:pt x="5" y="12"/>
                      </a:lnTo>
                      <a:lnTo>
                        <a:pt x="3" y="10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0" y="310"/>
                      </a:lnTo>
                      <a:lnTo>
                        <a:pt x="0" y="314"/>
                      </a:lnTo>
                      <a:lnTo>
                        <a:pt x="3" y="317"/>
                      </a:lnTo>
                      <a:lnTo>
                        <a:pt x="5" y="321"/>
                      </a:lnTo>
                      <a:lnTo>
                        <a:pt x="10" y="324"/>
                      </a:lnTo>
                      <a:lnTo>
                        <a:pt x="17" y="326"/>
                      </a:lnTo>
                      <a:lnTo>
                        <a:pt x="21" y="329"/>
                      </a:lnTo>
                      <a:lnTo>
                        <a:pt x="29" y="331"/>
                      </a:lnTo>
                      <a:lnTo>
                        <a:pt x="36" y="331"/>
                      </a:lnTo>
                      <a:lnTo>
                        <a:pt x="43" y="331"/>
                      </a:lnTo>
                      <a:lnTo>
                        <a:pt x="52" y="331"/>
                      </a:lnTo>
                      <a:lnTo>
                        <a:pt x="59" y="329"/>
                      </a:lnTo>
                      <a:lnTo>
                        <a:pt x="64" y="329"/>
                      </a:lnTo>
                      <a:lnTo>
                        <a:pt x="71" y="326"/>
                      </a:lnTo>
                      <a:lnTo>
                        <a:pt x="76" y="324"/>
                      </a:lnTo>
                      <a:lnTo>
                        <a:pt x="81" y="319"/>
                      </a:lnTo>
                      <a:lnTo>
                        <a:pt x="83" y="317"/>
                      </a:lnTo>
                      <a:lnTo>
                        <a:pt x="85" y="312"/>
                      </a:lnTo>
                      <a:lnTo>
                        <a:pt x="85" y="310"/>
                      </a:lnTo>
                      <a:lnTo>
                        <a:pt x="85" y="0"/>
                      </a:lnTo>
                      <a:lnTo>
                        <a:pt x="85" y="5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00"/>
                    </a:gs>
                    <a:gs pos="50000">
                      <a:srgbClr val="FFCF89"/>
                    </a:gs>
                    <a:gs pos="100000">
                      <a:srgbClr val="FF660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6" name="Text Box 155"/>
              <p:cNvSpPr txBox="1">
                <a:spLocks noChangeArrowheads="1"/>
              </p:cNvSpPr>
              <p:nvPr/>
            </p:nvSpPr>
            <p:spPr bwMode="auto">
              <a:xfrm>
                <a:off x="3501" y="1850"/>
                <a:ext cx="2098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CN" sz="1600">
                    <a:solidFill>
                      <a:srgbClr val="FFBD5D"/>
                    </a:solidFill>
                  </a:rPr>
                  <a:t>Text 1</a:t>
                </a:r>
              </a:p>
              <a:p>
                <a:pPr algn="l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CN" sz="1400" baseline="-25000"/>
                  <a:t>Add  text in here add text in here</a:t>
                </a:r>
              </a:p>
              <a:p>
                <a:pPr algn="l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CN" sz="1400" baseline="-25000"/>
                  <a:t>Add  text in here add text in here add text</a:t>
                </a:r>
                <a:endParaRPr lang="en-US" altLang="zh-CN" sz="1400"/>
              </a:p>
            </p:txBody>
          </p:sp>
        </p:grpSp>
        <p:grpSp>
          <p:nvGrpSpPr>
            <p:cNvPr id="66" name="Group 160"/>
            <p:cNvGrpSpPr>
              <a:grpSpLocks/>
            </p:cNvGrpSpPr>
            <p:nvPr/>
          </p:nvGrpSpPr>
          <p:grpSpPr bwMode="auto">
            <a:xfrm>
              <a:off x="3204" y="2337"/>
              <a:ext cx="2511" cy="348"/>
              <a:chOff x="3088" y="2337"/>
              <a:chExt cx="2511" cy="348"/>
            </a:xfrm>
          </p:grpSpPr>
          <p:grpSp>
            <p:nvGrpSpPr>
              <p:cNvPr id="130" name="Group 113"/>
              <p:cNvGrpSpPr>
                <a:grpSpLocks/>
              </p:cNvGrpSpPr>
              <p:nvPr/>
            </p:nvGrpSpPr>
            <p:grpSpPr bwMode="auto">
              <a:xfrm>
                <a:off x="3088" y="2344"/>
                <a:ext cx="215" cy="341"/>
                <a:chOff x="3652" y="2436"/>
                <a:chExt cx="215" cy="341"/>
              </a:xfrm>
            </p:grpSpPr>
            <p:sp>
              <p:nvSpPr>
                <p:cNvPr id="132" name="Freeform 13"/>
                <p:cNvSpPr>
                  <a:spLocks/>
                </p:cNvSpPr>
                <p:nvPr/>
              </p:nvSpPr>
              <p:spPr bwMode="auto">
                <a:xfrm>
                  <a:off x="3695" y="2458"/>
                  <a:ext cx="128" cy="267"/>
                </a:xfrm>
                <a:custGeom>
                  <a:avLst/>
                  <a:gdLst>
                    <a:gd name="T0" fmla="*/ 2 w 128"/>
                    <a:gd name="T1" fmla="*/ 255 h 267"/>
                    <a:gd name="T2" fmla="*/ 7 w 128"/>
                    <a:gd name="T3" fmla="*/ 250 h 267"/>
                    <a:gd name="T4" fmla="*/ 14 w 128"/>
                    <a:gd name="T5" fmla="*/ 245 h 267"/>
                    <a:gd name="T6" fmla="*/ 21 w 128"/>
                    <a:gd name="T7" fmla="*/ 241 h 267"/>
                    <a:gd name="T8" fmla="*/ 31 w 128"/>
                    <a:gd name="T9" fmla="*/ 238 h 267"/>
                    <a:gd name="T10" fmla="*/ 40 w 128"/>
                    <a:gd name="T11" fmla="*/ 236 h 267"/>
                    <a:gd name="T12" fmla="*/ 52 w 128"/>
                    <a:gd name="T13" fmla="*/ 234 h 267"/>
                    <a:gd name="T14" fmla="*/ 64 w 128"/>
                    <a:gd name="T15" fmla="*/ 234 h 267"/>
                    <a:gd name="T16" fmla="*/ 73 w 128"/>
                    <a:gd name="T17" fmla="*/ 234 h 267"/>
                    <a:gd name="T18" fmla="*/ 85 w 128"/>
                    <a:gd name="T19" fmla="*/ 236 h 267"/>
                    <a:gd name="T20" fmla="*/ 94 w 128"/>
                    <a:gd name="T21" fmla="*/ 238 h 267"/>
                    <a:gd name="T22" fmla="*/ 104 w 128"/>
                    <a:gd name="T23" fmla="*/ 241 h 267"/>
                    <a:gd name="T24" fmla="*/ 113 w 128"/>
                    <a:gd name="T25" fmla="*/ 243 h 267"/>
                    <a:gd name="T26" fmla="*/ 118 w 128"/>
                    <a:gd name="T27" fmla="*/ 248 h 267"/>
                    <a:gd name="T28" fmla="*/ 125 w 128"/>
                    <a:gd name="T29" fmla="*/ 252 h 267"/>
                    <a:gd name="T30" fmla="*/ 128 w 128"/>
                    <a:gd name="T31" fmla="*/ 260 h 267"/>
                    <a:gd name="T32" fmla="*/ 128 w 128"/>
                    <a:gd name="T33" fmla="*/ 264 h 267"/>
                    <a:gd name="T34" fmla="*/ 128 w 128"/>
                    <a:gd name="T35" fmla="*/ 30 h 267"/>
                    <a:gd name="T36" fmla="*/ 128 w 128"/>
                    <a:gd name="T37" fmla="*/ 26 h 267"/>
                    <a:gd name="T38" fmla="*/ 125 w 128"/>
                    <a:gd name="T39" fmla="*/ 19 h 267"/>
                    <a:gd name="T40" fmla="*/ 118 w 128"/>
                    <a:gd name="T41" fmla="*/ 14 h 267"/>
                    <a:gd name="T42" fmla="*/ 113 w 128"/>
                    <a:gd name="T43" fmla="*/ 9 h 267"/>
                    <a:gd name="T44" fmla="*/ 104 w 128"/>
                    <a:gd name="T45" fmla="*/ 7 h 267"/>
                    <a:gd name="T46" fmla="*/ 94 w 128"/>
                    <a:gd name="T47" fmla="*/ 4 h 267"/>
                    <a:gd name="T48" fmla="*/ 85 w 128"/>
                    <a:gd name="T49" fmla="*/ 2 h 267"/>
                    <a:gd name="T50" fmla="*/ 73 w 128"/>
                    <a:gd name="T51" fmla="*/ 0 h 267"/>
                    <a:gd name="T52" fmla="*/ 64 w 128"/>
                    <a:gd name="T53" fmla="*/ 0 h 267"/>
                    <a:gd name="T54" fmla="*/ 52 w 128"/>
                    <a:gd name="T55" fmla="*/ 0 h 267"/>
                    <a:gd name="T56" fmla="*/ 40 w 128"/>
                    <a:gd name="T57" fmla="*/ 2 h 267"/>
                    <a:gd name="T58" fmla="*/ 31 w 128"/>
                    <a:gd name="T59" fmla="*/ 4 h 267"/>
                    <a:gd name="T60" fmla="*/ 21 w 128"/>
                    <a:gd name="T61" fmla="*/ 7 h 267"/>
                    <a:gd name="T62" fmla="*/ 14 w 128"/>
                    <a:gd name="T63" fmla="*/ 11 h 267"/>
                    <a:gd name="T64" fmla="*/ 7 w 128"/>
                    <a:gd name="T65" fmla="*/ 16 h 267"/>
                    <a:gd name="T66" fmla="*/ 2 w 128"/>
                    <a:gd name="T67" fmla="*/ 21 h 267"/>
                    <a:gd name="T68" fmla="*/ 0 w 128"/>
                    <a:gd name="T69" fmla="*/ 26 h 267"/>
                    <a:gd name="T70" fmla="*/ 0 w 128"/>
                    <a:gd name="T71" fmla="*/ 33 h 267"/>
                    <a:gd name="T72" fmla="*/ 0 w 128"/>
                    <a:gd name="T73" fmla="*/ 267 h 267"/>
                    <a:gd name="T74" fmla="*/ 0 w 128"/>
                    <a:gd name="T75" fmla="*/ 260 h 267"/>
                    <a:gd name="T76" fmla="*/ 2 w 128"/>
                    <a:gd name="T77" fmla="*/ 255 h 2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28" h="267">
                      <a:moveTo>
                        <a:pt x="2" y="255"/>
                      </a:moveTo>
                      <a:lnTo>
                        <a:pt x="7" y="250"/>
                      </a:lnTo>
                      <a:lnTo>
                        <a:pt x="14" y="245"/>
                      </a:lnTo>
                      <a:lnTo>
                        <a:pt x="21" y="241"/>
                      </a:lnTo>
                      <a:lnTo>
                        <a:pt x="31" y="238"/>
                      </a:lnTo>
                      <a:lnTo>
                        <a:pt x="40" y="236"/>
                      </a:lnTo>
                      <a:lnTo>
                        <a:pt x="52" y="234"/>
                      </a:lnTo>
                      <a:lnTo>
                        <a:pt x="64" y="234"/>
                      </a:lnTo>
                      <a:lnTo>
                        <a:pt x="73" y="234"/>
                      </a:lnTo>
                      <a:lnTo>
                        <a:pt x="85" y="236"/>
                      </a:lnTo>
                      <a:lnTo>
                        <a:pt x="94" y="238"/>
                      </a:lnTo>
                      <a:lnTo>
                        <a:pt x="104" y="241"/>
                      </a:lnTo>
                      <a:lnTo>
                        <a:pt x="113" y="243"/>
                      </a:lnTo>
                      <a:lnTo>
                        <a:pt x="118" y="248"/>
                      </a:lnTo>
                      <a:lnTo>
                        <a:pt x="125" y="252"/>
                      </a:lnTo>
                      <a:lnTo>
                        <a:pt x="128" y="260"/>
                      </a:lnTo>
                      <a:lnTo>
                        <a:pt x="128" y="264"/>
                      </a:lnTo>
                      <a:lnTo>
                        <a:pt x="128" y="30"/>
                      </a:lnTo>
                      <a:lnTo>
                        <a:pt x="128" y="26"/>
                      </a:lnTo>
                      <a:lnTo>
                        <a:pt x="125" y="19"/>
                      </a:lnTo>
                      <a:lnTo>
                        <a:pt x="118" y="14"/>
                      </a:lnTo>
                      <a:lnTo>
                        <a:pt x="113" y="9"/>
                      </a:lnTo>
                      <a:lnTo>
                        <a:pt x="104" y="7"/>
                      </a:lnTo>
                      <a:lnTo>
                        <a:pt x="94" y="4"/>
                      </a:lnTo>
                      <a:lnTo>
                        <a:pt x="85" y="2"/>
                      </a:lnTo>
                      <a:lnTo>
                        <a:pt x="73" y="0"/>
                      </a:lnTo>
                      <a:lnTo>
                        <a:pt x="64" y="0"/>
                      </a:lnTo>
                      <a:lnTo>
                        <a:pt x="52" y="0"/>
                      </a:lnTo>
                      <a:lnTo>
                        <a:pt x="40" y="2"/>
                      </a:lnTo>
                      <a:lnTo>
                        <a:pt x="31" y="4"/>
                      </a:lnTo>
                      <a:lnTo>
                        <a:pt x="21" y="7"/>
                      </a:lnTo>
                      <a:lnTo>
                        <a:pt x="14" y="11"/>
                      </a:lnTo>
                      <a:lnTo>
                        <a:pt x="7" y="16"/>
                      </a:lnTo>
                      <a:lnTo>
                        <a:pt x="2" y="21"/>
                      </a:lnTo>
                      <a:lnTo>
                        <a:pt x="0" y="26"/>
                      </a:lnTo>
                      <a:lnTo>
                        <a:pt x="0" y="33"/>
                      </a:lnTo>
                      <a:lnTo>
                        <a:pt x="0" y="267"/>
                      </a:lnTo>
                      <a:lnTo>
                        <a:pt x="0" y="260"/>
                      </a:lnTo>
                      <a:lnTo>
                        <a:pt x="2" y="255"/>
                      </a:lnTo>
                      <a:close/>
                    </a:path>
                  </a:pathLst>
                </a:custGeom>
                <a:solidFill>
                  <a:srgbClr val="41414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" name="Freeform 16"/>
                <p:cNvSpPr>
                  <a:spLocks noEditPoints="1"/>
                </p:cNvSpPr>
                <p:nvPr/>
              </p:nvSpPr>
              <p:spPr bwMode="auto">
                <a:xfrm>
                  <a:off x="3652" y="2436"/>
                  <a:ext cx="215" cy="107"/>
                </a:xfrm>
                <a:custGeom>
                  <a:avLst/>
                  <a:gdLst>
                    <a:gd name="T0" fmla="*/ 208 w 215"/>
                    <a:gd name="T1" fmla="*/ 33 h 107"/>
                    <a:gd name="T2" fmla="*/ 187 w 215"/>
                    <a:gd name="T3" fmla="*/ 19 h 107"/>
                    <a:gd name="T4" fmla="*/ 159 w 215"/>
                    <a:gd name="T5" fmla="*/ 7 h 107"/>
                    <a:gd name="T6" fmla="*/ 123 w 215"/>
                    <a:gd name="T7" fmla="*/ 0 h 107"/>
                    <a:gd name="T8" fmla="*/ 85 w 215"/>
                    <a:gd name="T9" fmla="*/ 0 h 107"/>
                    <a:gd name="T10" fmla="*/ 52 w 215"/>
                    <a:gd name="T11" fmla="*/ 7 h 107"/>
                    <a:gd name="T12" fmla="*/ 24 w 215"/>
                    <a:gd name="T13" fmla="*/ 19 h 107"/>
                    <a:gd name="T14" fmla="*/ 5 w 215"/>
                    <a:gd name="T15" fmla="*/ 36 h 107"/>
                    <a:gd name="T16" fmla="*/ 0 w 215"/>
                    <a:gd name="T17" fmla="*/ 55 h 107"/>
                    <a:gd name="T18" fmla="*/ 8 w 215"/>
                    <a:gd name="T19" fmla="*/ 71 h 107"/>
                    <a:gd name="T20" fmla="*/ 26 w 215"/>
                    <a:gd name="T21" fmla="*/ 88 h 107"/>
                    <a:gd name="T22" fmla="*/ 55 w 215"/>
                    <a:gd name="T23" fmla="*/ 100 h 107"/>
                    <a:gd name="T24" fmla="*/ 90 w 215"/>
                    <a:gd name="T25" fmla="*/ 104 h 107"/>
                    <a:gd name="T26" fmla="*/ 128 w 215"/>
                    <a:gd name="T27" fmla="*/ 104 h 107"/>
                    <a:gd name="T28" fmla="*/ 161 w 215"/>
                    <a:gd name="T29" fmla="*/ 97 h 107"/>
                    <a:gd name="T30" fmla="*/ 189 w 215"/>
                    <a:gd name="T31" fmla="*/ 85 h 107"/>
                    <a:gd name="T32" fmla="*/ 208 w 215"/>
                    <a:gd name="T33" fmla="*/ 71 h 107"/>
                    <a:gd name="T34" fmla="*/ 215 w 215"/>
                    <a:gd name="T35" fmla="*/ 52 h 107"/>
                    <a:gd name="T36" fmla="*/ 171 w 215"/>
                    <a:gd name="T37" fmla="*/ 57 h 107"/>
                    <a:gd name="T38" fmla="*/ 163 w 215"/>
                    <a:gd name="T39" fmla="*/ 69 h 107"/>
                    <a:gd name="T40" fmla="*/ 149 w 215"/>
                    <a:gd name="T41" fmla="*/ 76 h 107"/>
                    <a:gd name="T42" fmla="*/ 130 w 215"/>
                    <a:gd name="T43" fmla="*/ 83 h 107"/>
                    <a:gd name="T44" fmla="*/ 109 w 215"/>
                    <a:gd name="T45" fmla="*/ 85 h 107"/>
                    <a:gd name="T46" fmla="*/ 85 w 215"/>
                    <a:gd name="T47" fmla="*/ 83 h 107"/>
                    <a:gd name="T48" fmla="*/ 67 w 215"/>
                    <a:gd name="T49" fmla="*/ 78 h 107"/>
                    <a:gd name="T50" fmla="*/ 52 w 215"/>
                    <a:gd name="T51" fmla="*/ 69 h 107"/>
                    <a:gd name="T52" fmla="*/ 43 w 215"/>
                    <a:gd name="T53" fmla="*/ 59 h 107"/>
                    <a:gd name="T54" fmla="*/ 43 w 215"/>
                    <a:gd name="T55" fmla="*/ 48 h 107"/>
                    <a:gd name="T56" fmla="*/ 50 w 215"/>
                    <a:gd name="T57" fmla="*/ 38 h 107"/>
                    <a:gd name="T58" fmla="*/ 64 w 215"/>
                    <a:gd name="T59" fmla="*/ 29 h 107"/>
                    <a:gd name="T60" fmla="*/ 83 w 215"/>
                    <a:gd name="T61" fmla="*/ 24 h 107"/>
                    <a:gd name="T62" fmla="*/ 107 w 215"/>
                    <a:gd name="T63" fmla="*/ 22 h 107"/>
                    <a:gd name="T64" fmla="*/ 128 w 215"/>
                    <a:gd name="T65" fmla="*/ 24 h 107"/>
                    <a:gd name="T66" fmla="*/ 147 w 215"/>
                    <a:gd name="T67" fmla="*/ 29 h 107"/>
                    <a:gd name="T68" fmla="*/ 161 w 215"/>
                    <a:gd name="T69" fmla="*/ 36 h 107"/>
                    <a:gd name="T70" fmla="*/ 171 w 215"/>
                    <a:gd name="T71" fmla="*/ 48 h 107"/>
                    <a:gd name="T72" fmla="*/ 171 w 215"/>
                    <a:gd name="T73" fmla="*/ 57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215" h="107">
                      <a:moveTo>
                        <a:pt x="213" y="43"/>
                      </a:moveTo>
                      <a:lnTo>
                        <a:pt x="208" y="33"/>
                      </a:lnTo>
                      <a:lnTo>
                        <a:pt x="199" y="26"/>
                      </a:lnTo>
                      <a:lnTo>
                        <a:pt x="187" y="19"/>
                      </a:lnTo>
                      <a:lnTo>
                        <a:pt x="175" y="12"/>
                      </a:lnTo>
                      <a:lnTo>
                        <a:pt x="159" y="7"/>
                      </a:lnTo>
                      <a:lnTo>
                        <a:pt x="142" y="3"/>
                      </a:lnTo>
                      <a:lnTo>
                        <a:pt x="123" y="0"/>
                      </a:lnTo>
                      <a:lnTo>
                        <a:pt x="104" y="0"/>
                      </a:lnTo>
                      <a:lnTo>
                        <a:pt x="85" y="0"/>
                      </a:lnTo>
                      <a:lnTo>
                        <a:pt x="69" y="3"/>
                      </a:lnTo>
                      <a:lnTo>
                        <a:pt x="52" y="7"/>
                      </a:lnTo>
                      <a:lnTo>
                        <a:pt x="36" y="12"/>
                      </a:lnTo>
                      <a:lnTo>
                        <a:pt x="24" y="19"/>
                      </a:lnTo>
                      <a:lnTo>
                        <a:pt x="12" y="26"/>
                      </a:lnTo>
                      <a:lnTo>
                        <a:pt x="5" y="36"/>
                      </a:lnTo>
                      <a:lnTo>
                        <a:pt x="0" y="45"/>
                      </a:lnTo>
                      <a:lnTo>
                        <a:pt x="0" y="55"/>
                      </a:lnTo>
                      <a:lnTo>
                        <a:pt x="0" y="64"/>
                      </a:lnTo>
                      <a:lnTo>
                        <a:pt x="8" y="71"/>
                      </a:lnTo>
                      <a:lnTo>
                        <a:pt x="15" y="81"/>
                      </a:lnTo>
                      <a:lnTo>
                        <a:pt x="26" y="88"/>
                      </a:lnTo>
                      <a:lnTo>
                        <a:pt x="38" y="95"/>
                      </a:lnTo>
                      <a:lnTo>
                        <a:pt x="55" y="100"/>
                      </a:lnTo>
                      <a:lnTo>
                        <a:pt x="71" y="102"/>
                      </a:lnTo>
                      <a:lnTo>
                        <a:pt x="90" y="104"/>
                      </a:lnTo>
                      <a:lnTo>
                        <a:pt x="109" y="107"/>
                      </a:lnTo>
                      <a:lnTo>
                        <a:pt x="128" y="104"/>
                      </a:lnTo>
                      <a:lnTo>
                        <a:pt x="145" y="102"/>
                      </a:lnTo>
                      <a:lnTo>
                        <a:pt x="161" y="97"/>
                      </a:lnTo>
                      <a:lnTo>
                        <a:pt x="178" y="93"/>
                      </a:lnTo>
                      <a:lnTo>
                        <a:pt x="189" y="85"/>
                      </a:lnTo>
                      <a:lnTo>
                        <a:pt x="201" y="78"/>
                      </a:lnTo>
                      <a:lnTo>
                        <a:pt x="208" y="71"/>
                      </a:lnTo>
                      <a:lnTo>
                        <a:pt x="213" y="62"/>
                      </a:lnTo>
                      <a:lnTo>
                        <a:pt x="215" y="52"/>
                      </a:lnTo>
                      <a:lnTo>
                        <a:pt x="213" y="43"/>
                      </a:lnTo>
                      <a:close/>
                      <a:moveTo>
                        <a:pt x="171" y="57"/>
                      </a:moveTo>
                      <a:lnTo>
                        <a:pt x="168" y="64"/>
                      </a:lnTo>
                      <a:lnTo>
                        <a:pt x="163" y="69"/>
                      </a:lnTo>
                      <a:lnTo>
                        <a:pt x="156" y="74"/>
                      </a:lnTo>
                      <a:lnTo>
                        <a:pt x="149" y="76"/>
                      </a:lnTo>
                      <a:lnTo>
                        <a:pt x="140" y="81"/>
                      </a:lnTo>
                      <a:lnTo>
                        <a:pt x="130" y="83"/>
                      </a:lnTo>
                      <a:lnTo>
                        <a:pt x="119" y="83"/>
                      </a:lnTo>
                      <a:lnTo>
                        <a:pt x="109" y="85"/>
                      </a:lnTo>
                      <a:lnTo>
                        <a:pt x="97" y="85"/>
                      </a:lnTo>
                      <a:lnTo>
                        <a:pt x="85" y="83"/>
                      </a:lnTo>
                      <a:lnTo>
                        <a:pt x="76" y="81"/>
                      </a:lnTo>
                      <a:lnTo>
                        <a:pt x="67" y="78"/>
                      </a:lnTo>
                      <a:lnTo>
                        <a:pt x="57" y="74"/>
                      </a:lnTo>
                      <a:lnTo>
                        <a:pt x="52" y="69"/>
                      </a:lnTo>
                      <a:lnTo>
                        <a:pt x="48" y="64"/>
                      </a:lnTo>
                      <a:lnTo>
                        <a:pt x="43" y="59"/>
                      </a:lnTo>
                      <a:lnTo>
                        <a:pt x="43" y="55"/>
                      </a:lnTo>
                      <a:lnTo>
                        <a:pt x="43" y="48"/>
                      </a:lnTo>
                      <a:lnTo>
                        <a:pt x="45" y="43"/>
                      </a:lnTo>
                      <a:lnTo>
                        <a:pt x="50" y="38"/>
                      </a:lnTo>
                      <a:lnTo>
                        <a:pt x="57" y="33"/>
                      </a:lnTo>
                      <a:lnTo>
                        <a:pt x="64" y="29"/>
                      </a:lnTo>
                      <a:lnTo>
                        <a:pt x="74" y="26"/>
                      </a:lnTo>
                      <a:lnTo>
                        <a:pt x="83" y="24"/>
                      </a:lnTo>
                      <a:lnTo>
                        <a:pt x="95" y="22"/>
                      </a:lnTo>
                      <a:lnTo>
                        <a:pt x="107" y="22"/>
                      </a:lnTo>
                      <a:lnTo>
                        <a:pt x="116" y="22"/>
                      </a:lnTo>
                      <a:lnTo>
                        <a:pt x="128" y="24"/>
                      </a:lnTo>
                      <a:lnTo>
                        <a:pt x="137" y="26"/>
                      </a:lnTo>
                      <a:lnTo>
                        <a:pt x="147" y="29"/>
                      </a:lnTo>
                      <a:lnTo>
                        <a:pt x="156" y="31"/>
                      </a:lnTo>
                      <a:lnTo>
                        <a:pt x="161" y="36"/>
                      </a:lnTo>
                      <a:lnTo>
                        <a:pt x="168" y="41"/>
                      </a:lnTo>
                      <a:lnTo>
                        <a:pt x="171" y="48"/>
                      </a:lnTo>
                      <a:lnTo>
                        <a:pt x="171" y="52"/>
                      </a:lnTo>
                      <a:lnTo>
                        <a:pt x="171" y="57"/>
                      </a:lnTo>
                      <a:close/>
                    </a:path>
                  </a:pathLst>
                </a:custGeom>
                <a:solidFill>
                  <a:srgbClr val="CDE6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" name="Freeform 20"/>
                <p:cNvSpPr>
                  <a:spLocks/>
                </p:cNvSpPr>
                <p:nvPr/>
              </p:nvSpPr>
              <p:spPr bwMode="auto">
                <a:xfrm>
                  <a:off x="3652" y="2488"/>
                  <a:ext cx="215" cy="289"/>
                </a:xfrm>
                <a:custGeom>
                  <a:avLst/>
                  <a:gdLst>
                    <a:gd name="T0" fmla="*/ 213 w 215"/>
                    <a:gd name="T1" fmla="*/ 10 h 289"/>
                    <a:gd name="T2" fmla="*/ 208 w 215"/>
                    <a:gd name="T3" fmla="*/ 19 h 289"/>
                    <a:gd name="T4" fmla="*/ 201 w 215"/>
                    <a:gd name="T5" fmla="*/ 26 h 289"/>
                    <a:gd name="T6" fmla="*/ 189 w 215"/>
                    <a:gd name="T7" fmla="*/ 33 h 289"/>
                    <a:gd name="T8" fmla="*/ 178 w 215"/>
                    <a:gd name="T9" fmla="*/ 41 h 289"/>
                    <a:gd name="T10" fmla="*/ 161 w 215"/>
                    <a:gd name="T11" fmla="*/ 45 h 289"/>
                    <a:gd name="T12" fmla="*/ 145 w 215"/>
                    <a:gd name="T13" fmla="*/ 50 h 289"/>
                    <a:gd name="T14" fmla="*/ 128 w 215"/>
                    <a:gd name="T15" fmla="*/ 52 h 289"/>
                    <a:gd name="T16" fmla="*/ 109 w 215"/>
                    <a:gd name="T17" fmla="*/ 55 h 289"/>
                    <a:gd name="T18" fmla="*/ 90 w 215"/>
                    <a:gd name="T19" fmla="*/ 52 h 289"/>
                    <a:gd name="T20" fmla="*/ 71 w 215"/>
                    <a:gd name="T21" fmla="*/ 50 h 289"/>
                    <a:gd name="T22" fmla="*/ 55 w 215"/>
                    <a:gd name="T23" fmla="*/ 48 h 289"/>
                    <a:gd name="T24" fmla="*/ 38 w 215"/>
                    <a:gd name="T25" fmla="*/ 43 h 289"/>
                    <a:gd name="T26" fmla="*/ 26 w 215"/>
                    <a:gd name="T27" fmla="*/ 36 h 289"/>
                    <a:gd name="T28" fmla="*/ 15 w 215"/>
                    <a:gd name="T29" fmla="*/ 29 h 289"/>
                    <a:gd name="T30" fmla="*/ 8 w 215"/>
                    <a:gd name="T31" fmla="*/ 19 h 289"/>
                    <a:gd name="T32" fmla="*/ 0 w 215"/>
                    <a:gd name="T33" fmla="*/ 12 h 289"/>
                    <a:gd name="T34" fmla="*/ 0 w 215"/>
                    <a:gd name="T35" fmla="*/ 3 h 289"/>
                    <a:gd name="T36" fmla="*/ 0 w 215"/>
                    <a:gd name="T37" fmla="*/ 237 h 289"/>
                    <a:gd name="T38" fmla="*/ 0 w 215"/>
                    <a:gd name="T39" fmla="*/ 246 h 289"/>
                    <a:gd name="T40" fmla="*/ 8 w 215"/>
                    <a:gd name="T41" fmla="*/ 253 h 289"/>
                    <a:gd name="T42" fmla="*/ 15 w 215"/>
                    <a:gd name="T43" fmla="*/ 263 h 289"/>
                    <a:gd name="T44" fmla="*/ 26 w 215"/>
                    <a:gd name="T45" fmla="*/ 270 h 289"/>
                    <a:gd name="T46" fmla="*/ 38 w 215"/>
                    <a:gd name="T47" fmla="*/ 277 h 289"/>
                    <a:gd name="T48" fmla="*/ 55 w 215"/>
                    <a:gd name="T49" fmla="*/ 281 h 289"/>
                    <a:gd name="T50" fmla="*/ 71 w 215"/>
                    <a:gd name="T51" fmla="*/ 284 h 289"/>
                    <a:gd name="T52" fmla="*/ 90 w 215"/>
                    <a:gd name="T53" fmla="*/ 286 h 289"/>
                    <a:gd name="T54" fmla="*/ 109 w 215"/>
                    <a:gd name="T55" fmla="*/ 289 h 289"/>
                    <a:gd name="T56" fmla="*/ 128 w 215"/>
                    <a:gd name="T57" fmla="*/ 286 h 289"/>
                    <a:gd name="T58" fmla="*/ 145 w 215"/>
                    <a:gd name="T59" fmla="*/ 284 h 289"/>
                    <a:gd name="T60" fmla="*/ 161 w 215"/>
                    <a:gd name="T61" fmla="*/ 279 h 289"/>
                    <a:gd name="T62" fmla="*/ 178 w 215"/>
                    <a:gd name="T63" fmla="*/ 274 h 289"/>
                    <a:gd name="T64" fmla="*/ 189 w 215"/>
                    <a:gd name="T65" fmla="*/ 267 h 289"/>
                    <a:gd name="T66" fmla="*/ 201 w 215"/>
                    <a:gd name="T67" fmla="*/ 260 h 289"/>
                    <a:gd name="T68" fmla="*/ 208 w 215"/>
                    <a:gd name="T69" fmla="*/ 253 h 289"/>
                    <a:gd name="T70" fmla="*/ 213 w 215"/>
                    <a:gd name="T71" fmla="*/ 244 h 289"/>
                    <a:gd name="T72" fmla="*/ 215 w 215"/>
                    <a:gd name="T73" fmla="*/ 234 h 289"/>
                    <a:gd name="T74" fmla="*/ 215 w 215"/>
                    <a:gd name="T75" fmla="*/ 0 h 289"/>
                    <a:gd name="T76" fmla="*/ 213 w 215"/>
                    <a:gd name="T77" fmla="*/ 10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15" h="289">
                      <a:moveTo>
                        <a:pt x="213" y="10"/>
                      </a:moveTo>
                      <a:lnTo>
                        <a:pt x="208" y="19"/>
                      </a:lnTo>
                      <a:lnTo>
                        <a:pt x="201" y="26"/>
                      </a:lnTo>
                      <a:lnTo>
                        <a:pt x="189" y="33"/>
                      </a:lnTo>
                      <a:lnTo>
                        <a:pt x="178" y="41"/>
                      </a:lnTo>
                      <a:lnTo>
                        <a:pt x="161" y="45"/>
                      </a:lnTo>
                      <a:lnTo>
                        <a:pt x="145" y="50"/>
                      </a:lnTo>
                      <a:lnTo>
                        <a:pt x="128" y="52"/>
                      </a:lnTo>
                      <a:lnTo>
                        <a:pt x="109" y="55"/>
                      </a:lnTo>
                      <a:lnTo>
                        <a:pt x="90" y="52"/>
                      </a:lnTo>
                      <a:lnTo>
                        <a:pt x="71" y="50"/>
                      </a:lnTo>
                      <a:lnTo>
                        <a:pt x="55" y="48"/>
                      </a:lnTo>
                      <a:lnTo>
                        <a:pt x="38" y="43"/>
                      </a:lnTo>
                      <a:lnTo>
                        <a:pt x="26" y="36"/>
                      </a:lnTo>
                      <a:lnTo>
                        <a:pt x="15" y="29"/>
                      </a:lnTo>
                      <a:lnTo>
                        <a:pt x="8" y="19"/>
                      </a:lnTo>
                      <a:lnTo>
                        <a:pt x="0" y="12"/>
                      </a:lnTo>
                      <a:lnTo>
                        <a:pt x="0" y="3"/>
                      </a:lnTo>
                      <a:lnTo>
                        <a:pt x="0" y="237"/>
                      </a:lnTo>
                      <a:lnTo>
                        <a:pt x="0" y="246"/>
                      </a:lnTo>
                      <a:lnTo>
                        <a:pt x="8" y="253"/>
                      </a:lnTo>
                      <a:lnTo>
                        <a:pt x="15" y="263"/>
                      </a:lnTo>
                      <a:lnTo>
                        <a:pt x="26" y="270"/>
                      </a:lnTo>
                      <a:lnTo>
                        <a:pt x="38" y="277"/>
                      </a:lnTo>
                      <a:lnTo>
                        <a:pt x="55" y="281"/>
                      </a:lnTo>
                      <a:lnTo>
                        <a:pt x="71" y="284"/>
                      </a:lnTo>
                      <a:lnTo>
                        <a:pt x="90" y="286"/>
                      </a:lnTo>
                      <a:lnTo>
                        <a:pt x="109" y="289"/>
                      </a:lnTo>
                      <a:lnTo>
                        <a:pt x="128" y="286"/>
                      </a:lnTo>
                      <a:lnTo>
                        <a:pt x="145" y="284"/>
                      </a:lnTo>
                      <a:lnTo>
                        <a:pt x="161" y="279"/>
                      </a:lnTo>
                      <a:lnTo>
                        <a:pt x="178" y="274"/>
                      </a:lnTo>
                      <a:lnTo>
                        <a:pt x="189" y="267"/>
                      </a:lnTo>
                      <a:lnTo>
                        <a:pt x="201" y="260"/>
                      </a:lnTo>
                      <a:lnTo>
                        <a:pt x="208" y="253"/>
                      </a:lnTo>
                      <a:lnTo>
                        <a:pt x="213" y="244"/>
                      </a:lnTo>
                      <a:lnTo>
                        <a:pt x="215" y="234"/>
                      </a:lnTo>
                      <a:lnTo>
                        <a:pt x="215" y="0"/>
                      </a:lnTo>
                      <a:lnTo>
                        <a:pt x="213" y="1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7DBEFF"/>
                    </a:gs>
                    <a:gs pos="50000">
                      <a:srgbClr val="D5EAFF"/>
                    </a:gs>
                    <a:gs pos="100000">
                      <a:srgbClr val="7DBE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31" name="Text Box 156"/>
              <p:cNvSpPr txBox="1">
                <a:spLocks noChangeArrowheads="1"/>
              </p:cNvSpPr>
              <p:nvPr/>
            </p:nvSpPr>
            <p:spPr bwMode="auto">
              <a:xfrm>
                <a:off x="3501" y="2337"/>
                <a:ext cx="2098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CN" sz="1600">
                    <a:solidFill>
                      <a:schemeClr val="bg1"/>
                    </a:solidFill>
                  </a:rPr>
                  <a:t>Text 2</a:t>
                </a:r>
              </a:p>
              <a:p>
                <a:pPr algn="l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CN" sz="1400" baseline="-25000"/>
                  <a:t>Add  text in here add text in here</a:t>
                </a:r>
              </a:p>
              <a:p>
                <a:pPr algn="l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CN" sz="1400" baseline="-25000"/>
                  <a:t>Add  text in here add text in here add text</a:t>
                </a:r>
                <a:endParaRPr lang="en-US" altLang="zh-CN" sz="1400"/>
              </a:p>
            </p:txBody>
          </p:sp>
        </p:grpSp>
        <p:grpSp>
          <p:nvGrpSpPr>
            <p:cNvPr id="67" name="Group 161"/>
            <p:cNvGrpSpPr>
              <a:grpSpLocks/>
            </p:cNvGrpSpPr>
            <p:nvPr/>
          </p:nvGrpSpPr>
          <p:grpSpPr bwMode="auto">
            <a:xfrm>
              <a:off x="3129" y="2764"/>
              <a:ext cx="2586" cy="367"/>
              <a:chOff x="3013" y="2764"/>
              <a:chExt cx="2586" cy="367"/>
            </a:xfrm>
          </p:grpSpPr>
          <p:grpSp>
            <p:nvGrpSpPr>
              <p:cNvPr id="74" name="Group 112"/>
              <p:cNvGrpSpPr>
                <a:grpSpLocks/>
              </p:cNvGrpSpPr>
              <p:nvPr/>
            </p:nvGrpSpPr>
            <p:grpSpPr bwMode="auto">
              <a:xfrm>
                <a:off x="3013" y="2809"/>
                <a:ext cx="364" cy="322"/>
                <a:chOff x="3577" y="2833"/>
                <a:chExt cx="364" cy="322"/>
              </a:xfrm>
            </p:grpSpPr>
            <p:sp>
              <p:nvSpPr>
                <p:cNvPr id="76" name="Freeform 12"/>
                <p:cNvSpPr>
                  <a:spLocks/>
                </p:cNvSpPr>
                <p:nvPr/>
              </p:nvSpPr>
              <p:spPr bwMode="auto">
                <a:xfrm>
                  <a:off x="3619" y="2855"/>
                  <a:ext cx="279" cy="210"/>
                </a:xfrm>
                <a:custGeom>
                  <a:avLst/>
                  <a:gdLst>
                    <a:gd name="T0" fmla="*/ 7 w 279"/>
                    <a:gd name="T1" fmla="*/ 186 h 210"/>
                    <a:gd name="T2" fmla="*/ 17 w 279"/>
                    <a:gd name="T3" fmla="*/ 177 h 210"/>
                    <a:gd name="T4" fmla="*/ 31 w 279"/>
                    <a:gd name="T5" fmla="*/ 165 h 210"/>
                    <a:gd name="T6" fmla="*/ 48 w 279"/>
                    <a:gd name="T7" fmla="*/ 158 h 210"/>
                    <a:gd name="T8" fmla="*/ 69 w 279"/>
                    <a:gd name="T9" fmla="*/ 151 h 210"/>
                    <a:gd name="T10" fmla="*/ 90 w 279"/>
                    <a:gd name="T11" fmla="*/ 146 h 210"/>
                    <a:gd name="T12" fmla="*/ 114 w 279"/>
                    <a:gd name="T13" fmla="*/ 141 h 210"/>
                    <a:gd name="T14" fmla="*/ 137 w 279"/>
                    <a:gd name="T15" fmla="*/ 141 h 210"/>
                    <a:gd name="T16" fmla="*/ 161 w 279"/>
                    <a:gd name="T17" fmla="*/ 141 h 210"/>
                    <a:gd name="T18" fmla="*/ 185 w 279"/>
                    <a:gd name="T19" fmla="*/ 144 h 210"/>
                    <a:gd name="T20" fmla="*/ 208 w 279"/>
                    <a:gd name="T21" fmla="*/ 148 h 210"/>
                    <a:gd name="T22" fmla="*/ 227 w 279"/>
                    <a:gd name="T23" fmla="*/ 155 h 210"/>
                    <a:gd name="T24" fmla="*/ 246 w 279"/>
                    <a:gd name="T25" fmla="*/ 165 h 210"/>
                    <a:gd name="T26" fmla="*/ 260 w 279"/>
                    <a:gd name="T27" fmla="*/ 174 h 210"/>
                    <a:gd name="T28" fmla="*/ 270 w 279"/>
                    <a:gd name="T29" fmla="*/ 184 h 210"/>
                    <a:gd name="T30" fmla="*/ 277 w 279"/>
                    <a:gd name="T31" fmla="*/ 196 h 210"/>
                    <a:gd name="T32" fmla="*/ 279 w 279"/>
                    <a:gd name="T33" fmla="*/ 207 h 210"/>
                    <a:gd name="T34" fmla="*/ 279 w 279"/>
                    <a:gd name="T35" fmla="*/ 68 h 210"/>
                    <a:gd name="T36" fmla="*/ 277 w 279"/>
                    <a:gd name="T37" fmla="*/ 56 h 210"/>
                    <a:gd name="T38" fmla="*/ 270 w 279"/>
                    <a:gd name="T39" fmla="*/ 44 h 210"/>
                    <a:gd name="T40" fmla="*/ 260 w 279"/>
                    <a:gd name="T41" fmla="*/ 33 h 210"/>
                    <a:gd name="T42" fmla="*/ 246 w 279"/>
                    <a:gd name="T43" fmla="*/ 23 h 210"/>
                    <a:gd name="T44" fmla="*/ 227 w 279"/>
                    <a:gd name="T45" fmla="*/ 16 h 210"/>
                    <a:gd name="T46" fmla="*/ 208 w 279"/>
                    <a:gd name="T47" fmla="*/ 9 h 210"/>
                    <a:gd name="T48" fmla="*/ 185 w 279"/>
                    <a:gd name="T49" fmla="*/ 4 h 210"/>
                    <a:gd name="T50" fmla="*/ 161 w 279"/>
                    <a:gd name="T51" fmla="*/ 2 h 210"/>
                    <a:gd name="T52" fmla="*/ 137 w 279"/>
                    <a:gd name="T53" fmla="*/ 0 h 210"/>
                    <a:gd name="T54" fmla="*/ 114 w 279"/>
                    <a:gd name="T55" fmla="*/ 2 h 210"/>
                    <a:gd name="T56" fmla="*/ 90 w 279"/>
                    <a:gd name="T57" fmla="*/ 4 h 210"/>
                    <a:gd name="T58" fmla="*/ 69 w 279"/>
                    <a:gd name="T59" fmla="*/ 9 h 210"/>
                    <a:gd name="T60" fmla="*/ 48 w 279"/>
                    <a:gd name="T61" fmla="*/ 16 h 210"/>
                    <a:gd name="T62" fmla="*/ 31 w 279"/>
                    <a:gd name="T63" fmla="*/ 26 h 210"/>
                    <a:gd name="T64" fmla="*/ 17 w 279"/>
                    <a:gd name="T65" fmla="*/ 35 h 210"/>
                    <a:gd name="T66" fmla="*/ 7 w 279"/>
                    <a:gd name="T67" fmla="*/ 47 h 210"/>
                    <a:gd name="T68" fmla="*/ 3 w 279"/>
                    <a:gd name="T69" fmla="*/ 59 h 210"/>
                    <a:gd name="T70" fmla="*/ 0 w 279"/>
                    <a:gd name="T71" fmla="*/ 70 h 210"/>
                    <a:gd name="T72" fmla="*/ 0 w 279"/>
                    <a:gd name="T73" fmla="*/ 210 h 210"/>
                    <a:gd name="T74" fmla="*/ 3 w 279"/>
                    <a:gd name="T75" fmla="*/ 198 h 210"/>
                    <a:gd name="T76" fmla="*/ 7 w 279"/>
                    <a:gd name="T77" fmla="*/ 186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79" h="210">
                      <a:moveTo>
                        <a:pt x="7" y="186"/>
                      </a:moveTo>
                      <a:lnTo>
                        <a:pt x="17" y="177"/>
                      </a:lnTo>
                      <a:lnTo>
                        <a:pt x="31" y="165"/>
                      </a:lnTo>
                      <a:lnTo>
                        <a:pt x="48" y="158"/>
                      </a:lnTo>
                      <a:lnTo>
                        <a:pt x="69" y="151"/>
                      </a:lnTo>
                      <a:lnTo>
                        <a:pt x="90" y="146"/>
                      </a:lnTo>
                      <a:lnTo>
                        <a:pt x="114" y="141"/>
                      </a:lnTo>
                      <a:lnTo>
                        <a:pt x="137" y="141"/>
                      </a:lnTo>
                      <a:lnTo>
                        <a:pt x="161" y="141"/>
                      </a:lnTo>
                      <a:lnTo>
                        <a:pt x="185" y="144"/>
                      </a:lnTo>
                      <a:lnTo>
                        <a:pt x="208" y="148"/>
                      </a:lnTo>
                      <a:lnTo>
                        <a:pt x="227" y="155"/>
                      </a:lnTo>
                      <a:lnTo>
                        <a:pt x="246" y="165"/>
                      </a:lnTo>
                      <a:lnTo>
                        <a:pt x="260" y="174"/>
                      </a:lnTo>
                      <a:lnTo>
                        <a:pt x="270" y="184"/>
                      </a:lnTo>
                      <a:lnTo>
                        <a:pt x="277" y="196"/>
                      </a:lnTo>
                      <a:lnTo>
                        <a:pt x="279" y="207"/>
                      </a:lnTo>
                      <a:lnTo>
                        <a:pt x="279" y="68"/>
                      </a:lnTo>
                      <a:lnTo>
                        <a:pt x="277" y="56"/>
                      </a:lnTo>
                      <a:lnTo>
                        <a:pt x="270" y="44"/>
                      </a:lnTo>
                      <a:lnTo>
                        <a:pt x="260" y="33"/>
                      </a:lnTo>
                      <a:lnTo>
                        <a:pt x="246" y="23"/>
                      </a:lnTo>
                      <a:lnTo>
                        <a:pt x="227" y="16"/>
                      </a:lnTo>
                      <a:lnTo>
                        <a:pt x="208" y="9"/>
                      </a:lnTo>
                      <a:lnTo>
                        <a:pt x="185" y="4"/>
                      </a:lnTo>
                      <a:lnTo>
                        <a:pt x="161" y="2"/>
                      </a:lnTo>
                      <a:lnTo>
                        <a:pt x="137" y="0"/>
                      </a:lnTo>
                      <a:lnTo>
                        <a:pt x="114" y="2"/>
                      </a:lnTo>
                      <a:lnTo>
                        <a:pt x="90" y="4"/>
                      </a:lnTo>
                      <a:lnTo>
                        <a:pt x="69" y="9"/>
                      </a:lnTo>
                      <a:lnTo>
                        <a:pt x="48" y="16"/>
                      </a:lnTo>
                      <a:lnTo>
                        <a:pt x="31" y="26"/>
                      </a:lnTo>
                      <a:lnTo>
                        <a:pt x="17" y="35"/>
                      </a:lnTo>
                      <a:lnTo>
                        <a:pt x="7" y="47"/>
                      </a:lnTo>
                      <a:lnTo>
                        <a:pt x="3" y="59"/>
                      </a:lnTo>
                      <a:lnTo>
                        <a:pt x="0" y="70"/>
                      </a:lnTo>
                      <a:lnTo>
                        <a:pt x="0" y="210"/>
                      </a:lnTo>
                      <a:lnTo>
                        <a:pt x="3" y="198"/>
                      </a:lnTo>
                      <a:lnTo>
                        <a:pt x="7" y="186"/>
                      </a:lnTo>
                      <a:close/>
                    </a:path>
                  </a:pathLst>
                </a:custGeom>
                <a:solidFill>
                  <a:srgbClr val="41414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8" name="Freeform 15"/>
                <p:cNvSpPr>
                  <a:spLocks noEditPoints="1"/>
                </p:cNvSpPr>
                <p:nvPr/>
              </p:nvSpPr>
              <p:spPr bwMode="auto">
                <a:xfrm>
                  <a:off x="3577" y="2833"/>
                  <a:ext cx="364" cy="180"/>
                </a:xfrm>
                <a:custGeom>
                  <a:avLst/>
                  <a:gdLst>
                    <a:gd name="T0" fmla="*/ 352 w 364"/>
                    <a:gd name="T1" fmla="*/ 59 h 180"/>
                    <a:gd name="T2" fmla="*/ 319 w 364"/>
                    <a:gd name="T3" fmla="*/ 31 h 180"/>
                    <a:gd name="T4" fmla="*/ 272 w 364"/>
                    <a:gd name="T5" fmla="*/ 12 h 180"/>
                    <a:gd name="T6" fmla="*/ 210 w 364"/>
                    <a:gd name="T7" fmla="*/ 3 h 180"/>
                    <a:gd name="T8" fmla="*/ 146 w 364"/>
                    <a:gd name="T9" fmla="*/ 3 h 180"/>
                    <a:gd name="T10" fmla="*/ 87 w 364"/>
                    <a:gd name="T11" fmla="*/ 14 h 180"/>
                    <a:gd name="T12" fmla="*/ 40 w 364"/>
                    <a:gd name="T13" fmla="*/ 33 h 180"/>
                    <a:gd name="T14" fmla="*/ 9 w 364"/>
                    <a:gd name="T15" fmla="*/ 62 h 180"/>
                    <a:gd name="T16" fmla="*/ 0 w 364"/>
                    <a:gd name="T17" fmla="*/ 92 h 180"/>
                    <a:gd name="T18" fmla="*/ 12 w 364"/>
                    <a:gd name="T19" fmla="*/ 123 h 180"/>
                    <a:gd name="T20" fmla="*/ 45 w 364"/>
                    <a:gd name="T21" fmla="*/ 149 h 180"/>
                    <a:gd name="T22" fmla="*/ 94 w 364"/>
                    <a:gd name="T23" fmla="*/ 170 h 180"/>
                    <a:gd name="T24" fmla="*/ 153 w 364"/>
                    <a:gd name="T25" fmla="*/ 180 h 180"/>
                    <a:gd name="T26" fmla="*/ 217 w 364"/>
                    <a:gd name="T27" fmla="*/ 180 h 180"/>
                    <a:gd name="T28" fmla="*/ 276 w 364"/>
                    <a:gd name="T29" fmla="*/ 168 h 180"/>
                    <a:gd name="T30" fmla="*/ 323 w 364"/>
                    <a:gd name="T31" fmla="*/ 147 h 180"/>
                    <a:gd name="T32" fmla="*/ 354 w 364"/>
                    <a:gd name="T33" fmla="*/ 121 h 180"/>
                    <a:gd name="T34" fmla="*/ 364 w 364"/>
                    <a:gd name="T35" fmla="*/ 90 h 180"/>
                    <a:gd name="T36" fmla="*/ 319 w 364"/>
                    <a:gd name="T37" fmla="*/ 102 h 180"/>
                    <a:gd name="T38" fmla="*/ 305 w 364"/>
                    <a:gd name="T39" fmla="*/ 123 h 180"/>
                    <a:gd name="T40" fmla="*/ 274 w 364"/>
                    <a:gd name="T41" fmla="*/ 142 h 180"/>
                    <a:gd name="T42" fmla="*/ 231 w 364"/>
                    <a:gd name="T43" fmla="*/ 156 h 180"/>
                    <a:gd name="T44" fmla="*/ 184 w 364"/>
                    <a:gd name="T45" fmla="*/ 159 h 180"/>
                    <a:gd name="T46" fmla="*/ 137 w 364"/>
                    <a:gd name="T47" fmla="*/ 156 h 180"/>
                    <a:gd name="T48" fmla="*/ 94 w 364"/>
                    <a:gd name="T49" fmla="*/ 144 h 180"/>
                    <a:gd name="T50" fmla="*/ 61 w 364"/>
                    <a:gd name="T51" fmla="*/ 125 h 180"/>
                    <a:gd name="T52" fmla="*/ 45 w 364"/>
                    <a:gd name="T53" fmla="*/ 104 h 180"/>
                    <a:gd name="T54" fmla="*/ 45 w 364"/>
                    <a:gd name="T55" fmla="*/ 81 h 180"/>
                    <a:gd name="T56" fmla="*/ 59 w 364"/>
                    <a:gd name="T57" fmla="*/ 57 h 180"/>
                    <a:gd name="T58" fmla="*/ 90 w 364"/>
                    <a:gd name="T59" fmla="*/ 38 h 180"/>
                    <a:gd name="T60" fmla="*/ 132 w 364"/>
                    <a:gd name="T61" fmla="*/ 26 h 180"/>
                    <a:gd name="T62" fmla="*/ 179 w 364"/>
                    <a:gd name="T63" fmla="*/ 22 h 180"/>
                    <a:gd name="T64" fmla="*/ 227 w 364"/>
                    <a:gd name="T65" fmla="*/ 26 h 180"/>
                    <a:gd name="T66" fmla="*/ 269 w 364"/>
                    <a:gd name="T67" fmla="*/ 38 h 180"/>
                    <a:gd name="T68" fmla="*/ 302 w 364"/>
                    <a:gd name="T69" fmla="*/ 55 h 180"/>
                    <a:gd name="T70" fmla="*/ 319 w 364"/>
                    <a:gd name="T71" fmla="*/ 78 h 180"/>
                    <a:gd name="T72" fmla="*/ 319 w 364"/>
                    <a:gd name="T73" fmla="*/ 102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364" h="180">
                      <a:moveTo>
                        <a:pt x="361" y="73"/>
                      </a:moveTo>
                      <a:lnTo>
                        <a:pt x="352" y="59"/>
                      </a:lnTo>
                      <a:lnTo>
                        <a:pt x="338" y="45"/>
                      </a:lnTo>
                      <a:lnTo>
                        <a:pt x="319" y="31"/>
                      </a:lnTo>
                      <a:lnTo>
                        <a:pt x="298" y="22"/>
                      </a:lnTo>
                      <a:lnTo>
                        <a:pt x="272" y="12"/>
                      </a:lnTo>
                      <a:lnTo>
                        <a:pt x="241" y="5"/>
                      </a:lnTo>
                      <a:lnTo>
                        <a:pt x="210" y="3"/>
                      </a:lnTo>
                      <a:lnTo>
                        <a:pt x="179" y="0"/>
                      </a:lnTo>
                      <a:lnTo>
                        <a:pt x="146" y="3"/>
                      </a:lnTo>
                      <a:lnTo>
                        <a:pt x="116" y="7"/>
                      </a:lnTo>
                      <a:lnTo>
                        <a:pt x="87" y="14"/>
                      </a:lnTo>
                      <a:lnTo>
                        <a:pt x="61" y="24"/>
                      </a:lnTo>
                      <a:lnTo>
                        <a:pt x="40" y="33"/>
                      </a:lnTo>
                      <a:lnTo>
                        <a:pt x="21" y="48"/>
                      </a:lnTo>
                      <a:lnTo>
                        <a:pt x="9" y="62"/>
                      </a:lnTo>
                      <a:lnTo>
                        <a:pt x="2" y="76"/>
                      </a:lnTo>
                      <a:lnTo>
                        <a:pt x="0" y="92"/>
                      </a:lnTo>
                      <a:lnTo>
                        <a:pt x="2" y="109"/>
                      </a:lnTo>
                      <a:lnTo>
                        <a:pt x="12" y="123"/>
                      </a:lnTo>
                      <a:lnTo>
                        <a:pt x="26" y="137"/>
                      </a:lnTo>
                      <a:lnTo>
                        <a:pt x="45" y="149"/>
                      </a:lnTo>
                      <a:lnTo>
                        <a:pt x="66" y="161"/>
                      </a:lnTo>
                      <a:lnTo>
                        <a:pt x="94" y="170"/>
                      </a:lnTo>
                      <a:lnTo>
                        <a:pt x="123" y="175"/>
                      </a:lnTo>
                      <a:lnTo>
                        <a:pt x="153" y="180"/>
                      </a:lnTo>
                      <a:lnTo>
                        <a:pt x="184" y="180"/>
                      </a:lnTo>
                      <a:lnTo>
                        <a:pt x="217" y="180"/>
                      </a:lnTo>
                      <a:lnTo>
                        <a:pt x="248" y="175"/>
                      </a:lnTo>
                      <a:lnTo>
                        <a:pt x="276" y="168"/>
                      </a:lnTo>
                      <a:lnTo>
                        <a:pt x="302" y="159"/>
                      </a:lnTo>
                      <a:lnTo>
                        <a:pt x="323" y="147"/>
                      </a:lnTo>
                      <a:lnTo>
                        <a:pt x="342" y="135"/>
                      </a:lnTo>
                      <a:lnTo>
                        <a:pt x="354" y="121"/>
                      </a:lnTo>
                      <a:lnTo>
                        <a:pt x="361" y="104"/>
                      </a:lnTo>
                      <a:lnTo>
                        <a:pt x="364" y="90"/>
                      </a:lnTo>
                      <a:lnTo>
                        <a:pt x="361" y="73"/>
                      </a:lnTo>
                      <a:close/>
                      <a:moveTo>
                        <a:pt x="319" y="102"/>
                      </a:moveTo>
                      <a:lnTo>
                        <a:pt x="314" y="114"/>
                      </a:lnTo>
                      <a:lnTo>
                        <a:pt x="305" y="123"/>
                      </a:lnTo>
                      <a:lnTo>
                        <a:pt x="290" y="135"/>
                      </a:lnTo>
                      <a:lnTo>
                        <a:pt x="274" y="142"/>
                      </a:lnTo>
                      <a:lnTo>
                        <a:pt x="255" y="149"/>
                      </a:lnTo>
                      <a:lnTo>
                        <a:pt x="231" y="156"/>
                      </a:lnTo>
                      <a:lnTo>
                        <a:pt x="208" y="159"/>
                      </a:lnTo>
                      <a:lnTo>
                        <a:pt x="184" y="159"/>
                      </a:lnTo>
                      <a:lnTo>
                        <a:pt x="160" y="159"/>
                      </a:lnTo>
                      <a:lnTo>
                        <a:pt x="137" y="156"/>
                      </a:lnTo>
                      <a:lnTo>
                        <a:pt x="113" y="151"/>
                      </a:lnTo>
                      <a:lnTo>
                        <a:pt x="94" y="144"/>
                      </a:lnTo>
                      <a:lnTo>
                        <a:pt x="75" y="135"/>
                      </a:lnTo>
                      <a:lnTo>
                        <a:pt x="61" y="125"/>
                      </a:lnTo>
                      <a:lnTo>
                        <a:pt x="52" y="116"/>
                      </a:lnTo>
                      <a:lnTo>
                        <a:pt x="45" y="104"/>
                      </a:lnTo>
                      <a:lnTo>
                        <a:pt x="42" y="92"/>
                      </a:lnTo>
                      <a:lnTo>
                        <a:pt x="45" y="81"/>
                      </a:lnTo>
                      <a:lnTo>
                        <a:pt x="49" y="69"/>
                      </a:lnTo>
                      <a:lnTo>
                        <a:pt x="59" y="57"/>
                      </a:lnTo>
                      <a:lnTo>
                        <a:pt x="73" y="48"/>
                      </a:lnTo>
                      <a:lnTo>
                        <a:pt x="90" y="38"/>
                      </a:lnTo>
                      <a:lnTo>
                        <a:pt x="111" y="31"/>
                      </a:lnTo>
                      <a:lnTo>
                        <a:pt x="132" y="26"/>
                      </a:lnTo>
                      <a:lnTo>
                        <a:pt x="156" y="24"/>
                      </a:lnTo>
                      <a:lnTo>
                        <a:pt x="179" y="22"/>
                      </a:lnTo>
                      <a:lnTo>
                        <a:pt x="203" y="24"/>
                      </a:lnTo>
                      <a:lnTo>
                        <a:pt x="227" y="26"/>
                      </a:lnTo>
                      <a:lnTo>
                        <a:pt x="250" y="31"/>
                      </a:lnTo>
                      <a:lnTo>
                        <a:pt x="269" y="38"/>
                      </a:lnTo>
                      <a:lnTo>
                        <a:pt x="288" y="45"/>
                      </a:lnTo>
                      <a:lnTo>
                        <a:pt x="302" y="55"/>
                      </a:lnTo>
                      <a:lnTo>
                        <a:pt x="312" y="66"/>
                      </a:lnTo>
                      <a:lnTo>
                        <a:pt x="319" y="78"/>
                      </a:lnTo>
                      <a:lnTo>
                        <a:pt x="321" y="90"/>
                      </a:lnTo>
                      <a:lnTo>
                        <a:pt x="319" y="102"/>
                      </a:lnTo>
                      <a:close/>
                    </a:path>
                  </a:pathLst>
                </a:custGeom>
                <a:solidFill>
                  <a:srgbClr val="CDE6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9" name="Freeform 19"/>
                <p:cNvSpPr>
                  <a:spLocks/>
                </p:cNvSpPr>
                <p:nvPr/>
              </p:nvSpPr>
              <p:spPr bwMode="auto">
                <a:xfrm>
                  <a:off x="3577" y="2923"/>
                  <a:ext cx="364" cy="232"/>
                </a:xfrm>
                <a:custGeom>
                  <a:avLst/>
                  <a:gdLst>
                    <a:gd name="T0" fmla="*/ 361 w 364"/>
                    <a:gd name="T1" fmla="*/ 14 h 232"/>
                    <a:gd name="T2" fmla="*/ 354 w 364"/>
                    <a:gd name="T3" fmla="*/ 31 h 232"/>
                    <a:gd name="T4" fmla="*/ 342 w 364"/>
                    <a:gd name="T5" fmla="*/ 45 h 232"/>
                    <a:gd name="T6" fmla="*/ 323 w 364"/>
                    <a:gd name="T7" fmla="*/ 57 h 232"/>
                    <a:gd name="T8" fmla="*/ 302 w 364"/>
                    <a:gd name="T9" fmla="*/ 69 h 232"/>
                    <a:gd name="T10" fmla="*/ 276 w 364"/>
                    <a:gd name="T11" fmla="*/ 78 h 232"/>
                    <a:gd name="T12" fmla="*/ 248 w 364"/>
                    <a:gd name="T13" fmla="*/ 85 h 232"/>
                    <a:gd name="T14" fmla="*/ 217 w 364"/>
                    <a:gd name="T15" fmla="*/ 90 h 232"/>
                    <a:gd name="T16" fmla="*/ 184 w 364"/>
                    <a:gd name="T17" fmla="*/ 90 h 232"/>
                    <a:gd name="T18" fmla="*/ 153 w 364"/>
                    <a:gd name="T19" fmla="*/ 90 h 232"/>
                    <a:gd name="T20" fmla="*/ 123 w 364"/>
                    <a:gd name="T21" fmla="*/ 85 h 232"/>
                    <a:gd name="T22" fmla="*/ 94 w 364"/>
                    <a:gd name="T23" fmla="*/ 80 h 232"/>
                    <a:gd name="T24" fmla="*/ 66 w 364"/>
                    <a:gd name="T25" fmla="*/ 71 h 232"/>
                    <a:gd name="T26" fmla="*/ 45 w 364"/>
                    <a:gd name="T27" fmla="*/ 59 h 232"/>
                    <a:gd name="T28" fmla="*/ 26 w 364"/>
                    <a:gd name="T29" fmla="*/ 47 h 232"/>
                    <a:gd name="T30" fmla="*/ 12 w 364"/>
                    <a:gd name="T31" fmla="*/ 33 h 232"/>
                    <a:gd name="T32" fmla="*/ 2 w 364"/>
                    <a:gd name="T33" fmla="*/ 19 h 232"/>
                    <a:gd name="T34" fmla="*/ 0 w 364"/>
                    <a:gd name="T35" fmla="*/ 2 h 232"/>
                    <a:gd name="T36" fmla="*/ 0 w 364"/>
                    <a:gd name="T37" fmla="*/ 142 h 232"/>
                    <a:gd name="T38" fmla="*/ 2 w 364"/>
                    <a:gd name="T39" fmla="*/ 158 h 232"/>
                    <a:gd name="T40" fmla="*/ 12 w 364"/>
                    <a:gd name="T41" fmla="*/ 172 h 232"/>
                    <a:gd name="T42" fmla="*/ 26 w 364"/>
                    <a:gd name="T43" fmla="*/ 187 h 232"/>
                    <a:gd name="T44" fmla="*/ 45 w 364"/>
                    <a:gd name="T45" fmla="*/ 201 h 232"/>
                    <a:gd name="T46" fmla="*/ 66 w 364"/>
                    <a:gd name="T47" fmla="*/ 210 h 232"/>
                    <a:gd name="T48" fmla="*/ 94 w 364"/>
                    <a:gd name="T49" fmla="*/ 220 h 232"/>
                    <a:gd name="T50" fmla="*/ 123 w 364"/>
                    <a:gd name="T51" fmla="*/ 227 h 232"/>
                    <a:gd name="T52" fmla="*/ 153 w 364"/>
                    <a:gd name="T53" fmla="*/ 229 h 232"/>
                    <a:gd name="T54" fmla="*/ 184 w 364"/>
                    <a:gd name="T55" fmla="*/ 232 h 232"/>
                    <a:gd name="T56" fmla="*/ 217 w 364"/>
                    <a:gd name="T57" fmla="*/ 229 h 232"/>
                    <a:gd name="T58" fmla="*/ 248 w 364"/>
                    <a:gd name="T59" fmla="*/ 224 h 232"/>
                    <a:gd name="T60" fmla="*/ 276 w 364"/>
                    <a:gd name="T61" fmla="*/ 217 h 232"/>
                    <a:gd name="T62" fmla="*/ 302 w 364"/>
                    <a:gd name="T63" fmla="*/ 208 h 232"/>
                    <a:gd name="T64" fmla="*/ 323 w 364"/>
                    <a:gd name="T65" fmla="*/ 198 h 232"/>
                    <a:gd name="T66" fmla="*/ 342 w 364"/>
                    <a:gd name="T67" fmla="*/ 184 h 232"/>
                    <a:gd name="T68" fmla="*/ 354 w 364"/>
                    <a:gd name="T69" fmla="*/ 170 h 232"/>
                    <a:gd name="T70" fmla="*/ 361 w 364"/>
                    <a:gd name="T71" fmla="*/ 156 h 232"/>
                    <a:gd name="T72" fmla="*/ 364 w 364"/>
                    <a:gd name="T73" fmla="*/ 139 h 232"/>
                    <a:gd name="T74" fmla="*/ 364 w 364"/>
                    <a:gd name="T75" fmla="*/ 0 h 232"/>
                    <a:gd name="T76" fmla="*/ 361 w 364"/>
                    <a:gd name="T77" fmla="*/ 14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64" h="232">
                      <a:moveTo>
                        <a:pt x="361" y="14"/>
                      </a:moveTo>
                      <a:lnTo>
                        <a:pt x="354" y="31"/>
                      </a:lnTo>
                      <a:lnTo>
                        <a:pt x="342" y="45"/>
                      </a:lnTo>
                      <a:lnTo>
                        <a:pt x="323" y="57"/>
                      </a:lnTo>
                      <a:lnTo>
                        <a:pt x="302" y="69"/>
                      </a:lnTo>
                      <a:lnTo>
                        <a:pt x="276" y="78"/>
                      </a:lnTo>
                      <a:lnTo>
                        <a:pt x="248" y="85"/>
                      </a:lnTo>
                      <a:lnTo>
                        <a:pt x="217" y="90"/>
                      </a:lnTo>
                      <a:lnTo>
                        <a:pt x="184" y="90"/>
                      </a:lnTo>
                      <a:lnTo>
                        <a:pt x="153" y="90"/>
                      </a:lnTo>
                      <a:lnTo>
                        <a:pt x="123" y="85"/>
                      </a:lnTo>
                      <a:lnTo>
                        <a:pt x="94" y="80"/>
                      </a:lnTo>
                      <a:lnTo>
                        <a:pt x="66" y="71"/>
                      </a:lnTo>
                      <a:lnTo>
                        <a:pt x="45" y="59"/>
                      </a:lnTo>
                      <a:lnTo>
                        <a:pt x="26" y="47"/>
                      </a:lnTo>
                      <a:lnTo>
                        <a:pt x="12" y="33"/>
                      </a:lnTo>
                      <a:lnTo>
                        <a:pt x="2" y="19"/>
                      </a:lnTo>
                      <a:lnTo>
                        <a:pt x="0" y="2"/>
                      </a:lnTo>
                      <a:lnTo>
                        <a:pt x="0" y="142"/>
                      </a:lnTo>
                      <a:lnTo>
                        <a:pt x="2" y="158"/>
                      </a:lnTo>
                      <a:lnTo>
                        <a:pt x="12" y="172"/>
                      </a:lnTo>
                      <a:lnTo>
                        <a:pt x="26" y="187"/>
                      </a:lnTo>
                      <a:lnTo>
                        <a:pt x="45" y="201"/>
                      </a:lnTo>
                      <a:lnTo>
                        <a:pt x="66" y="210"/>
                      </a:lnTo>
                      <a:lnTo>
                        <a:pt x="94" y="220"/>
                      </a:lnTo>
                      <a:lnTo>
                        <a:pt x="123" y="227"/>
                      </a:lnTo>
                      <a:lnTo>
                        <a:pt x="153" y="229"/>
                      </a:lnTo>
                      <a:lnTo>
                        <a:pt x="184" y="232"/>
                      </a:lnTo>
                      <a:lnTo>
                        <a:pt x="217" y="229"/>
                      </a:lnTo>
                      <a:lnTo>
                        <a:pt x="248" y="224"/>
                      </a:lnTo>
                      <a:lnTo>
                        <a:pt x="276" y="217"/>
                      </a:lnTo>
                      <a:lnTo>
                        <a:pt x="302" y="208"/>
                      </a:lnTo>
                      <a:lnTo>
                        <a:pt x="323" y="198"/>
                      </a:lnTo>
                      <a:lnTo>
                        <a:pt x="342" y="184"/>
                      </a:lnTo>
                      <a:lnTo>
                        <a:pt x="354" y="170"/>
                      </a:lnTo>
                      <a:lnTo>
                        <a:pt x="361" y="156"/>
                      </a:lnTo>
                      <a:lnTo>
                        <a:pt x="364" y="139"/>
                      </a:lnTo>
                      <a:lnTo>
                        <a:pt x="364" y="0"/>
                      </a:lnTo>
                      <a:lnTo>
                        <a:pt x="361" y="1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7DBEFF"/>
                    </a:gs>
                    <a:gs pos="50000">
                      <a:srgbClr val="D5EAFF"/>
                    </a:gs>
                    <a:gs pos="100000">
                      <a:srgbClr val="7DBE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5" name="Text Box 157"/>
              <p:cNvSpPr txBox="1">
                <a:spLocks noChangeArrowheads="1"/>
              </p:cNvSpPr>
              <p:nvPr/>
            </p:nvSpPr>
            <p:spPr bwMode="auto">
              <a:xfrm>
                <a:off x="3501" y="2764"/>
                <a:ext cx="2098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CN" sz="1600">
                    <a:solidFill>
                      <a:schemeClr val="bg1"/>
                    </a:solidFill>
                  </a:rPr>
                  <a:t>Text 3</a:t>
                </a:r>
              </a:p>
              <a:p>
                <a:pPr algn="l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CN" sz="1400" baseline="-25000"/>
                  <a:t>Add  text in here add text in here</a:t>
                </a:r>
              </a:p>
              <a:p>
                <a:pPr algn="l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CN" sz="1400" baseline="-25000"/>
                  <a:t>Add  text in here add text in here add text</a:t>
                </a:r>
                <a:endParaRPr lang="en-US" altLang="zh-CN" sz="1400"/>
              </a:p>
            </p:txBody>
          </p:sp>
        </p:grpSp>
        <p:grpSp>
          <p:nvGrpSpPr>
            <p:cNvPr id="68" name="Group 162"/>
            <p:cNvGrpSpPr>
              <a:grpSpLocks/>
            </p:cNvGrpSpPr>
            <p:nvPr/>
          </p:nvGrpSpPr>
          <p:grpSpPr bwMode="auto">
            <a:xfrm>
              <a:off x="3053" y="3221"/>
              <a:ext cx="2662" cy="347"/>
              <a:chOff x="2937" y="3221"/>
              <a:chExt cx="2662" cy="347"/>
            </a:xfrm>
          </p:grpSpPr>
          <p:grpSp>
            <p:nvGrpSpPr>
              <p:cNvPr id="69" name="Group 111"/>
              <p:cNvGrpSpPr>
                <a:grpSpLocks/>
              </p:cNvGrpSpPr>
              <p:nvPr/>
            </p:nvGrpSpPr>
            <p:grpSpPr bwMode="auto">
              <a:xfrm>
                <a:off x="2937" y="3237"/>
                <a:ext cx="515" cy="331"/>
                <a:chOff x="3501" y="3204"/>
                <a:chExt cx="515" cy="331"/>
              </a:xfrm>
            </p:grpSpPr>
            <p:sp>
              <p:nvSpPr>
                <p:cNvPr id="71" name="Freeform 11"/>
                <p:cNvSpPr>
                  <a:spLocks/>
                </p:cNvSpPr>
                <p:nvPr/>
              </p:nvSpPr>
              <p:spPr bwMode="auto">
                <a:xfrm>
                  <a:off x="3544" y="3225"/>
                  <a:ext cx="430" cy="185"/>
                </a:xfrm>
                <a:custGeom>
                  <a:avLst/>
                  <a:gdLst>
                    <a:gd name="T0" fmla="*/ 425 w 430"/>
                    <a:gd name="T1" fmla="*/ 85 h 185"/>
                    <a:gd name="T2" fmla="*/ 416 w 430"/>
                    <a:gd name="T3" fmla="*/ 69 h 185"/>
                    <a:gd name="T4" fmla="*/ 399 w 430"/>
                    <a:gd name="T5" fmla="*/ 52 h 185"/>
                    <a:gd name="T6" fmla="*/ 378 w 430"/>
                    <a:gd name="T7" fmla="*/ 38 h 185"/>
                    <a:gd name="T8" fmla="*/ 349 w 430"/>
                    <a:gd name="T9" fmla="*/ 24 h 185"/>
                    <a:gd name="T10" fmla="*/ 319 w 430"/>
                    <a:gd name="T11" fmla="*/ 15 h 185"/>
                    <a:gd name="T12" fmla="*/ 286 w 430"/>
                    <a:gd name="T13" fmla="*/ 8 h 185"/>
                    <a:gd name="T14" fmla="*/ 248 w 430"/>
                    <a:gd name="T15" fmla="*/ 3 h 185"/>
                    <a:gd name="T16" fmla="*/ 210 w 430"/>
                    <a:gd name="T17" fmla="*/ 0 h 185"/>
                    <a:gd name="T18" fmla="*/ 175 w 430"/>
                    <a:gd name="T19" fmla="*/ 3 h 185"/>
                    <a:gd name="T20" fmla="*/ 137 w 430"/>
                    <a:gd name="T21" fmla="*/ 8 h 185"/>
                    <a:gd name="T22" fmla="*/ 104 w 430"/>
                    <a:gd name="T23" fmla="*/ 17 h 185"/>
                    <a:gd name="T24" fmla="*/ 73 w 430"/>
                    <a:gd name="T25" fmla="*/ 26 h 185"/>
                    <a:gd name="T26" fmla="*/ 47 w 430"/>
                    <a:gd name="T27" fmla="*/ 41 h 185"/>
                    <a:gd name="T28" fmla="*/ 26 w 430"/>
                    <a:gd name="T29" fmla="*/ 55 h 185"/>
                    <a:gd name="T30" fmla="*/ 12 w 430"/>
                    <a:gd name="T31" fmla="*/ 71 h 185"/>
                    <a:gd name="T32" fmla="*/ 2 w 430"/>
                    <a:gd name="T33" fmla="*/ 90 h 185"/>
                    <a:gd name="T34" fmla="*/ 0 w 430"/>
                    <a:gd name="T35" fmla="*/ 109 h 185"/>
                    <a:gd name="T36" fmla="*/ 0 w 430"/>
                    <a:gd name="T37" fmla="*/ 185 h 185"/>
                    <a:gd name="T38" fmla="*/ 2 w 430"/>
                    <a:gd name="T39" fmla="*/ 166 h 185"/>
                    <a:gd name="T40" fmla="*/ 12 w 430"/>
                    <a:gd name="T41" fmla="*/ 147 h 185"/>
                    <a:gd name="T42" fmla="*/ 26 w 430"/>
                    <a:gd name="T43" fmla="*/ 130 h 185"/>
                    <a:gd name="T44" fmla="*/ 47 w 430"/>
                    <a:gd name="T45" fmla="*/ 116 h 185"/>
                    <a:gd name="T46" fmla="*/ 73 w 430"/>
                    <a:gd name="T47" fmla="*/ 102 h 185"/>
                    <a:gd name="T48" fmla="*/ 104 w 430"/>
                    <a:gd name="T49" fmla="*/ 90 h 185"/>
                    <a:gd name="T50" fmla="*/ 137 w 430"/>
                    <a:gd name="T51" fmla="*/ 83 h 185"/>
                    <a:gd name="T52" fmla="*/ 175 w 430"/>
                    <a:gd name="T53" fmla="*/ 78 h 185"/>
                    <a:gd name="T54" fmla="*/ 210 w 430"/>
                    <a:gd name="T55" fmla="*/ 76 h 185"/>
                    <a:gd name="T56" fmla="*/ 248 w 430"/>
                    <a:gd name="T57" fmla="*/ 76 h 185"/>
                    <a:gd name="T58" fmla="*/ 286 w 430"/>
                    <a:gd name="T59" fmla="*/ 81 h 185"/>
                    <a:gd name="T60" fmla="*/ 319 w 430"/>
                    <a:gd name="T61" fmla="*/ 90 h 185"/>
                    <a:gd name="T62" fmla="*/ 349 w 430"/>
                    <a:gd name="T63" fmla="*/ 100 h 185"/>
                    <a:gd name="T64" fmla="*/ 378 w 430"/>
                    <a:gd name="T65" fmla="*/ 111 h 185"/>
                    <a:gd name="T66" fmla="*/ 399 w 430"/>
                    <a:gd name="T67" fmla="*/ 128 h 185"/>
                    <a:gd name="T68" fmla="*/ 416 w 430"/>
                    <a:gd name="T69" fmla="*/ 145 h 185"/>
                    <a:gd name="T70" fmla="*/ 425 w 430"/>
                    <a:gd name="T71" fmla="*/ 161 h 185"/>
                    <a:gd name="T72" fmla="*/ 430 w 430"/>
                    <a:gd name="T73" fmla="*/ 180 h 185"/>
                    <a:gd name="T74" fmla="*/ 430 w 430"/>
                    <a:gd name="T75" fmla="*/ 104 h 185"/>
                    <a:gd name="T76" fmla="*/ 425 w 430"/>
                    <a:gd name="T77" fmla="*/ 85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30" h="185">
                      <a:moveTo>
                        <a:pt x="425" y="85"/>
                      </a:moveTo>
                      <a:lnTo>
                        <a:pt x="416" y="69"/>
                      </a:lnTo>
                      <a:lnTo>
                        <a:pt x="399" y="52"/>
                      </a:lnTo>
                      <a:lnTo>
                        <a:pt x="378" y="38"/>
                      </a:lnTo>
                      <a:lnTo>
                        <a:pt x="349" y="24"/>
                      </a:lnTo>
                      <a:lnTo>
                        <a:pt x="319" y="15"/>
                      </a:lnTo>
                      <a:lnTo>
                        <a:pt x="286" y="8"/>
                      </a:lnTo>
                      <a:lnTo>
                        <a:pt x="248" y="3"/>
                      </a:lnTo>
                      <a:lnTo>
                        <a:pt x="210" y="0"/>
                      </a:lnTo>
                      <a:lnTo>
                        <a:pt x="175" y="3"/>
                      </a:lnTo>
                      <a:lnTo>
                        <a:pt x="137" y="8"/>
                      </a:lnTo>
                      <a:lnTo>
                        <a:pt x="104" y="17"/>
                      </a:lnTo>
                      <a:lnTo>
                        <a:pt x="73" y="26"/>
                      </a:lnTo>
                      <a:lnTo>
                        <a:pt x="47" y="41"/>
                      </a:lnTo>
                      <a:lnTo>
                        <a:pt x="26" y="55"/>
                      </a:lnTo>
                      <a:lnTo>
                        <a:pt x="12" y="71"/>
                      </a:lnTo>
                      <a:lnTo>
                        <a:pt x="2" y="90"/>
                      </a:lnTo>
                      <a:lnTo>
                        <a:pt x="0" y="109"/>
                      </a:lnTo>
                      <a:lnTo>
                        <a:pt x="0" y="185"/>
                      </a:lnTo>
                      <a:lnTo>
                        <a:pt x="2" y="166"/>
                      </a:lnTo>
                      <a:lnTo>
                        <a:pt x="12" y="147"/>
                      </a:lnTo>
                      <a:lnTo>
                        <a:pt x="26" y="130"/>
                      </a:lnTo>
                      <a:lnTo>
                        <a:pt x="47" y="116"/>
                      </a:lnTo>
                      <a:lnTo>
                        <a:pt x="73" y="102"/>
                      </a:lnTo>
                      <a:lnTo>
                        <a:pt x="104" y="90"/>
                      </a:lnTo>
                      <a:lnTo>
                        <a:pt x="137" y="83"/>
                      </a:lnTo>
                      <a:lnTo>
                        <a:pt x="175" y="78"/>
                      </a:lnTo>
                      <a:lnTo>
                        <a:pt x="210" y="76"/>
                      </a:lnTo>
                      <a:lnTo>
                        <a:pt x="248" y="76"/>
                      </a:lnTo>
                      <a:lnTo>
                        <a:pt x="286" y="81"/>
                      </a:lnTo>
                      <a:lnTo>
                        <a:pt x="319" y="90"/>
                      </a:lnTo>
                      <a:lnTo>
                        <a:pt x="349" y="100"/>
                      </a:lnTo>
                      <a:lnTo>
                        <a:pt x="378" y="111"/>
                      </a:lnTo>
                      <a:lnTo>
                        <a:pt x="399" y="128"/>
                      </a:lnTo>
                      <a:lnTo>
                        <a:pt x="416" y="145"/>
                      </a:lnTo>
                      <a:lnTo>
                        <a:pt x="425" y="161"/>
                      </a:lnTo>
                      <a:lnTo>
                        <a:pt x="430" y="180"/>
                      </a:lnTo>
                      <a:lnTo>
                        <a:pt x="430" y="104"/>
                      </a:lnTo>
                      <a:lnTo>
                        <a:pt x="425" y="85"/>
                      </a:lnTo>
                      <a:close/>
                    </a:path>
                  </a:pathLst>
                </a:custGeom>
                <a:solidFill>
                  <a:srgbClr val="41414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" name="Freeform 14"/>
                <p:cNvSpPr>
                  <a:spLocks noEditPoints="1"/>
                </p:cNvSpPr>
                <p:nvPr/>
              </p:nvSpPr>
              <p:spPr bwMode="auto">
                <a:xfrm>
                  <a:off x="3501" y="3204"/>
                  <a:ext cx="515" cy="255"/>
                </a:xfrm>
                <a:custGeom>
                  <a:avLst/>
                  <a:gdLst>
                    <a:gd name="T0" fmla="*/ 499 w 515"/>
                    <a:gd name="T1" fmla="*/ 83 h 255"/>
                    <a:gd name="T2" fmla="*/ 451 w 515"/>
                    <a:gd name="T3" fmla="*/ 45 h 255"/>
                    <a:gd name="T4" fmla="*/ 383 w 515"/>
                    <a:gd name="T5" fmla="*/ 17 h 255"/>
                    <a:gd name="T6" fmla="*/ 298 w 515"/>
                    <a:gd name="T7" fmla="*/ 3 h 255"/>
                    <a:gd name="T8" fmla="*/ 208 w 515"/>
                    <a:gd name="T9" fmla="*/ 3 h 255"/>
                    <a:gd name="T10" fmla="*/ 125 w 515"/>
                    <a:gd name="T11" fmla="*/ 19 h 255"/>
                    <a:gd name="T12" fmla="*/ 57 w 515"/>
                    <a:gd name="T13" fmla="*/ 47 h 255"/>
                    <a:gd name="T14" fmla="*/ 14 w 515"/>
                    <a:gd name="T15" fmla="*/ 88 h 255"/>
                    <a:gd name="T16" fmla="*/ 0 w 515"/>
                    <a:gd name="T17" fmla="*/ 130 h 255"/>
                    <a:gd name="T18" fmla="*/ 17 w 515"/>
                    <a:gd name="T19" fmla="*/ 173 h 255"/>
                    <a:gd name="T20" fmla="*/ 64 w 515"/>
                    <a:gd name="T21" fmla="*/ 210 h 255"/>
                    <a:gd name="T22" fmla="*/ 133 w 515"/>
                    <a:gd name="T23" fmla="*/ 239 h 255"/>
                    <a:gd name="T24" fmla="*/ 218 w 515"/>
                    <a:gd name="T25" fmla="*/ 253 h 255"/>
                    <a:gd name="T26" fmla="*/ 307 w 515"/>
                    <a:gd name="T27" fmla="*/ 253 h 255"/>
                    <a:gd name="T28" fmla="*/ 390 w 515"/>
                    <a:gd name="T29" fmla="*/ 236 h 255"/>
                    <a:gd name="T30" fmla="*/ 459 w 515"/>
                    <a:gd name="T31" fmla="*/ 208 h 255"/>
                    <a:gd name="T32" fmla="*/ 501 w 515"/>
                    <a:gd name="T33" fmla="*/ 170 h 255"/>
                    <a:gd name="T34" fmla="*/ 515 w 515"/>
                    <a:gd name="T35" fmla="*/ 125 h 255"/>
                    <a:gd name="T36" fmla="*/ 470 w 515"/>
                    <a:gd name="T37" fmla="*/ 144 h 255"/>
                    <a:gd name="T38" fmla="*/ 447 w 515"/>
                    <a:gd name="T39" fmla="*/ 180 h 255"/>
                    <a:gd name="T40" fmla="*/ 399 w 515"/>
                    <a:gd name="T41" fmla="*/ 208 h 255"/>
                    <a:gd name="T42" fmla="*/ 336 w 515"/>
                    <a:gd name="T43" fmla="*/ 227 h 255"/>
                    <a:gd name="T44" fmla="*/ 262 w 515"/>
                    <a:gd name="T45" fmla="*/ 234 h 255"/>
                    <a:gd name="T46" fmla="*/ 187 w 515"/>
                    <a:gd name="T47" fmla="*/ 227 h 255"/>
                    <a:gd name="T48" fmla="*/ 123 w 515"/>
                    <a:gd name="T49" fmla="*/ 210 h 255"/>
                    <a:gd name="T50" fmla="*/ 74 w 515"/>
                    <a:gd name="T51" fmla="*/ 182 h 255"/>
                    <a:gd name="T52" fmla="*/ 48 w 515"/>
                    <a:gd name="T53" fmla="*/ 149 h 255"/>
                    <a:gd name="T54" fmla="*/ 45 w 515"/>
                    <a:gd name="T55" fmla="*/ 111 h 255"/>
                    <a:gd name="T56" fmla="*/ 69 w 515"/>
                    <a:gd name="T57" fmla="*/ 76 h 255"/>
                    <a:gd name="T58" fmla="*/ 116 w 515"/>
                    <a:gd name="T59" fmla="*/ 47 h 255"/>
                    <a:gd name="T60" fmla="*/ 180 w 515"/>
                    <a:gd name="T61" fmla="*/ 29 h 255"/>
                    <a:gd name="T62" fmla="*/ 253 w 515"/>
                    <a:gd name="T63" fmla="*/ 21 h 255"/>
                    <a:gd name="T64" fmla="*/ 329 w 515"/>
                    <a:gd name="T65" fmla="*/ 29 h 255"/>
                    <a:gd name="T66" fmla="*/ 392 w 515"/>
                    <a:gd name="T67" fmla="*/ 45 h 255"/>
                    <a:gd name="T68" fmla="*/ 442 w 515"/>
                    <a:gd name="T69" fmla="*/ 73 h 255"/>
                    <a:gd name="T70" fmla="*/ 468 w 515"/>
                    <a:gd name="T71" fmla="*/ 106 h 255"/>
                    <a:gd name="T72" fmla="*/ 470 w 515"/>
                    <a:gd name="T73" fmla="*/ 144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15" h="255">
                      <a:moveTo>
                        <a:pt x="511" y="104"/>
                      </a:moveTo>
                      <a:lnTo>
                        <a:pt x="499" y="83"/>
                      </a:lnTo>
                      <a:lnTo>
                        <a:pt x="480" y="62"/>
                      </a:lnTo>
                      <a:lnTo>
                        <a:pt x="451" y="45"/>
                      </a:lnTo>
                      <a:lnTo>
                        <a:pt x="421" y="29"/>
                      </a:lnTo>
                      <a:lnTo>
                        <a:pt x="383" y="17"/>
                      </a:lnTo>
                      <a:lnTo>
                        <a:pt x="343" y="7"/>
                      </a:lnTo>
                      <a:lnTo>
                        <a:pt x="298" y="3"/>
                      </a:lnTo>
                      <a:lnTo>
                        <a:pt x="253" y="0"/>
                      </a:lnTo>
                      <a:lnTo>
                        <a:pt x="208" y="3"/>
                      </a:lnTo>
                      <a:lnTo>
                        <a:pt x="166" y="10"/>
                      </a:lnTo>
                      <a:lnTo>
                        <a:pt x="125" y="19"/>
                      </a:lnTo>
                      <a:lnTo>
                        <a:pt x="88" y="31"/>
                      </a:lnTo>
                      <a:lnTo>
                        <a:pt x="57" y="47"/>
                      </a:lnTo>
                      <a:lnTo>
                        <a:pt x="33" y="66"/>
                      </a:lnTo>
                      <a:lnTo>
                        <a:pt x="14" y="88"/>
                      </a:lnTo>
                      <a:lnTo>
                        <a:pt x="3" y="109"/>
                      </a:lnTo>
                      <a:lnTo>
                        <a:pt x="0" y="130"/>
                      </a:lnTo>
                      <a:lnTo>
                        <a:pt x="5" y="151"/>
                      </a:lnTo>
                      <a:lnTo>
                        <a:pt x="17" y="173"/>
                      </a:lnTo>
                      <a:lnTo>
                        <a:pt x="36" y="194"/>
                      </a:lnTo>
                      <a:lnTo>
                        <a:pt x="64" y="210"/>
                      </a:lnTo>
                      <a:lnTo>
                        <a:pt x="95" y="227"/>
                      </a:lnTo>
                      <a:lnTo>
                        <a:pt x="133" y="239"/>
                      </a:lnTo>
                      <a:lnTo>
                        <a:pt x="173" y="248"/>
                      </a:lnTo>
                      <a:lnTo>
                        <a:pt x="218" y="253"/>
                      </a:lnTo>
                      <a:lnTo>
                        <a:pt x="262" y="255"/>
                      </a:lnTo>
                      <a:lnTo>
                        <a:pt x="307" y="253"/>
                      </a:lnTo>
                      <a:lnTo>
                        <a:pt x="350" y="246"/>
                      </a:lnTo>
                      <a:lnTo>
                        <a:pt x="390" y="236"/>
                      </a:lnTo>
                      <a:lnTo>
                        <a:pt x="428" y="225"/>
                      </a:lnTo>
                      <a:lnTo>
                        <a:pt x="459" y="208"/>
                      </a:lnTo>
                      <a:lnTo>
                        <a:pt x="485" y="189"/>
                      </a:lnTo>
                      <a:lnTo>
                        <a:pt x="501" y="170"/>
                      </a:lnTo>
                      <a:lnTo>
                        <a:pt x="513" y="147"/>
                      </a:lnTo>
                      <a:lnTo>
                        <a:pt x="515" y="125"/>
                      </a:lnTo>
                      <a:lnTo>
                        <a:pt x="511" y="104"/>
                      </a:lnTo>
                      <a:close/>
                      <a:moveTo>
                        <a:pt x="470" y="144"/>
                      </a:moveTo>
                      <a:lnTo>
                        <a:pt x="461" y="163"/>
                      </a:lnTo>
                      <a:lnTo>
                        <a:pt x="447" y="180"/>
                      </a:lnTo>
                      <a:lnTo>
                        <a:pt x="425" y="194"/>
                      </a:lnTo>
                      <a:lnTo>
                        <a:pt x="399" y="208"/>
                      </a:lnTo>
                      <a:lnTo>
                        <a:pt x="369" y="217"/>
                      </a:lnTo>
                      <a:lnTo>
                        <a:pt x="336" y="227"/>
                      </a:lnTo>
                      <a:lnTo>
                        <a:pt x="298" y="232"/>
                      </a:lnTo>
                      <a:lnTo>
                        <a:pt x="262" y="234"/>
                      </a:lnTo>
                      <a:lnTo>
                        <a:pt x="225" y="232"/>
                      </a:lnTo>
                      <a:lnTo>
                        <a:pt x="187" y="227"/>
                      </a:lnTo>
                      <a:lnTo>
                        <a:pt x="154" y="220"/>
                      </a:lnTo>
                      <a:lnTo>
                        <a:pt x="123" y="210"/>
                      </a:lnTo>
                      <a:lnTo>
                        <a:pt x="95" y="196"/>
                      </a:lnTo>
                      <a:lnTo>
                        <a:pt x="74" y="182"/>
                      </a:lnTo>
                      <a:lnTo>
                        <a:pt x="57" y="166"/>
                      </a:lnTo>
                      <a:lnTo>
                        <a:pt x="48" y="149"/>
                      </a:lnTo>
                      <a:lnTo>
                        <a:pt x="43" y="130"/>
                      </a:lnTo>
                      <a:lnTo>
                        <a:pt x="45" y="111"/>
                      </a:lnTo>
                      <a:lnTo>
                        <a:pt x="55" y="92"/>
                      </a:lnTo>
                      <a:lnTo>
                        <a:pt x="69" y="76"/>
                      </a:lnTo>
                      <a:lnTo>
                        <a:pt x="90" y="62"/>
                      </a:lnTo>
                      <a:lnTo>
                        <a:pt x="116" y="47"/>
                      </a:lnTo>
                      <a:lnTo>
                        <a:pt x="147" y="38"/>
                      </a:lnTo>
                      <a:lnTo>
                        <a:pt x="180" y="29"/>
                      </a:lnTo>
                      <a:lnTo>
                        <a:pt x="218" y="24"/>
                      </a:lnTo>
                      <a:lnTo>
                        <a:pt x="253" y="21"/>
                      </a:lnTo>
                      <a:lnTo>
                        <a:pt x="291" y="24"/>
                      </a:lnTo>
                      <a:lnTo>
                        <a:pt x="329" y="29"/>
                      </a:lnTo>
                      <a:lnTo>
                        <a:pt x="362" y="36"/>
                      </a:lnTo>
                      <a:lnTo>
                        <a:pt x="392" y="45"/>
                      </a:lnTo>
                      <a:lnTo>
                        <a:pt x="421" y="59"/>
                      </a:lnTo>
                      <a:lnTo>
                        <a:pt x="442" y="73"/>
                      </a:lnTo>
                      <a:lnTo>
                        <a:pt x="459" y="90"/>
                      </a:lnTo>
                      <a:lnTo>
                        <a:pt x="468" y="106"/>
                      </a:lnTo>
                      <a:lnTo>
                        <a:pt x="473" y="125"/>
                      </a:lnTo>
                      <a:lnTo>
                        <a:pt x="470" y="144"/>
                      </a:lnTo>
                      <a:close/>
                    </a:path>
                  </a:pathLst>
                </a:custGeom>
                <a:solidFill>
                  <a:srgbClr val="CDE6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3" name="Freeform 18"/>
                <p:cNvSpPr>
                  <a:spLocks/>
                </p:cNvSpPr>
                <p:nvPr/>
              </p:nvSpPr>
              <p:spPr bwMode="auto">
                <a:xfrm>
                  <a:off x="3501" y="3329"/>
                  <a:ext cx="515" cy="206"/>
                </a:xfrm>
                <a:custGeom>
                  <a:avLst/>
                  <a:gdLst>
                    <a:gd name="T0" fmla="*/ 513 w 515"/>
                    <a:gd name="T1" fmla="*/ 22 h 206"/>
                    <a:gd name="T2" fmla="*/ 501 w 515"/>
                    <a:gd name="T3" fmla="*/ 45 h 206"/>
                    <a:gd name="T4" fmla="*/ 485 w 515"/>
                    <a:gd name="T5" fmla="*/ 64 h 206"/>
                    <a:gd name="T6" fmla="*/ 459 w 515"/>
                    <a:gd name="T7" fmla="*/ 83 h 206"/>
                    <a:gd name="T8" fmla="*/ 428 w 515"/>
                    <a:gd name="T9" fmla="*/ 100 h 206"/>
                    <a:gd name="T10" fmla="*/ 390 w 515"/>
                    <a:gd name="T11" fmla="*/ 111 h 206"/>
                    <a:gd name="T12" fmla="*/ 350 w 515"/>
                    <a:gd name="T13" fmla="*/ 121 h 206"/>
                    <a:gd name="T14" fmla="*/ 307 w 515"/>
                    <a:gd name="T15" fmla="*/ 128 h 206"/>
                    <a:gd name="T16" fmla="*/ 262 w 515"/>
                    <a:gd name="T17" fmla="*/ 130 h 206"/>
                    <a:gd name="T18" fmla="*/ 218 w 515"/>
                    <a:gd name="T19" fmla="*/ 128 h 206"/>
                    <a:gd name="T20" fmla="*/ 173 w 515"/>
                    <a:gd name="T21" fmla="*/ 123 h 206"/>
                    <a:gd name="T22" fmla="*/ 133 w 515"/>
                    <a:gd name="T23" fmla="*/ 114 h 206"/>
                    <a:gd name="T24" fmla="*/ 95 w 515"/>
                    <a:gd name="T25" fmla="*/ 102 h 206"/>
                    <a:gd name="T26" fmla="*/ 64 w 515"/>
                    <a:gd name="T27" fmla="*/ 85 h 206"/>
                    <a:gd name="T28" fmla="*/ 36 w 515"/>
                    <a:gd name="T29" fmla="*/ 69 h 206"/>
                    <a:gd name="T30" fmla="*/ 17 w 515"/>
                    <a:gd name="T31" fmla="*/ 48 h 206"/>
                    <a:gd name="T32" fmla="*/ 5 w 515"/>
                    <a:gd name="T33" fmla="*/ 26 h 206"/>
                    <a:gd name="T34" fmla="*/ 0 w 515"/>
                    <a:gd name="T35" fmla="*/ 5 h 206"/>
                    <a:gd name="T36" fmla="*/ 0 w 515"/>
                    <a:gd name="T37" fmla="*/ 81 h 206"/>
                    <a:gd name="T38" fmla="*/ 5 w 515"/>
                    <a:gd name="T39" fmla="*/ 102 h 206"/>
                    <a:gd name="T40" fmla="*/ 17 w 515"/>
                    <a:gd name="T41" fmla="*/ 123 h 206"/>
                    <a:gd name="T42" fmla="*/ 36 w 515"/>
                    <a:gd name="T43" fmla="*/ 142 h 206"/>
                    <a:gd name="T44" fmla="*/ 64 w 515"/>
                    <a:gd name="T45" fmla="*/ 161 h 206"/>
                    <a:gd name="T46" fmla="*/ 95 w 515"/>
                    <a:gd name="T47" fmla="*/ 178 h 206"/>
                    <a:gd name="T48" fmla="*/ 133 w 515"/>
                    <a:gd name="T49" fmla="*/ 189 h 206"/>
                    <a:gd name="T50" fmla="*/ 173 w 515"/>
                    <a:gd name="T51" fmla="*/ 199 h 206"/>
                    <a:gd name="T52" fmla="*/ 218 w 515"/>
                    <a:gd name="T53" fmla="*/ 204 h 206"/>
                    <a:gd name="T54" fmla="*/ 262 w 515"/>
                    <a:gd name="T55" fmla="*/ 206 h 206"/>
                    <a:gd name="T56" fmla="*/ 307 w 515"/>
                    <a:gd name="T57" fmla="*/ 204 h 206"/>
                    <a:gd name="T58" fmla="*/ 350 w 515"/>
                    <a:gd name="T59" fmla="*/ 196 h 206"/>
                    <a:gd name="T60" fmla="*/ 390 w 515"/>
                    <a:gd name="T61" fmla="*/ 187 h 206"/>
                    <a:gd name="T62" fmla="*/ 428 w 515"/>
                    <a:gd name="T63" fmla="*/ 173 h 206"/>
                    <a:gd name="T64" fmla="*/ 459 w 515"/>
                    <a:gd name="T65" fmla="*/ 159 h 206"/>
                    <a:gd name="T66" fmla="*/ 485 w 515"/>
                    <a:gd name="T67" fmla="*/ 140 h 206"/>
                    <a:gd name="T68" fmla="*/ 501 w 515"/>
                    <a:gd name="T69" fmla="*/ 118 h 206"/>
                    <a:gd name="T70" fmla="*/ 513 w 515"/>
                    <a:gd name="T71" fmla="*/ 97 h 206"/>
                    <a:gd name="T72" fmla="*/ 515 w 515"/>
                    <a:gd name="T73" fmla="*/ 76 h 206"/>
                    <a:gd name="T74" fmla="*/ 515 w 515"/>
                    <a:gd name="T75" fmla="*/ 0 h 206"/>
                    <a:gd name="T76" fmla="*/ 513 w 515"/>
                    <a:gd name="T77" fmla="*/ 22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515" h="206">
                      <a:moveTo>
                        <a:pt x="513" y="22"/>
                      </a:moveTo>
                      <a:lnTo>
                        <a:pt x="501" y="45"/>
                      </a:lnTo>
                      <a:lnTo>
                        <a:pt x="485" y="64"/>
                      </a:lnTo>
                      <a:lnTo>
                        <a:pt x="459" y="83"/>
                      </a:lnTo>
                      <a:lnTo>
                        <a:pt x="428" y="100"/>
                      </a:lnTo>
                      <a:lnTo>
                        <a:pt x="390" y="111"/>
                      </a:lnTo>
                      <a:lnTo>
                        <a:pt x="350" y="121"/>
                      </a:lnTo>
                      <a:lnTo>
                        <a:pt x="307" y="128"/>
                      </a:lnTo>
                      <a:lnTo>
                        <a:pt x="262" y="130"/>
                      </a:lnTo>
                      <a:lnTo>
                        <a:pt x="218" y="128"/>
                      </a:lnTo>
                      <a:lnTo>
                        <a:pt x="173" y="123"/>
                      </a:lnTo>
                      <a:lnTo>
                        <a:pt x="133" y="114"/>
                      </a:lnTo>
                      <a:lnTo>
                        <a:pt x="95" y="102"/>
                      </a:lnTo>
                      <a:lnTo>
                        <a:pt x="64" y="85"/>
                      </a:lnTo>
                      <a:lnTo>
                        <a:pt x="36" y="69"/>
                      </a:lnTo>
                      <a:lnTo>
                        <a:pt x="17" y="48"/>
                      </a:lnTo>
                      <a:lnTo>
                        <a:pt x="5" y="26"/>
                      </a:lnTo>
                      <a:lnTo>
                        <a:pt x="0" y="5"/>
                      </a:lnTo>
                      <a:lnTo>
                        <a:pt x="0" y="81"/>
                      </a:lnTo>
                      <a:lnTo>
                        <a:pt x="5" y="102"/>
                      </a:lnTo>
                      <a:lnTo>
                        <a:pt x="17" y="123"/>
                      </a:lnTo>
                      <a:lnTo>
                        <a:pt x="36" y="142"/>
                      </a:lnTo>
                      <a:lnTo>
                        <a:pt x="64" y="161"/>
                      </a:lnTo>
                      <a:lnTo>
                        <a:pt x="95" y="178"/>
                      </a:lnTo>
                      <a:lnTo>
                        <a:pt x="133" y="189"/>
                      </a:lnTo>
                      <a:lnTo>
                        <a:pt x="173" y="199"/>
                      </a:lnTo>
                      <a:lnTo>
                        <a:pt x="218" y="204"/>
                      </a:lnTo>
                      <a:lnTo>
                        <a:pt x="262" y="206"/>
                      </a:lnTo>
                      <a:lnTo>
                        <a:pt x="307" y="204"/>
                      </a:lnTo>
                      <a:lnTo>
                        <a:pt x="350" y="196"/>
                      </a:lnTo>
                      <a:lnTo>
                        <a:pt x="390" y="187"/>
                      </a:lnTo>
                      <a:lnTo>
                        <a:pt x="428" y="173"/>
                      </a:lnTo>
                      <a:lnTo>
                        <a:pt x="459" y="159"/>
                      </a:lnTo>
                      <a:lnTo>
                        <a:pt x="485" y="140"/>
                      </a:lnTo>
                      <a:lnTo>
                        <a:pt x="501" y="118"/>
                      </a:lnTo>
                      <a:lnTo>
                        <a:pt x="513" y="97"/>
                      </a:lnTo>
                      <a:lnTo>
                        <a:pt x="515" y="76"/>
                      </a:lnTo>
                      <a:lnTo>
                        <a:pt x="515" y="0"/>
                      </a:lnTo>
                      <a:lnTo>
                        <a:pt x="513" y="2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7DBEFF"/>
                    </a:gs>
                    <a:gs pos="50000">
                      <a:srgbClr val="D5EAFF"/>
                    </a:gs>
                    <a:gs pos="100000">
                      <a:srgbClr val="7DBE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0" name="Text Box 158"/>
              <p:cNvSpPr txBox="1">
                <a:spLocks noChangeArrowheads="1"/>
              </p:cNvSpPr>
              <p:nvPr/>
            </p:nvSpPr>
            <p:spPr bwMode="auto">
              <a:xfrm>
                <a:off x="3501" y="3221"/>
                <a:ext cx="2098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CN" sz="1600">
                    <a:solidFill>
                      <a:schemeClr val="bg1"/>
                    </a:solidFill>
                  </a:rPr>
                  <a:t>Text 4</a:t>
                </a:r>
              </a:p>
              <a:p>
                <a:pPr algn="l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CN" sz="1400" baseline="-25000"/>
                  <a:t>Add  text in here add text in here</a:t>
                </a:r>
              </a:p>
              <a:p>
                <a:pPr algn="l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CN" sz="1400" baseline="-25000"/>
                  <a:t>Add  text in here add text in here add text</a:t>
                </a:r>
                <a:endParaRPr lang="en-US" altLang="zh-CN" sz="1400"/>
              </a:p>
            </p:txBody>
          </p:sp>
        </p:grpSp>
      </p:grpSp>
      <p:grpSp>
        <p:nvGrpSpPr>
          <p:cNvPr id="139" name="Group 173"/>
          <p:cNvGrpSpPr>
            <a:grpSpLocks/>
          </p:cNvGrpSpPr>
          <p:nvPr/>
        </p:nvGrpSpPr>
        <p:grpSpPr bwMode="auto">
          <a:xfrm>
            <a:off x="838773" y="1712687"/>
            <a:ext cx="3593414" cy="3908882"/>
            <a:chOff x="442" y="1765"/>
            <a:chExt cx="1720" cy="1871"/>
          </a:xfrm>
        </p:grpSpPr>
        <p:grpSp>
          <p:nvGrpSpPr>
            <p:cNvPr id="140" name="Group 172"/>
            <p:cNvGrpSpPr>
              <a:grpSpLocks/>
            </p:cNvGrpSpPr>
            <p:nvPr/>
          </p:nvGrpSpPr>
          <p:grpSpPr bwMode="auto">
            <a:xfrm>
              <a:off x="442" y="2514"/>
              <a:ext cx="1720" cy="1122"/>
              <a:chOff x="442" y="2514"/>
              <a:chExt cx="1720" cy="1122"/>
            </a:xfrm>
          </p:grpSpPr>
          <p:grpSp>
            <p:nvGrpSpPr>
              <p:cNvPr id="157" name="Group 109"/>
              <p:cNvGrpSpPr>
                <a:grpSpLocks/>
              </p:cNvGrpSpPr>
              <p:nvPr/>
            </p:nvGrpSpPr>
            <p:grpSpPr bwMode="auto">
              <a:xfrm>
                <a:off x="442" y="2514"/>
                <a:ext cx="1720" cy="1122"/>
                <a:chOff x="501" y="2514"/>
                <a:chExt cx="1720" cy="1122"/>
              </a:xfrm>
            </p:grpSpPr>
            <p:sp>
              <p:nvSpPr>
                <p:cNvPr id="159" name="Freeform 7"/>
                <p:cNvSpPr>
                  <a:spLocks/>
                </p:cNvSpPr>
                <p:nvPr/>
              </p:nvSpPr>
              <p:spPr bwMode="auto">
                <a:xfrm>
                  <a:off x="608" y="2514"/>
                  <a:ext cx="1504" cy="704"/>
                </a:xfrm>
                <a:custGeom>
                  <a:avLst/>
                  <a:gdLst>
                    <a:gd name="T0" fmla="*/ 1490 w 1504"/>
                    <a:gd name="T1" fmla="*/ 300 h 704"/>
                    <a:gd name="T2" fmla="*/ 1455 w 1504"/>
                    <a:gd name="T3" fmla="*/ 239 h 704"/>
                    <a:gd name="T4" fmla="*/ 1398 w 1504"/>
                    <a:gd name="T5" fmla="*/ 180 h 704"/>
                    <a:gd name="T6" fmla="*/ 1320 w 1504"/>
                    <a:gd name="T7" fmla="*/ 128 h 704"/>
                    <a:gd name="T8" fmla="*/ 1226 w 1504"/>
                    <a:gd name="T9" fmla="*/ 83 h 704"/>
                    <a:gd name="T10" fmla="*/ 1117 w 1504"/>
                    <a:gd name="T11" fmla="*/ 48 h 704"/>
                    <a:gd name="T12" fmla="*/ 999 w 1504"/>
                    <a:gd name="T13" fmla="*/ 22 h 704"/>
                    <a:gd name="T14" fmla="*/ 871 w 1504"/>
                    <a:gd name="T15" fmla="*/ 5 h 704"/>
                    <a:gd name="T16" fmla="*/ 739 w 1504"/>
                    <a:gd name="T17" fmla="*/ 0 h 704"/>
                    <a:gd name="T18" fmla="*/ 609 w 1504"/>
                    <a:gd name="T19" fmla="*/ 7 h 704"/>
                    <a:gd name="T20" fmla="*/ 484 w 1504"/>
                    <a:gd name="T21" fmla="*/ 24 h 704"/>
                    <a:gd name="T22" fmla="*/ 366 w 1504"/>
                    <a:gd name="T23" fmla="*/ 52 h 704"/>
                    <a:gd name="T24" fmla="*/ 259 w 1504"/>
                    <a:gd name="T25" fmla="*/ 90 h 704"/>
                    <a:gd name="T26" fmla="*/ 167 w 1504"/>
                    <a:gd name="T27" fmla="*/ 137 h 704"/>
                    <a:gd name="T28" fmla="*/ 94 w 1504"/>
                    <a:gd name="T29" fmla="*/ 192 h 704"/>
                    <a:gd name="T30" fmla="*/ 42 w 1504"/>
                    <a:gd name="T31" fmla="*/ 251 h 704"/>
                    <a:gd name="T32" fmla="*/ 9 w 1504"/>
                    <a:gd name="T33" fmla="*/ 312 h 704"/>
                    <a:gd name="T34" fmla="*/ 0 w 1504"/>
                    <a:gd name="T35" fmla="*/ 378 h 704"/>
                    <a:gd name="T36" fmla="*/ 0 w 1504"/>
                    <a:gd name="T37" fmla="*/ 704 h 704"/>
                    <a:gd name="T38" fmla="*/ 9 w 1504"/>
                    <a:gd name="T39" fmla="*/ 641 h 704"/>
                    <a:gd name="T40" fmla="*/ 42 w 1504"/>
                    <a:gd name="T41" fmla="*/ 577 h 704"/>
                    <a:gd name="T42" fmla="*/ 94 w 1504"/>
                    <a:gd name="T43" fmla="*/ 518 h 704"/>
                    <a:gd name="T44" fmla="*/ 167 w 1504"/>
                    <a:gd name="T45" fmla="*/ 466 h 704"/>
                    <a:gd name="T46" fmla="*/ 259 w 1504"/>
                    <a:gd name="T47" fmla="*/ 418 h 704"/>
                    <a:gd name="T48" fmla="*/ 366 w 1504"/>
                    <a:gd name="T49" fmla="*/ 381 h 704"/>
                    <a:gd name="T50" fmla="*/ 484 w 1504"/>
                    <a:gd name="T51" fmla="*/ 352 h 704"/>
                    <a:gd name="T52" fmla="*/ 609 w 1504"/>
                    <a:gd name="T53" fmla="*/ 336 h 704"/>
                    <a:gd name="T54" fmla="*/ 739 w 1504"/>
                    <a:gd name="T55" fmla="*/ 329 h 704"/>
                    <a:gd name="T56" fmla="*/ 871 w 1504"/>
                    <a:gd name="T57" fmla="*/ 333 h 704"/>
                    <a:gd name="T58" fmla="*/ 999 w 1504"/>
                    <a:gd name="T59" fmla="*/ 348 h 704"/>
                    <a:gd name="T60" fmla="*/ 1117 w 1504"/>
                    <a:gd name="T61" fmla="*/ 374 h 704"/>
                    <a:gd name="T62" fmla="*/ 1226 w 1504"/>
                    <a:gd name="T63" fmla="*/ 411 h 704"/>
                    <a:gd name="T64" fmla="*/ 1320 w 1504"/>
                    <a:gd name="T65" fmla="*/ 456 h 704"/>
                    <a:gd name="T66" fmla="*/ 1398 w 1504"/>
                    <a:gd name="T67" fmla="*/ 508 h 704"/>
                    <a:gd name="T68" fmla="*/ 1455 w 1504"/>
                    <a:gd name="T69" fmla="*/ 565 h 704"/>
                    <a:gd name="T70" fmla="*/ 1490 w 1504"/>
                    <a:gd name="T71" fmla="*/ 629 h 704"/>
                    <a:gd name="T72" fmla="*/ 1504 w 1504"/>
                    <a:gd name="T73" fmla="*/ 693 h 704"/>
                    <a:gd name="T74" fmla="*/ 1504 w 1504"/>
                    <a:gd name="T75" fmla="*/ 364 h 704"/>
                    <a:gd name="T76" fmla="*/ 1490 w 1504"/>
                    <a:gd name="T77" fmla="*/ 300 h 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504" h="704">
                      <a:moveTo>
                        <a:pt x="1490" y="300"/>
                      </a:moveTo>
                      <a:lnTo>
                        <a:pt x="1455" y="239"/>
                      </a:lnTo>
                      <a:lnTo>
                        <a:pt x="1398" y="180"/>
                      </a:lnTo>
                      <a:lnTo>
                        <a:pt x="1320" y="128"/>
                      </a:lnTo>
                      <a:lnTo>
                        <a:pt x="1226" y="83"/>
                      </a:lnTo>
                      <a:lnTo>
                        <a:pt x="1117" y="48"/>
                      </a:lnTo>
                      <a:lnTo>
                        <a:pt x="999" y="22"/>
                      </a:lnTo>
                      <a:lnTo>
                        <a:pt x="871" y="5"/>
                      </a:lnTo>
                      <a:lnTo>
                        <a:pt x="739" y="0"/>
                      </a:lnTo>
                      <a:lnTo>
                        <a:pt x="609" y="7"/>
                      </a:lnTo>
                      <a:lnTo>
                        <a:pt x="484" y="24"/>
                      </a:lnTo>
                      <a:lnTo>
                        <a:pt x="366" y="52"/>
                      </a:lnTo>
                      <a:lnTo>
                        <a:pt x="259" y="90"/>
                      </a:lnTo>
                      <a:lnTo>
                        <a:pt x="167" y="137"/>
                      </a:lnTo>
                      <a:lnTo>
                        <a:pt x="94" y="192"/>
                      </a:lnTo>
                      <a:lnTo>
                        <a:pt x="42" y="251"/>
                      </a:lnTo>
                      <a:lnTo>
                        <a:pt x="9" y="312"/>
                      </a:lnTo>
                      <a:lnTo>
                        <a:pt x="0" y="378"/>
                      </a:lnTo>
                      <a:lnTo>
                        <a:pt x="0" y="704"/>
                      </a:lnTo>
                      <a:lnTo>
                        <a:pt x="9" y="641"/>
                      </a:lnTo>
                      <a:lnTo>
                        <a:pt x="42" y="577"/>
                      </a:lnTo>
                      <a:lnTo>
                        <a:pt x="94" y="518"/>
                      </a:lnTo>
                      <a:lnTo>
                        <a:pt x="167" y="466"/>
                      </a:lnTo>
                      <a:lnTo>
                        <a:pt x="259" y="418"/>
                      </a:lnTo>
                      <a:lnTo>
                        <a:pt x="366" y="381"/>
                      </a:lnTo>
                      <a:lnTo>
                        <a:pt x="484" y="352"/>
                      </a:lnTo>
                      <a:lnTo>
                        <a:pt x="609" y="336"/>
                      </a:lnTo>
                      <a:lnTo>
                        <a:pt x="739" y="329"/>
                      </a:lnTo>
                      <a:lnTo>
                        <a:pt x="871" y="333"/>
                      </a:lnTo>
                      <a:lnTo>
                        <a:pt x="999" y="348"/>
                      </a:lnTo>
                      <a:lnTo>
                        <a:pt x="1117" y="374"/>
                      </a:lnTo>
                      <a:lnTo>
                        <a:pt x="1226" y="411"/>
                      </a:lnTo>
                      <a:lnTo>
                        <a:pt x="1320" y="456"/>
                      </a:lnTo>
                      <a:lnTo>
                        <a:pt x="1398" y="508"/>
                      </a:lnTo>
                      <a:lnTo>
                        <a:pt x="1455" y="565"/>
                      </a:lnTo>
                      <a:lnTo>
                        <a:pt x="1490" y="629"/>
                      </a:lnTo>
                      <a:lnTo>
                        <a:pt x="1504" y="693"/>
                      </a:lnTo>
                      <a:lnTo>
                        <a:pt x="1504" y="364"/>
                      </a:lnTo>
                      <a:lnTo>
                        <a:pt x="1490" y="300"/>
                      </a:lnTo>
                      <a:close/>
                    </a:path>
                  </a:pathLst>
                </a:custGeom>
                <a:solidFill>
                  <a:srgbClr val="4141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0" name="Freeform 9"/>
                <p:cNvSpPr>
                  <a:spLocks/>
                </p:cNvSpPr>
                <p:nvPr/>
              </p:nvSpPr>
              <p:spPr bwMode="auto">
                <a:xfrm>
                  <a:off x="501" y="2878"/>
                  <a:ext cx="1720" cy="758"/>
                </a:xfrm>
                <a:custGeom>
                  <a:avLst/>
                  <a:gdLst>
                    <a:gd name="T0" fmla="*/ 1708 w 1720"/>
                    <a:gd name="T1" fmla="*/ 73 h 758"/>
                    <a:gd name="T2" fmla="*/ 1673 w 1720"/>
                    <a:gd name="T3" fmla="*/ 144 h 758"/>
                    <a:gd name="T4" fmla="*/ 1611 w 1720"/>
                    <a:gd name="T5" fmla="*/ 213 h 758"/>
                    <a:gd name="T6" fmla="*/ 1529 w 1720"/>
                    <a:gd name="T7" fmla="*/ 274 h 758"/>
                    <a:gd name="T8" fmla="*/ 1425 w 1720"/>
                    <a:gd name="T9" fmla="*/ 326 h 758"/>
                    <a:gd name="T10" fmla="*/ 1302 w 1720"/>
                    <a:gd name="T11" fmla="*/ 371 h 758"/>
                    <a:gd name="T12" fmla="*/ 1167 w 1720"/>
                    <a:gd name="T13" fmla="*/ 402 h 758"/>
                    <a:gd name="T14" fmla="*/ 1023 w 1720"/>
                    <a:gd name="T15" fmla="*/ 423 h 758"/>
                    <a:gd name="T16" fmla="*/ 874 w 1720"/>
                    <a:gd name="T17" fmla="*/ 430 h 758"/>
                    <a:gd name="T18" fmla="*/ 725 w 1720"/>
                    <a:gd name="T19" fmla="*/ 425 h 758"/>
                    <a:gd name="T20" fmla="*/ 579 w 1720"/>
                    <a:gd name="T21" fmla="*/ 406 h 758"/>
                    <a:gd name="T22" fmla="*/ 442 w 1720"/>
                    <a:gd name="T23" fmla="*/ 378 h 758"/>
                    <a:gd name="T24" fmla="*/ 319 w 1720"/>
                    <a:gd name="T25" fmla="*/ 336 h 758"/>
                    <a:gd name="T26" fmla="*/ 210 w 1720"/>
                    <a:gd name="T27" fmla="*/ 284 h 758"/>
                    <a:gd name="T28" fmla="*/ 123 w 1720"/>
                    <a:gd name="T29" fmla="*/ 225 h 758"/>
                    <a:gd name="T30" fmla="*/ 57 w 1720"/>
                    <a:gd name="T31" fmla="*/ 158 h 758"/>
                    <a:gd name="T32" fmla="*/ 14 w 1720"/>
                    <a:gd name="T33" fmla="*/ 88 h 758"/>
                    <a:gd name="T34" fmla="*/ 0 w 1720"/>
                    <a:gd name="T35" fmla="*/ 14 h 758"/>
                    <a:gd name="T36" fmla="*/ 0 w 1720"/>
                    <a:gd name="T37" fmla="*/ 343 h 758"/>
                    <a:gd name="T38" fmla="*/ 14 w 1720"/>
                    <a:gd name="T39" fmla="*/ 416 h 758"/>
                    <a:gd name="T40" fmla="*/ 57 w 1720"/>
                    <a:gd name="T41" fmla="*/ 487 h 758"/>
                    <a:gd name="T42" fmla="*/ 123 w 1720"/>
                    <a:gd name="T43" fmla="*/ 553 h 758"/>
                    <a:gd name="T44" fmla="*/ 210 w 1720"/>
                    <a:gd name="T45" fmla="*/ 612 h 758"/>
                    <a:gd name="T46" fmla="*/ 319 w 1720"/>
                    <a:gd name="T47" fmla="*/ 664 h 758"/>
                    <a:gd name="T48" fmla="*/ 442 w 1720"/>
                    <a:gd name="T49" fmla="*/ 704 h 758"/>
                    <a:gd name="T50" fmla="*/ 579 w 1720"/>
                    <a:gd name="T51" fmla="*/ 735 h 758"/>
                    <a:gd name="T52" fmla="*/ 725 w 1720"/>
                    <a:gd name="T53" fmla="*/ 754 h 758"/>
                    <a:gd name="T54" fmla="*/ 874 w 1720"/>
                    <a:gd name="T55" fmla="*/ 758 h 758"/>
                    <a:gd name="T56" fmla="*/ 1023 w 1720"/>
                    <a:gd name="T57" fmla="*/ 749 h 758"/>
                    <a:gd name="T58" fmla="*/ 1167 w 1720"/>
                    <a:gd name="T59" fmla="*/ 730 h 758"/>
                    <a:gd name="T60" fmla="*/ 1302 w 1720"/>
                    <a:gd name="T61" fmla="*/ 697 h 758"/>
                    <a:gd name="T62" fmla="*/ 1425 w 1720"/>
                    <a:gd name="T63" fmla="*/ 655 h 758"/>
                    <a:gd name="T64" fmla="*/ 1529 w 1720"/>
                    <a:gd name="T65" fmla="*/ 600 h 758"/>
                    <a:gd name="T66" fmla="*/ 1611 w 1720"/>
                    <a:gd name="T67" fmla="*/ 539 h 758"/>
                    <a:gd name="T68" fmla="*/ 1673 w 1720"/>
                    <a:gd name="T69" fmla="*/ 473 h 758"/>
                    <a:gd name="T70" fmla="*/ 1708 w 1720"/>
                    <a:gd name="T71" fmla="*/ 402 h 758"/>
                    <a:gd name="T72" fmla="*/ 1720 w 1720"/>
                    <a:gd name="T73" fmla="*/ 326 h 758"/>
                    <a:gd name="T74" fmla="*/ 1720 w 1720"/>
                    <a:gd name="T75" fmla="*/ 0 h 758"/>
                    <a:gd name="T76" fmla="*/ 1708 w 1720"/>
                    <a:gd name="T77" fmla="*/ 73 h 7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720" h="758">
                      <a:moveTo>
                        <a:pt x="1708" y="73"/>
                      </a:moveTo>
                      <a:lnTo>
                        <a:pt x="1673" y="144"/>
                      </a:lnTo>
                      <a:lnTo>
                        <a:pt x="1611" y="213"/>
                      </a:lnTo>
                      <a:lnTo>
                        <a:pt x="1529" y="274"/>
                      </a:lnTo>
                      <a:lnTo>
                        <a:pt x="1425" y="326"/>
                      </a:lnTo>
                      <a:lnTo>
                        <a:pt x="1302" y="371"/>
                      </a:lnTo>
                      <a:lnTo>
                        <a:pt x="1167" y="402"/>
                      </a:lnTo>
                      <a:lnTo>
                        <a:pt x="1023" y="423"/>
                      </a:lnTo>
                      <a:lnTo>
                        <a:pt x="874" y="430"/>
                      </a:lnTo>
                      <a:lnTo>
                        <a:pt x="725" y="425"/>
                      </a:lnTo>
                      <a:lnTo>
                        <a:pt x="579" y="406"/>
                      </a:lnTo>
                      <a:lnTo>
                        <a:pt x="442" y="378"/>
                      </a:lnTo>
                      <a:lnTo>
                        <a:pt x="319" y="336"/>
                      </a:lnTo>
                      <a:lnTo>
                        <a:pt x="210" y="284"/>
                      </a:lnTo>
                      <a:lnTo>
                        <a:pt x="123" y="225"/>
                      </a:lnTo>
                      <a:lnTo>
                        <a:pt x="57" y="158"/>
                      </a:lnTo>
                      <a:lnTo>
                        <a:pt x="14" y="88"/>
                      </a:lnTo>
                      <a:lnTo>
                        <a:pt x="0" y="14"/>
                      </a:lnTo>
                      <a:lnTo>
                        <a:pt x="0" y="343"/>
                      </a:lnTo>
                      <a:lnTo>
                        <a:pt x="14" y="416"/>
                      </a:lnTo>
                      <a:lnTo>
                        <a:pt x="57" y="487"/>
                      </a:lnTo>
                      <a:lnTo>
                        <a:pt x="123" y="553"/>
                      </a:lnTo>
                      <a:lnTo>
                        <a:pt x="210" y="612"/>
                      </a:lnTo>
                      <a:lnTo>
                        <a:pt x="319" y="664"/>
                      </a:lnTo>
                      <a:lnTo>
                        <a:pt x="442" y="704"/>
                      </a:lnTo>
                      <a:lnTo>
                        <a:pt x="579" y="735"/>
                      </a:lnTo>
                      <a:lnTo>
                        <a:pt x="725" y="754"/>
                      </a:lnTo>
                      <a:lnTo>
                        <a:pt x="874" y="758"/>
                      </a:lnTo>
                      <a:lnTo>
                        <a:pt x="1023" y="749"/>
                      </a:lnTo>
                      <a:lnTo>
                        <a:pt x="1167" y="730"/>
                      </a:lnTo>
                      <a:lnTo>
                        <a:pt x="1302" y="697"/>
                      </a:lnTo>
                      <a:lnTo>
                        <a:pt x="1425" y="655"/>
                      </a:lnTo>
                      <a:lnTo>
                        <a:pt x="1529" y="600"/>
                      </a:lnTo>
                      <a:lnTo>
                        <a:pt x="1611" y="539"/>
                      </a:lnTo>
                      <a:lnTo>
                        <a:pt x="1673" y="473"/>
                      </a:lnTo>
                      <a:lnTo>
                        <a:pt x="1708" y="402"/>
                      </a:lnTo>
                      <a:lnTo>
                        <a:pt x="1720" y="326"/>
                      </a:lnTo>
                      <a:lnTo>
                        <a:pt x="1720" y="0"/>
                      </a:lnTo>
                      <a:lnTo>
                        <a:pt x="1708" y="7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7DBEFF"/>
                    </a:gs>
                    <a:gs pos="50000">
                      <a:srgbClr val="D5EAFF"/>
                    </a:gs>
                    <a:gs pos="100000">
                      <a:srgbClr val="7DBE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1" name="Freeform 24"/>
                <p:cNvSpPr>
                  <a:spLocks/>
                </p:cNvSpPr>
                <p:nvPr/>
              </p:nvSpPr>
              <p:spPr bwMode="auto">
                <a:xfrm>
                  <a:off x="501" y="2625"/>
                  <a:ext cx="1720" cy="683"/>
                </a:xfrm>
                <a:custGeom>
                  <a:avLst/>
                  <a:gdLst>
                    <a:gd name="T0" fmla="*/ 1703 w 1720"/>
                    <a:gd name="T1" fmla="*/ 180 h 683"/>
                    <a:gd name="T2" fmla="*/ 1663 w 1720"/>
                    <a:gd name="T3" fmla="*/ 109 h 683"/>
                    <a:gd name="T4" fmla="*/ 1597 w 1720"/>
                    <a:gd name="T5" fmla="*/ 43 h 683"/>
                    <a:gd name="T6" fmla="*/ 1536 w 1720"/>
                    <a:gd name="T7" fmla="*/ 0 h 683"/>
                    <a:gd name="T8" fmla="*/ 1536 w 1720"/>
                    <a:gd name="T9" fmla="*/ 102 h 683"/>
                    <a:gd name="T10" fmla="*/ 1562 w 1720"/>
                    <a:gd name="T11" fmla="*/ 128 h 683"/>
                    <a:gd name="T12" fmla="*/ 1597 w 1720"/>
                    <a:gd name="T13" fmla="*/ 189 h 683"/>
                    <a:gd name="T14" fmla="*/ 1611 w 1720"/>
                    <a:gd name="T15" fmla="*/ 253 h 683"/>
                    <a:gd name="T16" fmla="*/ 1602 w 1720"/>
                    <a:gd name="T17" fmla="*/ 317 h 683"/>
                    <a:gd name="T18" fmla="*/ 1571 w 1720"/>
                    <a:gd name="T19" fmla="*/ 381 h 683"/>
                    <a:gd name="T20" fmla="*/ 1536 w 1720"/>
                    <a:gd name="T21" fmla="*/ 419 h 683"/>
                    <a:gd name="T22" fmla="*/ 1517 w 1720"/>
                    <a:gd name="T23" fmla="*/ 440 h 683"/>
                    <a:gd name="T24" fmla="*/ 1444 w 1720"/>
                    <a:gd name="T25" fmla="*/ 494 h 683"/>
                    <a:gd name="T26" fmla="*/ 1354 w 1720"/>
                    <a:gd name="T27" fmla="*/ 539 h 683"/>
                    <a:gd name="T28" fmla="*/ 1247 w 1720"/>
                    <a:gd name="T29" fmla="*/ 577 h 683"/>
                    <a:gd name="T30" fmla="*/ 1129 w 1720"/>
                    <a:gd name="T31" fmla="*/ 605 h 683"/>
                    <a:gd name="T32" fmla="*/ 1004 w 1720"/>
                    <a:gd name="T33" fmla="*/ 624 h 683"/>
                    <a:gd name="T34" fmla="*/ 872 w 1720"/>
                    <a:gd name="T35" fmla="*/ 631 h 683"/>
                    <a:gd name="T36" fmla="*/ 742 w 1720"/>
                    <a:gd name="T37" fmla="*/ 626 h 683"/>
                    <a:gd name="T38" fmla="*/ 614 w 1720"/>
                    <a:gd name="T39" fmla="*/ 610 h 683"/>
                    <a:gd name="T40" fmla="*/ 494 w 1720"/>
                    <a:gd name="T41" fmla="*/ 584 h 683"/>
                    <a:gd name="T42" fmla="*/ 385 w 1720"/>
                    <a:gd name="T43" fmla="*/ 548 h 683"/>
                    <a:gd name="T44" fmla="*/ 291 w 1720"/>
                    <a:gd name="T45" fmla="*/ 504 h 683"/>
                    <a:gd name="T46" fmla="*/ 215 w 1720"/>
                    <a:gd name="T47" fmla="*/ 452 h 683"/>
                    <a:gd name="T48" fmla="*/ 182 w 1720"/>
                    <a:gd name="T49" fmla="*/ 419 h 683"/>
                    <a:gd name="T50" fmla="*/ 156 w 1720"/>
                    <a:gd name="T51" fmla="*/ 393 h 683"/>
                    <a:gd name="T52" fmla="*/ 121 w 1720"/>
                    <a:gd name="T53" fmla="*/ 331 h 683"/>
                    <a:gd name="T54" fmla="*/ 107 w 1720"/>
                    <a:gd name="T55" fmla="*/ 267 h 683"/>
                    <a:gd name="T56" fmla="*/ 116 w 1720"/>
                    <a:gd name="T57" fmla="*/ 201 h 683"/>
                    <a:gd name="T58" fmla="*/ 149 w 1720"/>
                    <a:gd name="T59" fmla="*/ 140 h 683"/>
                    <a:gd name="T60" fmla="*/ 182 w 1720"/>
                    <a:gd name="T61" fmla="*/ 102 h 683"/>
                    <a:gd name="T62" fmla="*/ 182 w 1720"/>
                    <a:gd name="T63" fmla="*/ 0 h 683"/>
                    <a:gd name="T64" fmla="*/ 107 w 1720"/>
                    <a:gd name="T65" fmla="*/ 55 h 683"/>
                    <a:gd name="T66" fmla="*/ 47 w 1720"/>
                    <a:gd name="T67" fmla="*/ 123 h 683"/>
                    <a:gd name="T68" fmla="*/ 10 w 1720"/>
                    <a:gd name="T69" fmla="*/ 194 h 683"/>
                    <a:gd name="T70" fmla="*/ 0 w 1720"/>
                    <a:gd name="T71" fmla="*/ 267 h 683"/>
                    <a:gd name="T72" fmla="*/ 14 w 1720"/>
                    <a:gd name="T73" fmla="*/ 341 h 683"/>
                    <a:gd name="T74" fmla="*/ 57 w 1720"/>
                    <a:gd name="T75" fmla="*/ 411 h 683"/>
                    <a:gd name="T76" fmla="*/ 123 w 1720"/>
                    <a:gd name="T77" fmla="*/ 478 h 683"/>
                    <a:gd name="T78" fmla="*/ 182 w 1720"/>
                    <a:gd name="T79" fmla="*/ 518 h 683"/>
                    <a:gd name="T80" fmla="*/ 210 w 1720"/>
                    <a:gd name="T81" fmla="*/ 537 h 683"/>
                    <a:gd name="T82" fmla="*/ 319 w 1720"/>
                    <a:gd name="T83" fmla="*/ 589 h 683"/>
                    <a:gd name="T84" fmla="*/ 442 w 1720"/>
                    <a:gd name="T85" fmla="*/ 631 h 683"/>
                    <a:gd name="T86" fmla="*/ 579 w 1720"/>
                    <a:gd name="T87" fmla="*/ 659 h 683"/>
                    <a:gd name="T88" fmla="*/ 725 w 1720"/>
                    <a:gd name="T89" fmla="*/ 678 h 683"/>
                    <a:gd name="T90" fmla="*/ 874 w 1720"/>
                    <a:gd name="T91" fmla="*/ 683 h 683"/>
                    <a:gd name="T92" fmla="*/ 1023 w 1720"/>
                    <a:gd name="T93" fmla="*/ 676 h 683"/>
                    <a:gd name="T94" fmla="*/ 1167 w 1720"/>
                    <a:gd name="T95" fmla="*/ 655 h 683"/>
                    <a:gd name="T96" fmla="*/ 1302 w 1720"/>
                    <a:gd name="T97" fmla="*/ 624 h 683"/>
                    <a:gd name="T98" fmla="*/ 1425 w 1720"/>
                    <a:gd name="T99" fmla="*/ 579 h 683"/>
                    <a:gd name="T100" fmla="*/ 1529 w 1720"/>
                    <a:gd name="T101" fmla="*/ 527 h 683"/>
                    <a:gd name="T102" fmla="*/ 1536 w 1720"/>
                    <a:gd name="T103" fmla="*/ 520 h 683"/>
                    <a:gd name="T104" fmla="*/ 1611 w 1720"/>
                    <a:gd name="T105" fmla="*/ 466 h 683"/>
                    <a:gd name="T106" fmla="*/ 1673 w 1720"/>
                    <a:gd name="T107" fmla="*/ 397 h 683"/>
                    <a:gd name="T108" fmla="*/ 1708 w 1720"/>
                    <a:gd name="T109" fmla="*/ 326 h 683"/>
                    <a:gd name="T110" fmla="*/ 1720 w 1720"/>
                    <a:gd name="T111" fmla="*/ 253 h 683"/>
                    <a:gd name="T112" fmla="*/ 1703 w 1720"/>
                    <a:gd name="T113" fmla="*/ 180 h 6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720" h="683">
                      <a:moveTo>
                        <a:pt x="1703" y="180"/>
                      </a:moveTo>
                      <a:lnTo>
                        <a:pt x="1663" y="109"/>
                      </a:lnTo>
                      <a:lnTo>
                        <a:pt x="1597" y="43"/>
                      </a:lnTo>
                      <a:lnTo>
                        <a:pt x="1536" y="0"/>
                      </a:lnTo>
                      <a:lnTo>
                        <a:pt x="1536" y="102"/>
                      </a:lnTo>
                      <a:lnTo>
                        <a:pt x="1562" y="128"/>
                      </a:lnTo>
                      <a:lnTo>
                        <a:pt x="1597" y="189"/>
                      </a:lnTo>
                      <a:lnTo>
                        <a:pt x="1611" y="253"/>
                      </a:lnTo>
                      <a:lnTo>
                        <a:pt x="1602" y="317"/>
                      </a:lnTo>
                      <a:lnTo>
                        <a:pt x="1571" y="381"/>
                      </a:lnTo>
                      <a:lnTo>
                        <a:pt x="1536" y="419"/>
                      </a:lnTo>
                      <a:lnTo>
                        <a:pt x="1517" y="440"/>
                      </a:lnTo>
                      <a:lnTo>
                        <a:pt x="1444" y="494"/>
                      </a:lnTo>
                      <a:lnTo>
                        <a:pt x="1354" y="539"/>
                      </a:lnTo>
                      <a:lnTo>
                        <a:pt x="1247" y="577"/>
                      </a:lnTo>
                      <a:lnTo>
                        <a:pt x="1129" y="605"/>
                      </a:lnTo>
                      <a:lnTo>
                        <a:pt x="1004" y="624"/>
                      </a:lnTo>
                      <a:lnTo>
                        <a:pt x="872" y="631"/>
                      </a:lnTo>
                      <a:lnTo>
                        <a:pt x="742" y="626"/>
                      </a:lnTo>
                      <a:lnTo>
                        <a:pt x="614" y="610"/>
                      </a:lnTo>
                      <a:lnTo>
                        <a:pt x="494" y="584"/>
                      </a:lnTo>
                      <a:lnTo>
                        <a:pt x="385" y="548"/>
                      </a:lnTo>
                      <a:lnTo>
                        <a:pt x="291" y="504"/>
                      </a:lnTo>
                      <a:lnTo>
                        <a:pt x="215" y="452"/>
                      </a:lnTo>
                      <a:lnTo>
                        <a:pt x="182" y="419"/>
                      </a:lnTo>
                      <a:lnTo>
                        <a:pt x="156" y="393"/>
                      </a:lnTo>
                      <a:lnTo>
                        <a:pt x="121" y="331"/>
                      </a:lnTo>
                      <a:lnTo>
                        <a:pt x="107" y="267"/>
                      </a:lnTo>
                      <a:lnTo>
                        <a:pt x="116" y="201"/>
                      </a:lnTo>
                      <a:lnTo>
                        <a:pt x="149" y="140"/>
                      </a:lnTo>
                      <a:lnTo>
                        <a:pt x="182" y="102"/>
                      </a:lnTo>
                      <a:lnTo>
                        <a:pt x="182" y="0"/>
                      </a:lnTo>
                      <a:lnTo>
                        <a:pt x="107" y="55"/>
                      </a:lnTo>
                      <a:lnTo>
                        <a:pt x="47" y="123"/>
                      </a:lnTo>
                      <a:lnTo>
                        <a:pt x="10" y="194"/>
                      </a:lnTo>
                      <a:lnTo>
                        <a:pt x="0" y="267"/>
                      </a:lnTo>
                      <a:lnTo>
                        <a:pt x="14" y="341"/>
                      </a:lnTo>
                      <a:lnTo>
                        <a:pt x="57" y="411"/>
                      </a:lnTo>
                      <a:lnTo>
                        <a:pt x="123" y="478"/>
                      </a:lnTo>
                      <a:lnTo>
                        <a:pt x="182" y="518"/>
                      </a:lnTo>
                      <a:lnTo>
                        <a:pt x="210" y="537"/>
                      </a:lnTo>
                      <a:lnTo>
                        <a:pt x="319" y="589"/>
                      </a:lnTo>
                      <a:lnTo>
                        <a:pt x="442" y="631"/>
                      </a:lnTo>
                      <a:lnTo>
                        <a:pt x="579" y="659"/>
                      </a:lnTo>
                      <a:lnTo>
                        <a:pt x="725" y="678"/>
                      </a:lnTo>
                      <a:lnTo>
                        <a:pt x="874" y="683"/>
                      </a:lnTo>
                      <a:lnTo>
                        <a:pt x="1023" y="676"/>
                      </a:lnTo>
                      <a:lnTo>
                        <a:pt x="1167" y="655"/>
                      </a:lnTo>
                      <a:lnTo>
                        <a:pt x="1302" y="624"/>
                      </a:lnTo>
                      <a:lnTo>
                        <a:pt x="1425" y="579"/>
                      </a:lnTo>
                      <a:lnTo>
                        <a:pt x="1529" y="527"/>
                      </a:lnTo>
                      <a:lnTo>
                        <a:pt x="1536" y="520"/>
                      </a:lnTo>
                      <a:lnTo>
                        <a:pt x="1611" y="466"/>
                      </a:lnTo>
                      <a:lnTo>
                        <a:pt x="1673" y="397"/>
                      </a:lnTo>
                      <a:lnTo>
                        <a:pt x="1708" y="326"/>
                      </a:lnTo>
                      <a:lnTo>
                        <a:pt x="1720" y="253"/>
                      </a:lnTo>
                      <a:lnTo>
                        <a:pt x="1703" y="180"/>
                      </a:lnTo>
                      <a:close/>
                    </a:path>
                  </a:pathLst>
                </a:custGeom>
                <a:solidFill>
                  <a:srgbClr val="CDE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58" name="Text Box 167"/>
              <p:cNvSpPr txBox="1">
                <a:spLocks noChangeArrowheads="1"/>
              </p:cNvSpPr>
              <p:nvPr/>
            </p:nvSpPr>
            <p:spPr bwMode="auto">
              <a:xfrm>
                <a:off x="1022" y="3345"/>
                <a:ext cx="567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/>
                  <a:t>Text 1</a:t>
                </a:r>
              </a:p>
            </p:txBody>
          </p:sp>
        </p:grpSp>
        <p:grpSp>
          <p:nvGrpSpPr>
            <p:cNvPr id="141" name="Group 108"/>
            <p:cNvGrpSpPr>
              <a:grpSpLocks/>
            </p:cNvGrpSpPr>
            <p:nvPr/>
          </p:nvGrpSpPr>
          <p:grpSpPr bwMode="auto">
            <a:xfrm>
              <a:off x="624" y="2278"/>
              <a:ext cx="1354" cy="978"/>
              <a:chOff x="683" y="2278"/>
              <a:chExt cx="1354" cy="978"/>
            </a:xfrm>
          </p:grpSpPr>
          <p:sp>
            <p:nvSpPr>
              <p:cNvPr id="154" name="Freeform 8"/>
              <p:cNvSpPr>
                <a:spLocks/>
              </p:cNvSpPr>
              <p:nvPr/>
            </p:nvSpPr>
            <p:spPr bwMode="auto">
              <a:xfrm>
                <a:off x="789" y="2278"/>
                <a:ext cx="1142" cy="815"/>
              </a:xfrm>
              <a:custGeom>
                <a:avLst/>
                <a:gdLst>
                  <a:gd name="T0" fmla="*/ 1132 w 1142"/>
                  <a:gd name="T1" fmla="*/ 227 h 815"/>
                  <a:gd name="T2" fmla="*/ 1104 w 1142"/>
                  <a:gd name="T3" fmla="*/ 180 h 815"/>
                  <a:gd name="T4" fmla="*/ 1061 w 1142"/>
                  <a:gd name="T5" fmla="*/ 135 h 815"/>
                  <a:gd name="T6" fmla="*/ 1002 w 1142"/>
                  <a:gd name="T7" fmla="*/ 95 h 815"/>
                  <a:gd name="T8" fmla="*/ 931 w 1142"/>
                  <a:gd name="T9" fmla="*/ 62 h 815"/>
                  <a:gd name="T10" fmla="*/ 848 w 1142"/>
                  <a:gd name="T11" fmla="*/ 33 h 815"/>
                  <a:gd name="T12" fmla="*/ 756 w 1142"/>
                  <a:gd name="T13" fmla="*/ 14 h 815"/>
                  <a:gd name="T14" fmla="*/ 662 w 1142"/>
                  <a:gd name="T15" fmla="*/ 2 h 815"/>
                  <a:gd name="T16" fmla="*/ 563 w 1142"/>
                  <a:gd name="T17" fmla="*/ 0 h 815"/>
                  <a:gd name="T18" fmla="*/ 463 w 1142"/>
                  <a:gd name="T19" fmla="*/ 5 h 815"/>
                  <a:gd name="T20" fmla="*/ 367 w 1142"/>
                  <a:gd name="T21" fmla="*/ 17 h 815"/>
                  <a:gd name="T22" fmla="*/ 279 w 1142"/>
                  <a:gd name="T23" fmla="*/ 38 h 815"/>
                  <a:gd name="T24" fmla="*/ 199 w 1142"/>
                  <a:gd name="T25" fmla="*/ 69 h 815"/>
                  <a:gd name="T26" fmla="*/ 128 w 1142"/>
                  <a:gd name="T27" fmla="*/ 104 h 815"/>
                  <a:gd name="T28" fmla="*/ 74 w 1142"/>
                  <a:gd name="T29" fmla="*/ 144 h 815"/>
                  <a:gd name="T30" fmla="*/ 34 w 1142"/>
                  <a:gd name="T31" fmla="*/ 189 h 815"/>
                  <a:gd name="T32" fmla="*/ 10 w 1142"/>
                  <a:gd name="T33" fmla="*/ 236 h 815"/>
                  <a:gd name="T34" fmla="*/ 3 w 1142"/>
                  <a:gd name="T35" fmla="*/ 284 h 815"/>
                  <a:gd name="T36" fmla="*/ 0 w 1142"/>
                  <a:gd name="T37" fmla="*/ 815 h 815"/>
                  <a:gd name="T38" fmla="*/ 1142 w 1142"/>
                  <a:gd name="T39" fmla="*/ 806 h 815"/>
                  <a:gd name="T40" fmla="*/ 1141 w 1142"/>
                  <a:gd name="T41" fmla="*/ 274 h 815"/>
                  <a:gd name="T42" fmla="*/ 1132 w 1142"/>
                  <a:gd name="T43" fmla="*/ 227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42" h="815">
                    <a:moveTo>
                      <a:pt x="1132" y="227"/>
                    </a:moveTo>
                    <a:lnTo>
                      <a:pt x="1104" y="180"/>
                    </a:lnTo>
                    <a:lnTo>
                      <a:pt x="1061" y="135"/>
                    </a:lnTo>
                    <a:lnTo>
                      <a:pt x="1002" y="95"/>
                    </a:lnTo>
                    <a:lnTo>
                      <a:pt x="931" y="62"/>
                    </a:lnTo>
                    <a:lnTo>
                      <a:pt x="848" y="33"/>
                    </a:lnTo>
                    <a:lnTo>
                      <a:pt x="756" y="14"/>
                    </a:lnTo>
                    <a:lnTo>
                      <a:pt x="662" y="2"/>
                    </a:lnTo>
                    <a:lnTo>
                      <a:pt x="563" y="0"/>
                    </a:lnTo>
                    <a:lnTo>
                      <a:pt x="463" y="5"/>
                    </a:lnTo>
                    <a:lnTo>
                      <a:pt x="367" y="17"/>
                    </a:lnTo>
                    <a:lnTo>
                      <a:pt x="279" y="38"/>
                    </a:lnTo>
                    <a:lnTo>
                      <a:pt x="199" y="69"/>
                    </a:lnTo>
                    <a:lnTo>
                      <a:pt x="128" y="104"/>
                    </a:lnTo>
                    <a:lnTo>
                      <a:pt x="74" y="144"/>
                    </a:lnTo>
                    <a:lnTo>
                      <a:pt x="34" y="189"/>
                    </a:lnTo>
                    <a:lnTo>
                      <a:pt x="10" y="236"/>
                    </a:lnTo>
                    <a:lnTo>
                      <a:pt x="3" y="284"/>
                    </a:lnTo>
                    <a:lnTo>
                      <a:pt x="0" y="815"/>
                    </a:lnTo>
                    <a:lnTo>
                      <a:pt x="1142" y="806"/>
                    </a:lnTo>
                    <a:lnTo>
                      <a:pt x="1141" y="274"/>
                    </a:lnTo>
                    <a:lnTo>
                      <a:pt x="1132" y="227"/>
                    </a:lnTo>
                    <a:close/>
                  </a:path>
                </a:pathLst>
              </a:custGeom>
              <a:solidFill>
                <a:srgbClr val="41414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5" name="Freeform 23"/>
              <p:cNvSpPr>
                <a:spLocks/>
              </p:cNvSpPr>
              <p:nvPr/>
            </p:nvSpPr>
            <p:spPr bwMode="auto">
              <a:xfrm>
                <a:off x="683" y="2552"/>
                <a:ext cx="1354" cy="704"/>
              </a:xfrm>
              <a:custGeom>
                <a:avLst/>
                <a:gdLst>
                  <a:gd name="T0" fmla="*/ 1347 w 1354"/>
                  <a:gd name="T1" fmla="*/ 57 h 704"/>
                  <a:gd name="T2" fmla="*/ 1318 w 1354"/>
                  <a:gd name="T3" fmla="*/ 114 h 704"/>
                  <a:gd name="T4" fmla="*/ 1271 w 1354"/>
                  <a:gd name="T5" fmla="*/ 168 h 704"/>
                  <a:gd name="T6" fmla="*/ 1205 w 1354"/>
                  <a:gd name="T7" fmla="*/ 215 h 704"/>
                  <a:gd name="T8" fmla="*/ 1122 w 1354"/>
                  <a:gd name="T9" fmla="*/ 258 h 704"/>
                  <a:gd name="T10" fmla="*/ 1025 w 1354"/>
                  <a:gd name="T11" fmla="*/ 291 h 704"/>
                  <a:gd name="T12" fmla="*/ 921 w 1354"/>
                  <a:gd name="T13" fmla="*/ 317 h 704"/>
                  <a:gd name="T14" fmla="*/ 806 w 1354"/>
                  <a:gd name="T15" fmla="*/ 333 h 704"/>
                  <a:gd name="T16" fmla="*/ 690 w 1354"/>
                  <a:gd name="T17" fmla="*/ 338 h 704"/>
                  <a:gd name="T18" fmla="*/ 572 w 1354"/>
                  <a:gd name="T19" fmla="*/ 336 h 704"/>
                  <a:gd name="T20" fmla="*/ 456 w 1354"/>
                  <a:gd name="T21" fmla="*/ 321 h 704"/>
                  <a:gd name="T22" fmla="*/ 350 w 1354"/>
                  <a:gd name="T23" fmla="*/ 298 h 704"/>
                  <a:gd name="T24" fmla="*/ 251 w 1354"/>
                  <a:gd name="T25" fmla="*/ 265 h 704"/>
                  <a:gd name="T26" fmla="*/ 165 w 1354"/>
                  <a:gd name="T27" fmla="*/ 225 h 704"/>
                  <a:gd name="T28" fmla="*/ 97 w 1354"/>
                  <a:gd name="T29" fmla="*/ 177 h 704"/>
                  <a:gd name="T30" fmla="*/ 50 w 1354"/>
                  <a:gd name="T31" fmla="*/ 130 h 704"/>
                  <a:gd name="T32" fmla="*/ 50 w 1354"/>
                  <a:gd name="T33" fmla="*/ 130 h 704"/>
                  <a:gd name="T34" fmla="*/ 45 w 1354"/>
                  <a:gd name="T35" fmla="*/ 125 h 704"/>
                  <a:gd name="T36" fmla="*/ 12 w 1354"/>
                  <a:gd name="T37" fmla="*/ 69 h 704"/>
                  <a:gd name="T38" fmla="*/ 0 w 1354"/>
                  <a:gd name="T39" fmla="*/ 12 h 704"/>
                  <a:gd name="T40" fmla="*/ 0 w 1354"/>
                  <a:gd name="T41" fmla="*/ 492 h 704"/>
                  <a:gd name="T42" fmla="*/ 33 w 1354"/>
                  <a:gd name="T43" fmla="*/ 525 h 704"/>
                  <a:gd name="T44" fmla="*/ 109 w 1354"/>
                  <a:gd name="T45" fmla="*/ 577 h 704"/>
                  <a:gd name="T46" fmla="*/ 203 w 1354"/>
                  <a:gd name="T47" fmla="*/ 621 h 704"/>
                  <a:gd name="T48" fmla="*/ 312 w 1354"/>
                  <a:gd name="T49" fmla="*/ 657 h 704"/>
                  <a:gd name="T50" fmla="*/ 432 w 1354"/>
                  <a:gd name="T51" fmla="*/ 683 h 704"/>
                  <a:gd name="T52" fmla="*/ 560 w 1354"/>
                  <a:gd name="T53" fmla="*/ 699 h 704"/>
                  <a:gd name="T54" fmla="*/ 690 w 1354"/>
                  <a:gd name="T55" fmla="*/ 704 h 704"/>
                  <a:gd name="T56" fmla="*/ 822 w 1354"/>
                  <a:gd name="T57" fmla="*/ 697 h 704"/>
                  <a:gd name="T58" fmla="*/ 947 w 1354"/>
                  <a:gd name="T59" fmla="*/ 678 h 704"/>
                  <a:gd name="T60" fmla="*/ 1065 w 1354"/>
                  <a:gd name="T61" fmla="*/ 650 h 704"/>
                  <a:gd name="T62" fmla="*/ 1172 w 1354"/>
                  <a:gd name="T63" fmla="*/ 612 h 704"/>
                  <a:gd name="T64" fmla="*/ 1262 w 1354"/>
                  <a:gd name="T65" fmla="*/ 567 h 704"/>
                  <a:gd name="T66" fmla="*/ 1335 w 1354"/>
                  <a:gd name="T67" fmla="*/ 513 h 704"/>
                  <a:gd name="T68" fmla="*/ 1354 w 1354"/>
                  <a:gd name="T69" fmla="*/ 492 h 704"/>
                  <a:gd name="T70" fmla="*/ 1354 w 1354"/>
                  <a:gd name="T71" fmla="*/ 0 h 704"/>
                  <a:gd name="T72" fmla="*/ 1347 w 1354"/>
                  <a:gd name="T73" fmla="*/ 57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54" h="704">
                    <a:moveTo>
                      <a:pt x="1347" y="57"/>
                    </a:moveTo>
                    <a:lnTo>
                      <a:pt x="1318" y="114"/>
                    </a:lnTo>
                    <a:lnTo>
                      <a:pt x="1271" y="168"/>
                    </a:lnTo>
                    <a:lnTo>
                      <a:pt x="1205" y="215"/>
                    </a:lnTo>
                    <a:lnTo>
                      <a:pt x="1122" y="258"/>
                    </a:lnTo>
                    <a:lnTo>
                      <a:pt x="1025" y="291"/>
                    </a:lnTo>
                    <a:lnTo>
                      <a:pt x="921" y="317"/>
                    </a:lnTo>
                    <a:lnTo>
                      <a:pt x="806" y="333"/>
                    </a:lnTo>
                    <a:lnTo>
                      <a:pt x="690" y="338"/>
                    </a:lnTo>
                    <a:lnTo>
                      <a:pt x="572" y="336"/>
                    </a:lnTo>
                    <a:lnTo>
                      <a:pt x="456" y="321"/>
                    </a:lnTo>
                    <a:lnTo>
                      <a:pt x="350" y="298"/>
                    </a:lnTo>
                    <a:lnTo>
                      <a:pt x="251" y="265"/>
                    </a:lnTo>
                    <a:lnTo>
                      <a:pt x="165" y="225"/>
                    </a:lnTo>
                    <a:lnTo>
                      <a:pt x="97" y="177"/>
                    </a:lnTo>
                    <a:lnTo>
                      <a:pt x="50" y="130"/>
                    </a:lnTo>
                    <a:lnTo>
                      <a:pt x="50" y="130"/>
                    </a:lnTo>
                    <a:lnTo>
                      <a:pt x="45" y="125"/>
                    </a:lnTo>
                    <a:lnTo>
                      <a:pt x="12" y="69"/>
                    </a:lnTo>
                    <a:lnTo>
                      <a:pt x="0" y="12"/>
                    </a:lnTo>
                    <a:lnTo>
                      <a:pt x="0" y="492"/>
                    </a:lnTo>
                    <a:lnTo>
                      <a:pt x="33" y="525"/>
                    </a:lnTo>
                    <a:lnTo>
                      <a:pt x="109" y="577"/>
                    </a:lnTo>
                    <a:lnTo>
                      <a:pt x="203" y="621"/>
                    </a:lnTo>
                    <a:lnTo>
                      <a:pt x="312" y="657"/>
                    </a:lnTo>
                    <a:lnTo>
                      <a:pt x="432" y="683"/>
                    </a:lnTo>
                    <a:lnTo>
                      <a:pt x="560" y="699"/>
                    </a:lnTo>
                    <a:lnTo>
                      <a:pt x="690" y="704"/>
                    </a:lnTo>
                    <a:lnTo>
                      <a:pt x="822" y="697"/>
                    </a:lnTo>
                    <a:lnTo>
                      <a:pt x="947" y="678"/>
                    </a:lnTo>
                    <a:lnTo>
                      <a:pt x="1065" y="650"/>
                    </a:lnTo>
                    <a:lnTo>
                      <a:pt x="1172" y="612"/>
                    </a:lnTo>
                    <a:lnTo>
                      <a:pt x="1262" y="567"/>
                    </a:lnTo>
                    <a:lnTo>
                      <a:pt x="1335" y="513"/>
                    </a:lnTo>
                    <a:lnTo>
                      <a:pt x="1354" y="492"/>
                    </a:lnTo>
                    <a:lnTo>
                      <a:pt x="1354" y="0"/>
                    </a:lnTo>
                    <a:lnTo>
                      <a:pt x="1347" y="5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DBEFF"/>
                  </a:gs>
                  <a:gs pos="50000">
                    <a:srgbClr val="D5EAFF"/>
                  </a:gs>
                  <a:gs pos="100000">
                    <a:srgbClr val="7DBE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6" name="Freeform 26"/>
              <p:cNvSpPr>
                <a:spLocks/>
              </p:cNvSpPr>
              <p:nvPr/>
            </p:nvSpPr>
            <p:spPr bwMode="auto">
              <a:xfrm>
                <a:off x="683" y="2330"/>
                <a:ext cx="1354" cy="560"/>
              </a:xfrm>
              <a:custGeom>
                <a:avLst/>
                <a:gdLst>
                  <a:gd name="T0" fmla="*/ 1342 w 1354"/>
                  <a:gd name="T1" fmla="*/ 163 h 560"/>
                  <a:gd name="T2" fmla="*/ 1309 w 1354"/>
                  <a:gd name="T3" fmla="*/ 109 h 560"/>
                  <a:gd name="T4" fmla="*/ 1259 w 1354"/>
                  <a:gd name="T5" fmla="*/ 57 h 560"/>
                  <a:gd name="T6" fmla="*/ 1188 w 1354"/>
                  <a:gd name="T7" fmla="*/ 10 h 560"/>
                  <a:gd name="T8" fmla="*/ 1172 w 1354"/>
                  <a:gd name="T9" fmla="*/ 0 h 560"/>
                  <a:gd name="T10" fmla="*/ 1172 w 1354"/>
                  <a:gd name="T11" fmla="*/ 90 h 560"/>
                  <a:gd name="T12" fmla="*/ 1210 w 1354"/>
                  <a:gd name="T13" fmla="*/ 128 h 560"/>
                  <a:gd name="T14" fmla="*/ 1238 w 1354"/>
                  <a:gd name="T15" fmla="*/ 175 h 560"/>
                  <a:gd name="T16" fmla="*/ 1247 w 1354"/>
                  <a:gd name="T17" fmla="*/ 222 h 560"/>
                  <a:gd name="T18" fmla="*/ 1240 w 1354"/>
                  <a:gd name="T19" fmla="*/ 272 h 560"/>
                  <a:gd name="T20" fmla="*/ 1217 w 1354"/>
                  <a:gd name="T21" fmla="*/ 319 h 560"/>
                  <a:gd name="T22" fmla="*/ 1177 w 1354"/>
                  <a:gd name="T23" fmla="*/ 364 h 560"/>
                  <a:gd name="T24" fmla="*/ 1172 w 1354"/>
                  <a:gd name="T25" fmla="*/ 366 h 560"/>
                  <a:gd name="T26" fmla="*/ 1120 w 1354"/>
                  <a:gd name="T27" fmla="*/ 404 h 560"/>
                  <a:gd name="T28" fmla="*/ 1051 w 1354"/>
                  <a:gd name="T29" fmla="*/ 439 h 560"/>
                  <a:gd name="T30" fmla="*/ 971 w 1354"/>
                  <a:gd name="T31" fmla="*/ 468 h 560"/>
                  <a:gd name="T32" fmla="*/ 881 w 1354"/>
                  <a:gd name="T33" fmla="*/ 489 h 560"/>
                  <a:gd name="T34" fmla="*/ 787 w 1354"/>
                  <a:gd name="T35" fmla="*/ 503 h 560"/>
                  <a:gd name="T36" fmla="*/ 688 w 1354"/>
                  <a:gd name="T37" fmla="*/ 508 h 560"/>
                  <a:gd name="T38" fmla="*/ 588 w 1354"/>
                  <a:gd name="T39" fmla="*/ 506 h 560"/>
                  <a:gd name="T40" fmla="*/ 491 w 1354"/>
                  <a:gd name="T41" fmla="*/ 494 h 560"/>
                  <a:gd name="T42" fmla="*/ 402 w 1354"/>
                  <a:gd name="T43" fmla="*/ 473 h 560"/>
                  <a:gd name="T44" fmla="*/ 319 w 1354"/>
                  <a:gd name="T45" fmla="*/ 447 h 560"/>
                  <a:gd name="T46" fmla="*/ 248 w 1354"/>
                  <a:gd name="T47" fmla="*/ 411 h 560"/>
                  <a:gd name="T48" fmla="*/ 189 w 1354"/>
                  <a:gd name="T49" fmla="*/ 371 h 560"/>
                  <a:gd name="T50" fmla="*/ 182 w 1354"/>
                  <a:gd name="T51" fmla="*/ 366 h 560"/>
                  <a:gd name="T52" fmla="*/ 147 w 1354"/>
                  <a:gd name="T53" fmla="*/ 328 h 560"/>
                  <a:gd name="T54" fmla="*/ 118 w 1354"/>
                  <a:gd name="T55" fmla="*/ 281 h 560"/>
                  <a:gd name="T56" fmla="*/ 109 w 1354"/>
                  <a:gd name="T57" fmla="*/ 232 h 560"/>
                  <a:gd name="T58" fmla="*/ 116 w 1354"/>
                  <a:gd name="T59" fmla="*/ 184 h 560"/>
                  <a:gd name="T60" fmla="*/ 140 w 1354"/>
                  <a:gd name="T61" fmla="*/ 137 h 560"/>
                  <a:gd name="T62" fmla="*/ 180 w 1354"/>
                  <a:gd name="T63" fmla="*/ 92 h 560"/>
                  <a:gd name="T64" fmla="*/ 182 w 1354"/>
                  <a:gd name="T65" fmla="*/ 87 h 560"/>
                  <a:gd name="T66" fmla="*/ 182 w 1354"/>
                  <a:gd name="T67" fmla="*/ 2 h 560"/>
                  <a:gd name="T68" fmla="*/ 151 w 1354"/>
                  <a:gd name="T69" fmla="*/ 17 h 560"/>
                  <a:gd name="T70" fmla="*/ 85 w 1354"/>
                  <a:gd name="T71" fmla="*/ 66 h 560"/>
                  <a:gd name="T72" fmla="*/ 38 w 1354"/>
                  <a:gd name="T73" fmla="*/ 118 h 560"/>
                  <a:gd name="T74" fmla="*/ 10 w 1354"/>
                  <a:gd name="T75" fmla="*/ 175 h 560"/>
                  <a:gd name="T76" fmla="*/ 0 w 1354"/>
                  <a:gd name="T77" fmla="*/ 234 h 560"/>
                  <a:gd name="T78" fmla="*/ 12 w 1354"/>
                  <a:gd name="T79" fmla="*/ 291 h 560"/>
                  <a:gd name="T80" fmla="*/ 45 w 1354"/>
                  <a:gd name="T81" fmla="*/ 347 h 560"/>
                  <a:gd name="T82" fmla="*/ 97 w 1354"/>
                  <a:gd name="T83" fmla="*/ 399 h 560"/>
                  <a:gd name="T84" fmla="*/ 165 w 1354"/>
                  <a:gd name="T85" fmla="*/ 447 h 560"/>
                  <a:gd name="T86" fmla="*/ 182 w 1354"/>
                  <a:gd name="T87" fmla="*/ 454 h 560"/>
                  <a:gd name="T88" fmla="*/ 251 w 1354"/>
                  <a:gd name="T89" fmla="*/ 487 h 560"/>
                  <a:gd name="T90" fmla="*/ 350 w 1354"/>
                  <a:gd name="T91" fmla="*/ 520 h 560"/>
                  <a:gd name="T92" fmla="*/ 456 w 1354"/>
                  <a:gd name="T93" fmla="*/ 543 h 560"/>
                  <a:gd name="T94" fmla="*/ 572 w 1354"/>
                  <a:gd name="T95" fmla="*/ 558 h 560"/>
                  <a:gd name="T96" fmla="*/ 690 w 1354"/>
                  <a:gd name="T97" fmla="*/ 560 h 560"/>
                  <a:gd name="T98" fmla="*/ 806 w 1354"/>
                  <a:gd name="T99" fmla="*/ 555 h 560"/>
                  <a:gd name="T100" fmla="*/ 921 w 1354"/>
                  <a:gd name="T101" fmla="*/ 539 h 560"/>
                  <a:gd name="T102" fmla="*/ 1025 w 1354"/>
                  <a:gd name="T103" fmla="*/ 513 h 560"/>
                  <a:gd name="T104" fmla="*/ 1122 w 1354"/>
                  <a:gd name="T105" fmla="*/ 480 h 560"/>
                  <a:gd name="T106" fmla="*/ 1172 w 1354"/>
                  <a:gd name="T107" fmla="*/ 454 h 560"/>
                  <a:gd name="T108" fmla="*/ 1205 w 1354"/>
                  <a:gd name="T109" fmla="*/ 437 h 560"/>
                  <a:gd name="T110" fmla="*/ 1271 w 1354"/>
                  <a:gd name="T111" fmla="*/ 390 h 560"/>
                  <a:gd name="T112" fmla="*/ 1318 w 1354"/>
                  <a:gd name="T113" fmla="*/ 336 h 560"/>
                  <a:gd name="T114" fmla="*/ 1347 w 1354"/>
                  <a:gd name="T115" fmla="*/ 279 h 560"/>
                  <a:gd name="T116" fmla="*/ 1354 w 1354"/>
                  <a:gd name="T117" fmla="*/ 222 h 560"/>
                  <a:gd name="T118" fmla="*/ 1342 w 1354"/>
                  <a:gd name="T119" fmla="*/ 163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54" h="560">
                    <a:moveTo>
                      <a:pt x="1342" y="163"/>
                    </a:moveTo>
                    <a:lnTo>
                      <a:pt x="1309" y="109"/>
                    </a:lnTo>
                    <a:lnTo>
                      <a:pt x="1259" y="57"/>
                    </a:lnTo>
                    <a:lnTo>
                      <a:pt x="1188" y="10"/>
                    </a:lnTo>
                    <a:lnTo>
                      <a:pt x="1172" y="0"/>
                    </a:lnTo>
                    <a:lnTo>
                      <a:pt x="1172" y="90"/>
                    </a:lnTo>
                    <a:lnTo>
                      <a:pt x="1210" y="128"/>
                    </a:lnTo>
                    <a:lnTo>
                      <a:pt x="1238" y="175"/>
                    </a:lnTo>
                    <a:lnTo>
                      <a:pt x="1247" y="222"/>
                    </a:lnTo>
                    <a:lnTo>
                      <a:pt x="1240" y="272"/>
                    </a:lnTo>
                    <a:lnTo>
                      <a:pt x="1217" y="319"/>
                    </a:lnTo>
                    <a:lnTo>
                      <a:pt x="1177" y="364"/>
                    </a:lnTo>
                    <a:lnTo>
                      <a:pt x="1172" y="366"/>
                    </a:lnTo>
                    <a:lnTo>
                      <a:pt x="1120" y="404"/>
                    </a:lnTo>
                    <a:lnTo>
                      <a:pt x="1051" y="439"/>
                    </a:lnTo>
                    <a:lnTo>
                      <a:pt x="971" y="468"/>
                    </a:lnTo>
                    <a:lnTo>
                      <a:pt x="881" y="489"/>
                    </a:lnTo>
                    <a:lnTo>
                      <a:pt x="787" y="503"/>
                    </a:lnTo>
                    <a:lnTo>
                      <a:pt x="688" y="508"/>
                    </a:lnTo>
                    <a:lnTo>
                      <a:pt x="588" y="506"/>
                    </a:lnTo>
                    <a:lnTo>
                      <a:pt x="491" y="494"/>
                    </a:lnTo>
                    <a:lnTo>
                      <a:pt x="402" y="473"/>
                    </a:lnTo>
                    <a:lnTo>
                      <a:pt x="319" y="447"/>
                    </a:lnTo>
                    <a:lnTo>
                      <a:pt x="248" y="411"/>
                    </a:lnTo>
                    <a:lnTo>
                      <a:pt x="189" y="371"/>
                    </a:lnTo>
                    <a:lnTo>
                      <a:pt x="182" y="366"/>
                    </a:lnTo>
                    <a:lnTo>
                      <a:pt x="147" y="328"/>
                    </a:lnTo>
                    <a:lnTo>
                      <a:pt x="118" y="281"/>
                    </a:lnTo>
                    <a:lnTo>
                      <a:pt x="109" y="232"/>
                    </a:lnTo>
                    <a:lnTo>
                      <a:pt x="116" y="184"/>
                    </a:lnTo>
                    <a:lnTo>
                      <a:pt x="140" y="137"/>
                    </a:lnTo>
                    <a:lnTo>
                      <a:pt x="180" y="92"/>
                    </a:lnTo>
                    <a:lnTo>
                      <a:pt x="182" y="87"/>
                    </a:lnTo>
                    <a:lnTo>
                      <a:pt x="182" y="2"/>
                    </a:lnTo>
                    <a:lnTo>
                      <a:pt x="151" y="17"/>
                    </a:lnTo>
                    <a:lnTo>
                      <a:pt x="85" y="66"/>
                    </a:lnTo>
                    <a:lnTo>
                      <a:pt x="38" y="118"/>
                    </a:lnTo>
                    <a:lnTo>
                      <a:pt x="10" y="175"/>
                    </a:lnTo>
                    <a:lnTo>
                      <a:pt x="0" y="234"/>
                    </a:lnTo>
                    <a:lnTo>
                      <a:pt x="12" y="291"/>
                    </a:lnTo>
                    <a:lnTo>
                      <a:pt x="45" y="347"/>
                    </a:lnTo>
                    <a:lnTo>
                      <a:pt x="97" y="399"/>
                    </a:lnTo>
                    <a:lnTo>
                      <a:pt x="165" y="447"/>
                    </a:lnTo>
                    <a:lnTo>
                      <a:pt x="182" y="454"/>
                    </a:lnTo>
                    <a:lnTo>
                      <a:pt x="251" y="487"/>
                    </a:lnTo>
                    <a:lnTo>
                      <a:pt x="350" y="520"/>
                    </a:lnTo>
                    <a:lnTo>
                      <a:pt x="456" y="543"/>
                    </a:lnTo>
                    <a:lnTo>
                      <a:pt x="572" y="558"/>
                    </a:lnTo>
                    <a:lnTo>
                      <a:pt x="690" y="560"/>
                    </a:lnTo>
                    <a:lnTo>
                      <a:pt x="806" y="555"/>
                    </a:lnTo>
                    <a:lnTo>
                      <a:pt x="921" y="539"/>
                    </a:lnTo>
                    <a:lnTo>
                      <a:pt x="1025" y="513"/>
                    </a:lnTo>
                    <a:lnTo>
                      <a:pt x="1122" y="480"/>
                    </a:lnTo>
                    <a:lnTo>
                      <a:pt x="1172" y="454"/>
                    </a:lnTo>
                    <a:lnTo>
                      <a:pt x="1205" y="437"/>
                    </a:lnTo>
                    <a:lnTo>
                      <a:pt x="1271" y="390"/>
                    </a:lnTo>
                    <a:lnTo>
                      <a:pt x="1318" y="336"/>
                    </a:lnTo>
                    <a:lnTo>
                      <a:pt x="1347" y="279"/>
                    </a:lnTo>
                    <a:lnTo>
                      <a:pt x="1354" y="222"/>
                    </a:lnTo>
                    <a:lnTo>
                      <a:pt x="1342" y="163"/>
                    </a:lnTo>
                    <a:close/>
                  </a:path>
                </a:pathLst>
              </a:custGeom>
              <a:solidFill>
                <a:srgbClr val="CDE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2" name="Group 170"/>
            <p:cNvGrpSpPr>
              <a:grpSpLocks/>
            </p:cNvGrpSpPr>
            <p:nvPr/>
          </p:nvGrpSpPr>
          <p:grpSpPr bwMode="auto">
            <a:xfrm>
              <a:off x="804" y="2030"/>
              <a:ext cx="990" cy="808"/>
              <a:chOff x="804" y="2030"/>
              <a:chExt cx="990" cy="808"/>
            </a:xfrm>
          </p:grpSpPr>
          <p:grpSp>
            <p:nvGrpSpPr>
              <p:cNvPr id="149" name="Group 106"/>
              <p:cNvGrpSpPr>
                <a:grpSpLocks/>
              </p:cNvGrpSpPr>
              <p:nvPr/>
            </p:nvGrpSpPr>
            <p:grpSpPr bwMode="auto">
              <a:xfrm>
                <a:off x="804" y="2030"/>
                <a:ext cx="990" cy="808"/>
                <a:chOff x="863" y="2030"/>
                <a:chExt cx="990" cy="808"/>
              </a:xfrm>
            </p:grpSpPr>
            <p:sp>
              <p:nvSpPr>
                <p:cNvPr id="151" name="Freeform 22"/>
                <p:cNvSpPr>
                  <a:spLocks/>
                </p:cNvSpPr>
                <p:nvPr/>
              </p:nvSpPr>
              <p:spPr bwMode="auto">
                <a:xfrm>
                  <a:off x="970" y="2040"/>
                  <a:ext cx="776" cy="684"/>
                </a:xfrm>
                <a:custGeom>
                  <a:avLst/>
                  <a:gdLst>
                    <a:gd name="T0" fmla="*/ 769 w 776"/>
                    <a:gd name="T1" fmla="*/ 153 h 684"/>
                    <a:gd name="T2" fmla="*/ 751 w 776"/>
                    <a:gd name="T3" fmla="*/ 122 h 684"/>
                    <a:gd name="T4" fmla="*/ 720 w 776"/>
                    <a:gd name="T5" fmla="*/ 92 h 684"/>
                    <a:gd name="T6" fmla="*/ 680 w 776"/>
                    <a:gd name="T7" fmla="*/ 66 h 684"/>
                    <a:gd name="T8" fmla="*/ 632 w 776"/>
                    <a:gd name="T9" fmla="*/ 42 h 684"/>
                    <a:gd name="T10" fmla="*/ 576 w 776"/>
                    <a:gd name="T11" fmla="*/ 23 h 684"/>
                    <a:gd name="T12" fmla="*/ 514 w 776"/>
                    <a:gd name="T13" fmla="*/ 9 h 684"/>
                    <a:gd name="T14" fmla="*/ 448 w 776"/>
                    <a:gd name="T15" fmla="*/ 2 h 684"/>
                    <a:gd name="T16" fmla="*/ 382 w 776"/>
                    <a:gd name="T17" fmla="*/ 0 h 684"/>
                    <a:gd name="T18" fmla="*/ 316 w 776"/>
                    <a:gd name="T19" fmla="*/ 2 h 684"/>
                    <a:gd name="T20" fmla="*/ 250 w 776"/>
                    <a:gd name="T21" fmla="*/ 11 h 684"/>
                    <a:gd name="T22" fmla="*/ 188 w 776"/>
                    <a:gd name="T23" fmla="*/ 25 h 684"/>
                    <a:gd name="T24" fmla="*/ 134 w 776"/>
                    <a:gd name="T25" fmla="*/ 47 h 684"/>
                    <a:gd name="T26" fmla="*/ 87 w 776"/>
                    <a:gd name="T27" fmla="*/ 70 h 684"/>
                    <a:gd name="T28" fmla="*/ 51 w 776"/>
                    <a:gd name="T29" fmla="*/ 99 h 684"/>
                    <a:gd name="T30" fmla="*/ 23 w 776"/>
                    <a:gd name="T31" fmla="*/ 127 h 684"/>
                    <a:gd name="T32" fmla="*/ 6 w 776"/>
                    <a:gd name="T33" fmla="*/ 160 h 684"/>
                    <a:gd name="T34" fmla="*/ 2 w 776"/>
                    <a:gd name="T35" fmla="*/ 193 h 684"/>
                    <a:gd name="T36" fmla="*/ 0 w 776"/>
                    <a:gd name="T37" fmla="*/ 684 h 684"/>
                    <a:gd name="T38" fmla="*/ 770 w 776"/>
                    <a:gd name="T39" fmla="*/ 684 h 684"/>
                    <a:gd name="T40" fmla="*/ 776 w 776"/>
                    <a:gd name="T41" fmla="*/ 186 h 684"/>
                    <a:gd name="T42" fmla="*/ 769 w 776"/>
                    <a:gd name="T43" fmla="*/ 153 h 6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776" h="684">
                      <a:moveTo>
                        <a:pt x="769" y="153"/>
                      </a:moveTo>
                      <a:lnTo>
                        <a:pt x="751" y="122"/>
                      </a:lnTo>
                      <a:lnTo>
                        <a:pt x="720" y="92"/>
                      </a:lnTo>
                      <a:lnTo>
                        <a:pt x="680" y="66"/>
                      </a:lnTo>
                      <a:lnTo>
                        <a:pt x="632" y="42"/>
                      </a:lnTo>
                      <a:lnTo>
                        <a:pt x="576" y="23"/>
                      </a:lnTo>
                      <a:lnTo>
                        <a:pt x="514" y="9"/>
                      </a:lnTo>
                      <a:lnTo>
                        <a:pt x="448" y="2"/>
                      </a:lnTo>
                      <a:lnTo>
                        <a:pt x="382" y="0"/>
                      </a:lnTo>
                      <a:lnTo>
                        <a:pt x="316" y="2"/>
                      </a:lnTo>
                      <a:lnTo>
                        <a:pt x="250" y="11"/>
                      </a:lnTo>
                      <a:lnTo>
                        <a:pt x="188" y="25"/>
                      </a:lnTo>
                      <a:lnTo>
                        <a:pt x="134" y="47"/>
                      </a:lnTo>
                      <a:lnTo>
                        <a:pt x="87" y="70"/>
                      </a:lnTo>
                      <a:lnTo>
                        <a:pt x="51" y="99"/>
                      </a:lnTo>
                      <a:lnTo>
                        <a:pt x="23" y="127"/>
                      </a:lnTo>
                      <a:lnTo>
                        <a:pt x="6" y="160"/>
                      </a:lnTo>
                      <a:lnTo>
                        <a:pt x="2" y="193"/>
                      </a:lnTo>
                      <a:lnTo>
                        <a:pt x="0" y="684"/>
                      </a:lnTo>
                      <a:lnTo>
                        <a:pt x="770" y="684"/>
                      </a:lnTo>
                      <a:lnTo>
                        <a:pt x="776" y="186"/>
                      </a:lnTo>
                      <a:lnTo>
                        <a:pt x="769" y="153"/>
                      </a:lnTo>
                      <a:close/>
                    </a:path>
                  </a:pathLst>
                </a:custGeom>
                <a:solidFill>
                  <a:srgbClr val="41414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2" name="Freeform 25"/>
                <p:cNvSpPr>
                  <a:spLocks/>
                </p:cNvSpPr>
                <p:nvPr/>
              </p:nvSpPr>
              <p:spPr bwMode="auto">
                <a:xfrm>
                  <a:off x="863" y="2226"/>
                  <a:ext cx="990" cy="612"/>
                </a:xfrm>
                <a:custGeom>
                  <a:avLst/>
                  <a:gdLst>
                    <a:gd name="T0" fmla="*/ 985 w 990"/>
                    <a:gd name="T1" fmla="*/ 43 h 612"/>
                    <a:gd name="T2" fmla="*/ 964 w 990"/>
                    <a:gd name="T3" fmla="*/ 83 h 612"/>
                    <a:gd name="T4" fmla="*/ 928 w 990"/>
                    <a:gd name="T5" fmla="*/ 123 h 612"/>
                    <a:gd name="T6" fmla="*/ 879 w 990"/>
                    <a:gd name="T7" fmla="*/ 156 h 612"/>
                    <a:gd name="T8" fmla="*/ 820 w 990"/>
                    <a:gd name="T9" fmla="*/ 187 h 612"/>
                    <a:gd name="T10" fmla="*/ 751 w 990"/>
                    <a:gd name="T11" fmla="*/ 213 h 612"/>
                    <a:gd name="T12" fmla="*/ 673 w 990"/>
                    <a:gd name="T13" fmla="*/ 232 h 612"/>
                    <a:gd name="T14" fmla="*/ 591 w 990"/>
                    <a:gd name="T15" fmla="*/ 243 h 612"/>
                    <a:gd name="T16" fmla="*/ 503 w 990"/>
                    <a:gd name="T17" fmla="*/ 248 h 612"/>
                    <a:gd name="T18" fmla="*/ 418 w 990"/>
                    <a:gd name="T19" fmla="*/ 243 h 612"/>
                    <a:gd name="T20" fmla="*/ 335 w 990"/>
                    <a:gd name="T21" fmla="*/ 234 h 612"/>
                    <a:gd name="T22" fmla="*/ 255 w 990"/>
                    <a:gd name="T23" fmla="*/ 217 h 612"/>
                    <a:gd name="T24" fmla="*/ 184 w 990"/>
                    <a:gd name="T25" fmla="*/ 194 h 612"/>
                    <a:gd name="T26" fmla="*/ 123 w 990"/>
                    <a:gd name="T27" fmla="*/ 163 h 612"/>
                    <a:gd name="T28" fmla="*/ 71 w 990"/>
                    <a:gd name="T29" fmla="*/ 130 h 612"/>
                    <a:gd name="T30" fmla="*/ 33 w 990"/>
                    <a:gd name="T31" fmla="*/ 92 h 612"/>
                    <a:gd name="T32" fmla="*/ 9 w 990"/>
                    <a:gd name="T33" fmla="*/ 50 h 612"/>
                    <a:gd name="T34" fmla="*/ 0 w 990"/>
                    <a:gd name="T35" fmla="*/ 7 h 612"/>
                    <a:gd name="T36" fmla="*/ 0 w 990"/>
                    <a:gd name="T37" fmla="*/ 470 h 612"/>
                    <a:gd name="T38" fmla="*/ 7 w 990"/>
                    <a:gd name="T39" fmla="*/ 475 h 612"/>
                    <a:gd name="T40" fmla="*/ 66 w 990"/>
                    <a:gd name="T41" fmla="*/ 515 h 612"/>
                    <a:gd name="T42" fmla="*/ 137 w 990"/>
                    <a:gd name="T43" fmla="*/ 551 h 612"/>
                    <a:gd name="T44" fmla="*/ 220 w 990"/>
                    <a:gd name="T45" fmla="*/ 577 h 612"/>
                    <a:gd name="T46" fmla="*/ 309 w 990"/>
                    <a:gd name="T47" fmla="*/ 598 h 612"/>
                    <a:gd name="T48" fmla="*/ 406 w 990"/>
                    <a:gd name="T49" fmla="*/ 610 h 612"/>
                    <a:gd name="T50" fmla="*/ 506 w 990"/>
                    <a:gd name="T51" fmla="*/ 612 h 612"/>
                    <a:gd name="T52" fmla="*/ 605 w 990"/>
                    <a:gd name="T53" fmla="*/ 607 h 612"/>
                    <a:gd name="T54" fmla="*/ 699 w 990"/>
                    <a:gd name="T55" fmla="*/ 593 h 612"/>
                    <a:gd name="T56" fmla="*/ 789 w 990"/>
                    <a:gd name="T57" fmla="*/ 572 h 612"/>
                    <a:gd name="T58" fmla="*/ 869 w 990"/>
                    <a:gd name="T59" fmla="*/ 543 h 612"/>
                    <a:gd name="T60" fmla="*/ 938 w 990"/>
                    <a:gd name="T61" fmla="*/ 508 h 612"/>
                    <a:gd name="T62" fmla="*/ 990 w 990"/>
                    <a:gd name="T63" fmla="*/ 470 h 612"/>
                    <a:gd name="T64" fmla="*/ 990 w 990"/>
                    <a:gd name="T65" fmla="*/ 0 h 612"/>
                    <a:gd name="T66" fmla="*/ 985 w 990"/>
                    <a:gd name="T67" fmla="*/ 43 h 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990" h="612">
                      <a:moveTo>
                        <a:pt x="985" y="43"/>
                      </a:moveTo>
                      <a:lnTo>
                        <a:pt x="964" y="83"/>
                      </a:lnTo>
                      <a:lnTo>
                        <a:pt x="928" y="123"/>
                      </a:lnTo>
                      <a:lnTo>
                        <a:pt x="879" y="156"/>
                      </a:lnTo>
                      <a:lnTo>
                        <a:pt x="820" y="187"/>
                      </a:lnTo>
                      <a:lnTo>
                        <a:pt x="751" y="213"/>
                      </a:lnTo>
                      <a:lnTo>
                        <a:pt x="673" y="232"/>
                      </a:lnTo>
                      <a:lnTo>
                        <a:pt x="591" y="243"/>
                      </a:lnTo>
                      <a:lnTo>
                        <a:pt x="503" y="248"/>
                      </a:lnTo>
                      <a:lnTo>
                        <a:pt x="418" y="243"/>
                      </a:lnTo>
                      <a:lnTo>
                        <a:pt x="335" y="234"/>
                      </a:lnTo>
                      <a:lnTo>
                        <a:pt x="255" y="217"/>
                      </a:lnTo>
                      <a:lnTo>
                        <a:pt x="184" y="194"/>
                      </a:lnTo>
                      <a:lnTo>
                        <a:pt x="123" y="163"/>
                      </a:lnTo>
                      <a:lnTo>
                        <a:pt x="71" y="130"/>
                      </a:lnTo>
                      <a:lnTo>
                        <a:pt x="33" y="92"/>
                      </a:lnTo>
                      <a:lnTo>
                        <a:pt x="9" y="50"/>
                      </a:lnTo>
                      <a:lnTo>
                        <a:pt x="0" y="7"/>
                      </a:lnTo>
                      <a:lnTo>
                        <a:pt x="0" y="470"/>
                      </a:lnTo>
                      <a:lnTo>
                        <a:pt x="7" y="475"/>
                      </a:lnTo>
                      <a:lnTo>
                        <a:pt x="66" y="515"/>
                      </a:lnTo>
                      <a:lnTo>
                        <a:pt x="137" y="551"/>
                      </a:lnTo>
                      <a:lnTo>
                        <a:pt x="220" y="577"/>
                      </a:lnTo>
                      <a:lnTo>
                        <a:pt x="309" y="598"/>
                      </a:lnTo>
                      <a:lnTo>
                        <a:pt x="406" y="610"/>
                      </a:lnTo>
                      <a:lnTo>
                        <a:pt x="506" y="612"/>
                      </a:lnTo>
                      <a:lnTo>
                        <a:pt x="605" y="607"/>
                      </a:lnTo>
                      <a:lnTo>
                        <a:pt x="699" y="593"/>
                      </a:lnTo>
                      <a:lnTo>
                        <a:pt x="789" y="572"/>
                      </a:lnTo>
                      <a:lnTo>
                        <a:pt x="869" y="543"/>
                      </a:lnTo>
                      <a:lnTo>
                        <a:pt x="938" y="508"/>
                      </a:lnTo>
                      <a:lnTo>
                        <a:pt x="990" y="470"/>
                      </a:lnTo>
                      <a:lnTo>
                        <a:pt x="990" y="0"/>
                      </a:lnTo>
                      <a:lnTo>
                        <a:pt x="985" y="4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7DBEFF"/>
                    </a:gs>
                    <a:gs pos="50000">
                      <a:srgbClr val="D5EAFF"/>
                    </a:gs>
                    <a:gs pos="100000">
                      <a:srgbClr val="7DBE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" name="Freeform 28"/>
                <p:cNvSpPr>
                  <a:spLocks/>
                </p:cNvSpPr>
                <p:nvPr/>
              </p:nvSpPr>
              <p:spPr bwMode="auto">
                <a:xfrm>
                  <a:off x="863" y="2030"/>
                  <a:ext cx="990" cy="444"/>
                </a:xfrm>
                <a:custGeom>
                  <a:avLst/>
                  <a:gdLst>
                    <a:gd name="T0" fmla="*/ 957 w 990"/>
                    <a:gd name="T1" fmla="*/ 113 h 444"/>
                    <a:gd name="T2" fmla="*/ 869 w 990"/>
                    <a:gd name="T3" fmla="*/ 40 h 444"/>
                    <a:gd name="T4" fmla="*/ 775 w 990"/>
                    <a:gd name="T5" fmla="*/ 0 h 444"/>
                    <a:gd name="T6" fmla="*/ 787 w 990"/>
                    <a:gd name="T7" fmla="*/ 76 h 444"/>
                    <a:gd name="T8" fmla="*/ 858 w 990"/>
                    <a:gd name="T9" fmla="*/ 132 h 444"/>
                    <a:gd name="T10" fmla="*/ 883 w 990"/>
                    <a:gd name="T11" fmla="*/ 196 h 444"/>
                    <a:gd name="T12" fmla="*/ 862 w 990"/>
                    <a:gd name="T13" fmla="*/ 262 h 444"/>
                    <a:gd name="T14" fmla="*/ 796 w 990"/>
                    <a:gd name="T15" fmla="*/ 319 h 444"/>
                    <a:gd name="T16" fmla="*/ 749 w 990"/>
                    <a:gd name="T17" fmla="*/ 345 h 444"/>
                    <a:gd name="T18" fmla="*/ 635 w 990"/>
                    <a:gd name="T19" fmla="*/ 378 h 444"/>
                    <a:gd name="T20" fmla="*/ 503 w 990"/>
                    <a:gd name="T21" fmla="*/ 390 h 444"/>
                    <a:gd name="T22" fmla="*/ 369 w 990"/>
                    <a:gd name="T23" fmla="*/ 380 h 444"/>
                    <a:gd name="T24" fmla="*/ 253 w 990"/>
                    <a:gd name="T25" fmla="*/ 347 h 444"/>
                    <a:gd name="T26" fmla="*/ 203 w 990"/>
                    <a:gd name="T27" fmla="*/ 326 h 444"/>
                    <a:gd name="T28" fmla="*/ 135 w 990"/>
                    <a:gd name="T29" fmla="*/ 269 h 444"/>
                    <a:gd name="T30" fmla="*/ 109 w 990"/>
                    <a:gd name="T31" fmla="*/ 203 h 444"/>
                    <a:gd name="T32" fmla="*/ 130 w 990"/>
                    <a:gd name="T33" fmla="*/ 137 h 444"/>
                    <a:gd name="T34" fmla="*/ 194 w 990"/>
                    <a:gd name="T35" fmla="*/ 80 h 444"/>
                    <a:gd name="T36" fmla="*/ 215 w 990"/>
                    <a:gd name="T37" fmla="*/ 0 h 444"/>
                    <a:gd name="T38" fmla="*/ 111 w 990"/>
                    <a:gd name="T39" fmla="*/ 47 h 444"/>
                    <a:gd name="T40" fmla="*/ 28 w 990"/>
                    <a:gd name="T41" fmla="*/ 121 h 444"/>
                    <a:gd name="T42" fmla="*/ 0 w 990"/>
                    <a:gd name="T43" fmla="*/ 203 h 444"/>
                    <a:gd name="T44" fmla="*/ 33 w 990"/>
                    <a:gd name="T45" fmla="*/ 288 h 444"/>
                    <a:gd name="T46" fmla="*/ 123 w 990"/>
                    <a:gd name="T47" fmla="*/ 359 h 444"/>
                    <a:gd name="T48" fmla="*/ 215 w 990"/>
                    <a:gd name="T49" fmla="*/ 399 h 444"/>
                    <a:gd name="T50" fmla="*/ 335 w 990"/>
                    <a:gd name="T51" fmla="*/ 430 h 444"/>
                    <a:gd name="T52" fmla="*/ 503 w 990"/>
                    <a:gd name="T53" fmla="*/ 444 h 444"/>
                    <a:gd name="T54" fmla="*/ 673 w 990"/>
                    <a:gd name="T55" fmla="*/ 428 h 444"/>
                    <a:gd name="T56" fmla="*/ 775 w 990"/>
                    <a:gd name="T57" fmla="*/ 399 h 444"/>
                    <a:gd name="T58" fmla="*/ 879 w 990"/>
                    <a:gd name="T59" fmla="*/ 352 h 444"/>
                    <a:gd name="T60" fmla="*/ 964 w 990"/>
                    <a:gd name="T61" fmla="*/ 279 h 444"/>
                    <a:gd name="T62" fmla="*/ 990 w 990"/>
                    <a:gd name="T63" fmla="*/ 196 h 4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990" h="444">
                      <a:moveTo>
                        <a:pt x="980" y="154"/>
                      </a:moveTo>
                      <a:lnTo>
                        <a:pt x="957" y="113"/>
                      </a:lnTo>
                      <a:lnTo>
                        <a:pt x="919" y="76"/>
                      </a:lnTo>
                      <a:lnTo>
                        <a:pt x="869" y="40"/>
                      </a:lnTo>
                      <a:lnTo>
                        <a:pt x="808" y="12"/>
                      </a:lnTo>
                      <a:lnTo>
                        <a:pt x="775" y="0"/>
                      </a:lnTo>
                      <a:lnTo>
                        <a:pt x="775" y="69"/>
                      </a:lnTo>
                      <a:lnTo>
                        <a:pt x="787" y="76"/>
                      </a:lnTo>
                      <a:lnTo>
                        <a:pt x="827" y="102"/>
                      </a:lnTo>
                      <a:lnTo>
                        <a:pt x="858" y="132"/>
                      </a:lnTo>
                      <a:lnTo>
                        <a:pt x="876" y="163"/>
                      </a:lnTo>
                      <a:lnTo>
                        <a:pt x="883" y="196"/>
                      </a:lnTo>
                      <a:lnTo>
                        <a:pt x="879" y="229"/>
                      </a:lnTo>
                      <a:lnTo>
                        <a:pt x="862" y="262"/>
                      </a:lnTo>
                      <a:lnTo>
                        <a:pt x="834" y="293"/>
                      </a:lnTo>
                      <a:lnTo>
                        <a:pt x="796" y="319"/>
                      </a:lnTo>
                      <a:lnTo>
                        <a:pt x="775" y="331"/>
                      </a:lnTo>
                      <a:lnTo>
                        <a:pt x="749" y="345"/>
                      </a:lnTo>
                      <a:lnTo>
                        <a:pt x="695" y="364"/>
                      </a:lnTo>
                      <a:lnTo>
                        <a:pt x="635" y="378"/>
                      </a:lnTo>
                      <a:lnTo>
                        <a:pt x="569" y="387"/>
                      </a:lnTo>
                      <a:lnTo>
                        <a:pt x="503" y="390"/>
                      </a:lnTo>
                      <a:lnTo>
                        <a:pt x="435" y="387"/>
                      </a:lnTo>
                      <a:lnTo>
                        <a:pt x="369" y="380"/>
                      </a:lnTo>
                      <a:lnTo>
                        <a:pt x="307" y="366"/>
                      </a:lnTo>
                      <a:lnTo>
                        <a:pt x="253" y="347"/>
                      </a:lnTo>
                      <a:lnTo>
                        <a:pt x="215" y="331"/>
                      </a:lnTo>
                      <a:lnTo>
                        <a:pt x="203" y="326"/>
                      </a:lnTo>
                      <a:lnTo>
                        <a:pt x="163" y="298"/>
                      </a:lnTo>
                      <a:lnTo>
                        <a:pt x="135" y="269"/>
                      </a:lnTo>
                      <a:lnTo>
                        <a:pt x="116" y="236"/>
                      </a:lnTo>
                      <a:lnTo>
                        <a:pt x="109" y="203"/>
                      </a:lnTo>
                      <a:lnTo>
                        <a:pt x="113" y="170"/>
                      </a:lnTo>
                      <a:lnTo>
                        <a:pt x="130" y="137"/>
                      </a:lnTo>
                      <a:lnTo>
                        <a:pt x="158" y="109"/>
                      </a:lnTo>
                      <a:lnTo>
                        <a:pt x="194" y="80"/>
                      </a:lnTo>
                      <a:lnTo>
                        <a:pt x="215" y="69"/>
                      </a:lnTo>
                      <a:lnTo>
                        <a:pt x="215" y="0"/>
                      </a:lnTo>
                      <a:lnTo>
                        <a:pt x="170" y="17"/>
                      </a:lnTo>
                      <a:lnTo>
                        <a:pt x="111" y="47"/>
                      </a:lnTo>
                      <a:lnTo>
                        <a:pt x="64" y="83"/>
                      </a:lnTo>
                      <a:lnTo>
                        <a:pt x="28" y="121"/>
                      </a:lnTo>
                      <a:lnTo>
                        <a:pt x="7" y="163"/>
                      </a:lnTo>
                      <a:lnTo>
                        <a:pt x="0" y="203"/>
                      </a:lnTo>
                      <a:lnTo>
                        <a:pt x="9" y="246"/>
                      </a:lnTo>
                      <a:lnTo>
                        <a:pt x="33" y="288"/>
                      </a:lnTo>
                      <a:lnTo>
                        <a:pt x="71" y="326"/>
                      </a:lnTo>
                      <a:lnTo>
                        <a:pt x="123" y="359"/>
                      </a:lnTo>
                      <a:lnTo>
                        <a:pt x="184" y="390"/>
                      </a:lnTo>
                      <a:lnTo>
                        <a:pt x="215" y="399"/>
                      </a:lnTo>
                      <a:lnTo>
                        <a:pt x="255" y="413"/>
                      </a:lnTo>
                      <a:lnTo>
                        <a:pt x="335" y="430"/>
                      </a:lnTo>
                      <a:lnTo>
                        <a:pt x="418" y="439"/>
                      </a:lnTo>
                      <a:lnTo>
                        <a:pt x="503" y="444"/>
                      </a:lnTo>
                      <a:lnTo>
                        <a:pt x="591" y="439"/>
                      </a:lnTo>
                      <a:lnTo>
                        <a:pt x="673" y="428"/>
                      </a:lnTo>
                      <a:lnTo>
                        <a:pt x="751" y="409"/>
                      </a:lnTo>
                      <a:lnTo>
                        <a:pt x="775" y="399"/>
                      </a:lnTo>
                      <a:lnTo>
                        <a:pt x="820" y="383"/>
                      </a:lnTo>
                      <a:lnTo>
                        <a:pt x="879" y="352"/>
                      </a:lnTo>
                      <a:lnTo>
                        <a:pt x="928" y="319"/>
                      </a:lnTo>
                      <a:lnTo>
                        <a:pt x="964" y="279"/>
                      </a:lnTo>
                      <a:lnTo>
                        <a:pt x="985" y="239"/>
                      </a:lnTo>
                      <a:lnTo>
                        <a:pt x="990" y="196"/>
                      </a:lnTo>
                      <a:lnTo>
                        <a:pt x="980" y="154"/>
                      </a:lnTo>
                      <a:close/>
                    </a:path>
                  </a:pathLst>
                </a:custGeom>
                <a:solidFill>
                  <a:srgbClr val="CDE6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50" name="Text Box 165"/>
              <p:cNvSpPr txBox="1">
                <a:spLocks noChangeArrowheads="1"/>
              </p:cNvSpPr>
              <p:nvPr/>
            </p:nvSpPr>
            <p:spPr bwMode="auto">
              <a:xfrm>
                <a:off x="1022" y="2523"/>
                <a:ext cx="567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/>
                  <a:t>Text 1</a:t>
                </a:r>
              </a:p>
            </p:txBody>
          </p:sp>
        </p:grpSp>
        <p:sp>
          <p:nvSpPr>
            <p:cNvPr id="143" name="Text Box 166"/>
            <p:cNvSpPr txBox="1">
              <a:spLocks noChangeArrowheads="1"/>
            </p:cNvSpPr>
            <p:nvPr/>
          </p:nvSpPr>
          <p:spPr bwMode="auto">
            <a:xfrm>
              <a:off x="1022" y="2942"/>
              <a:ext cx="567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B3B3B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Text 1</a:t>
              </a:r>
            </a:p>
          </p:txBody>
        </p:sp>
        <p:grpSp>
          <p:nvGrpSpPr>
            <p:cNvPr id="144" name="Group 168"/>
            <p:cNvGrpSpPr>
              <a:grpSpLocks/>
            </p:cNvGrpSpPr>
            <p:nvPr/>
          </p:nvGrpSpPr>
          <p:grpSpPr bwMode="auto">
            <a:xfrm>
              <a:off x="1015" y="1765"/>
              <a:ext cx="567" cy="655"/>
              <a:chOff x="1015" y="1765"/>
              <a:chExt cx="567" cy="655"/>
            </a:xfrm>
          </p:grpSpPr>
          <p:grpSp>
            <p:nvGrpSpPr>
              <p:cNvPr id="145" name="Group 102"/>
              <p:cNvGrpSpPr>
                <a:grpSpLocks/>
              </p:cNvGrpSpPr>
              <p:nvPr/>
            </p:nvGrpSpPr>
            <p:grpSpPr bwMode="auto">
              <a:xfrm>
                <a:off x="1021" y="1765"/>
                <a:ext cx="560" cy="655"/>
                <a:chOff x="1080" y="1765"/>
                <a:chExt cx="560" cy="655"/>
              </a:xfrm>
            </p:grpSpPr>
            <p:sp>
              <p:nvSpPr>
                <p:cNvPr id="147" name="Freeform 27"/>
                <p:cNvSpPr>
                  <a:spLocks/>
                </p:cNvSpPr>
                <p:nvPr/>
              </p:nvSpPr>
              <p:spPr bwMode="auto">
                <a:xfrm>
                  <a:off x="1080" y="1900"/>
                  <a:ext cx="560" cy="520"/>
                </a:xfrm>
                <a:custGeom>
                  <a:avLst/>
                  <a:gdLst>
                    <a:gd name="T0" fmla="*/ 557 w 560"/>
                    <a:gd name="T1" fmla="*/ 24 h 520"/>
                    <a:gd name="T2" fmla="*/ 546 w 560"/>
                    <a:gd name="T3" fmla="*/ 47 h 520"/>
                    <a:gd name="T4" fmla="*/ 524 w 560"/>
                    <a:gd name="T5" fmla="*/ 69 h 520"/>
                    <a:gd name="T6" fmla="*/ 498 w 560"/>
                    <a:gd name="T7" fmla="*/ 90 h 520"/>
                    <a:gd name="T8" fmla="*/ 465 w 560"/>
                    <a:gd name="T9" fmla="*/ 104 h 520"/>
                    <a:gd name="T10" fmla="*/ 465 w 560"/>
                    <a:gd name="T11" fmla="*/ 104 h 520"/>
                    <a:gd name="T12" fmla="*/ 463 w 560"/>
                    <a:gd name="T13" fmla="*/ 106 h 520"/>
                    <a:gd name="T14" fmla="*/ 425 w 560"/>
                    <a:gd name="T15" fmla="*/ 121 h 520"/>
                    <a:gd name="T16" fmla="*/ 380 w 560"/>
                    <a:gd name="T17" fmla="*/ 130 h 520"/>
                    <a:gd name="T18" fmla="*/ 333 w 560"/>
                    <a:gd name="T19" fmla="*/ 137 h 520"/>
                    <a:gd name="T20" fmla="*/ 286 w 560"/>
                    <a:gd name="T21" fmla="*/ 140 h 520"/>
                    <a:gd name="T22" fmla="*/ 272 w 560"/>
                    <a:gd name="T23" fmla="*/ 140 h 520"/>
                    <a:gd name="T24" fmla="*/ 272 w 560"/>
                    <a:gd name="T25" fmla="*/ 140 h 520"/>
                    <a:gd name="T26" fmla="*/ 236 w 560"/>
                    <a:gd name="T27" fmla="*/ 140 h 520"/>
                    <a:gd name="T28" fmla="*/ 189 w 560"/>
                    <a:gd name="T29" fmla="*/ 132 h 520"/>
                    <a:gd name="T30" fmla="*/ 144 w 560"/>
                    <a:gd name="T31" fmla="*/ 123 h 520"/>
                    <a:gd name="T32" fmla="*/ 104 w 560"/>
                    <a:gd name="T33" fmla="*/ 109 h 520"/>
                    <a:gd name="T34" fmla="*/ 94 w 560"/>
                    <a:gd name="T35" fmla="*/ 104 h 520"/>
                    <a:gd name="T36" fmla="*/ 94 w 560"/>
                    <a:gd name="T37" fmla="*/ 104 h 520"/>
                    <a:gd name="T38" fmla="*/ 68 w 560"/>
                    <a:gd name="T39" fmla="*/ 92 h 520"/>
                    <a:gd name="T40" fmla="*/ 40 w 560"/>
                    <a:gd name="T41" fmla="*/ 73 h 520"/>
                    <a:gd name="T42" fmla="*/ 19 w 560"/>
                    <a:gd name="T43" fmla="*/ 52 h 520"/>
                    <a:gd name="T44" fmla="*/ 7 w 560"/>
                    <a:gd name="T45" fmla="*/ 28 h 520"/>
                    <a:gd name="T46" fmla="*/ 0 w 560"/>
                    <a:gd name="T47" fmla="*/ 5 h 520"/>
                    <a:gd name="T48" fmla="*/ 0 w 560"/>
                    <a:gd name="T49" fmla="*/ 461 h 520"/>
                    <a:gd name="T50" fmla="*/ 38 w 560"/>
                    <a:gd name="T51" fmla="*/ 477 h 520"/>
                    <a:gd name="T52" fmla="*/ 92 w 560"/>
                    <a:gd name="T53" fmla="*/ 496 h 520"/>
                    <a:gd name="T54" fmla="*/ 154 w 560"/>
                    <a:gd name="T55" fmla="*/ 510 h 520"/>
                    <a:gd name="T56" fmla="*/ 220 w 560"/>
                    <a:gd name="T57" fmla="*/ 517 h 520"/>
                    <a:gd name="T58" fmla="*/ 288 w 560"/>
                    <a:gd name="T59" fmla="*/ 520 h 520"/>
                    <a:gd name="T60" fmla="*/ 354 w 560"/>
                    <a:gd name="T61" fmla="*/ 517 h 520"/>
                    <a:gd name="T62" fmla="*/ 420 w 560"/>
                    <a:gd name="T63" fmla="*/ 508 h 520"/>
                    <a:gd name="T64" fmla="*/ 480 w 560"/>
                    <a:gd name="T65" fmla="*/ 494 h 520"/>
                    <a:gd name="T66" fmla="*/ 534 w 560"/>
                    <a:gd name="T67" fmla="*/ 475 h 520"/>
                    <a:gd name="T68" fmla="*/ 560 w 560"/>
                    <a:gd name="T69" fmla="*/ 461 h 520"/>
                    <a:gd name="T70" fmla="*/ 560 w 560"/>
                    <a:gd name="T71" fmla="*/ 0 h 520"/>
                    <a:gd name="T72" fmla="*/ 557 w 560"/>
                    <a:gd name="T73" fmla="*/ 24 h 5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60" h="520">
                      <a:moveTo>
                        <a:pt x="557" y="24"/>
                      </a:moveTo>
                      <a:lnTo>
                        <a:pt x="546" y="47"/>
                      </a:lnTo>
                      <a:lnTo>
                        <a:pt x="524" y="69"/>
                      </a:lnTo>
                      <a:lnTo>
                        <a:pt x="498" y="90"/>
                      </a:lnTo>
                      <a:lnTo>
                        <a:pt x="465" y="104"/>
                      </a:lnTo>
                      <a:lnTo>
                        <a:pt x="465" y="104"/>
                      </a:lnTo>
                      <a:lnTo>
                        <a:pt x="463" y="106"/>
                      </a:lnTo>
                      <a:lnTo>
                        <a:pt x="425" y="121"/>
                      </a:lnTo>
                      <a:lnTo>
                        <a:pt x="380" y="130"/>
                      </a:lnTo>
                      <a:lnTo>
                        <a:pt x="333" y="137"/>
                      </a:lnTo>
                      <a:lnTo>
                        <a:pt x="286" y="140"/>
                      </a:lnTo>
                      <a:lnTo>
                        <a:pt x="272" y="140"/>
                      </a:lnTo>
                      <a:lnTo>
                        <a:pt x="272" y="140"/>
                      </a:lnTo>
                      <a:lnTo>
                        <a:pt x="236" y="140"/>
                      </a:lnTo>
                      <a:lnTo>
                        <a:pt x="189" y="132"/>
                      </a:lnTo>
                      <a:lnTo>
                        <a:pt x="144" y="123"/>
                      </a:lnTo>
                      <a:lnTo>
                        <a:pt x="104" y="109"/>
                      </a:lnTo>
                      <a:lnTo>
                        <a:pt x="94" y="104"/>
                      </a:lnTo>
                      <a:lnTo>
                        <a:pt x="94" y="104"/>
                      </a:lnTo>
                      <a:lnTo>
                        <a:pt x="68" y="92"/>
                      </a:lnTo>
                      <a:lnTo>
                        <a:pt x="40" y="73"/>
                      </a:lnTo>
                      <a:lnTo>
                        <a:pt x="19" y="52"/>
                      </a:lnTo>
                      <a:lnTo>
                        <a:pt x="7" y="28"/>
                      </a:lnTo>
                      <a:lnTo>
                        <a:pt x="0" y="5"/>
                      </a:lnTo>
                      <a:lnTo>
                        <a:pt x="0" y="461"/>
                      </a:lnTo>
                      <a:lnTo>
                        <a:pt x="38" y="477"/>
                      </a:lnTo>
                      <a:lnTo>
                        <a:pt x="92" y="496"/>
                      </a:lnTo>
                      <a:lnTo>
                        <a:pt x="154" y="510"/>
                      </a:lnTo>
                      <a:lnTo>
                        <a:pt x="220" y="517"/>
                      </a:lnTo>
                      <a:lnTo>
                        <a:pt x="288" y="520"/>
                      </a:lnTo>
                      <a:lnTo>
                        <a:pt x="354" y="517"/>
                      </a:lnTo>
                      <a:lnTo>
                        <a:pt x="420" y="508"/>
                      </a:lnTo>
                      <a:lnTo>
                        <a:pt x="480" y="494"/>
                      </a:lnTo>
                      <a:lnTo>
                        <a:pt x="534" y="475"/>
                      </a:lnTo>
                      <a:lnTo>
                        <a:pt x="560" y="461"/>
                      </a:lnTo>
                      <a:lnTo>
                        <a:pt x="560" y="0"/>
                      </a:lnTo>
                      <a:lnTo>
                        <a:pt x="557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00"/>
                    </a:gs>
                    <a:gs pos="50000">
                      <a:srgbClr val="FFCF89"/>
                    </a:gs>
                    <a:gs pos="100000">
                      <a:srgbClr val="FF660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8" name="Freeform 29"/>
                <p:cNvSpPr>
                  <a:spLocks/>
                </p:cNvSpPr>
                <p:nvPr/>
              </p:nvSpPr>
              <p:spPr bwMode="auto">
                <a:xfrm>
                  <a:off x="1080" y="1765"/>
                  <a:ext cx="560" cy="275"/>
                </a:xfrm>
                <a:custGeom>
                  <a:avLst/>
                  <a:gdLst>
                    <a:gd name="T0" fmla="*/ 555 w 560"/>
                    <a:gd name="T1" fmla="*/ 112 h 275"/>
                    <a:gd name="T2" fmla="*/ 541 w 560"/>
                    <a:gd name="T3" fmla="*/ 88 h 275"/>
                    <a:gd name="T4" fmla="*/ 520 w 560"/>
                    <a:gd name="T5" fmla="*/ 67 h 275"/>
                    <a:gd name="T6" fmla="*/ 491 w 560"/>
                    <a:gd name="T7" fmla="*/ 48 h 275"/>
                    <a:gd name="T8" fmla="*/ 456 w 560"/>
                    <a:gd name="T9" fmla="*/ 31 h 275"/>
                    <a:gd name="T10" fmla="*/ 416 w 560"/>
                    <a:gd name="T11" fmla="*/ 17 h 275"/>
                    <a:gd name="T12" fmla="*/ 371 w 560"/>
                    <a:gd name="T13" fmla="*/ 8 h 275"/>
                    <a:gd name="T14" fmla="*/ 324 w 560"/>
                    <a:gd name="T15" fmla="*/ 0 h 275"/>
                    <a:gd name="T16" fmla="*/ 276 w 560"/>
                    <a:gd name="T17" fmla="*/ 0 h 275"/>
                    <a:gd name="T18" fmla="*/ 227 w 560"/>
                    <a:gd name="T19" fmla="*/ 3 h 275"/>
                    <a:gd name="T20" fmla="*/ 180 w 560"/>
                    <a:gd name="T21" fmla="*/ 10 h 275"/>
                    <a:gd name="T22" fmla="*/ 137 w 560"/>
                    <a:gd name="T23" fmla="*/ 19 h 275"/>
                    <a:gd name="T24" fmla="*/ 97 w 560"/>
                    <a:gd name="T25" fmla="*/ 34 h 275"/>
                    <a:gd name="T26" fmla="*/ 64 w 560"/>
                    <a:gd name="T27" fmla="*/ 50 h 275"/>
                    <a:gd name="T28" fmla="*/ 35 w 560"/>
                    <a:gd name="T29" fmla="*/ 71 h 275"/>
                    <a:gd name="T30" fmla="*/ 17 w 560"/>
                    <a:gd name="T31" fmla="*/ 93 h 275"/>
                    <a:gd name="T32" fmla="*/ 5 w 560"/>
                    <a:gd name="T33" fmla="*/ 116 h 275"/>
                    <a:gd name="T34" fmla="*/ 0 w 560"/>
                    <a:gd name="T35" fmla="*/ 140 h 275"/>
                    <a:gd name="T36" fmla="*/ 7 w 560"/>
                    <a:gd name="T37" fmla="*/ 163 h 275"/>
                    <a:gd name="T38" fmla="*/ 19 w 560"/>
                    <a:gd name="T39" fmla="*/ 187 h 275"/>
                    <a:gd name="T40" fmla="*/ 40 w 560"/>
                    <a:gd name="T41" fmla="*/ 208 h 275"/>
                    <a:gd name="T42" fmla="*/ 68 w 560"/>
                    <a:gd name="T43" fmla="*/ 227 h 275"/>
                    <a:gd name="T44" fmla="*/ 104 w 560"/>
                    <a:gd name="T45" fmla="*/ 244 h 275"/>
                    <a:gd name="T46" fmla="*/ 144 w 560"/>
                    <a:gd name="T47" fmla="*/ 258 h 275"/>
                    <a:gd name="T48" fmla="*/ 189 w 560"/>
                    <a:gd name="T49" fmla="*/ 267 h 275"/>
                    <a:gd name="T50" fmla="*/ 236 w 560"/>
                    <a:gd name="T51" fmla="*/ 275 h 275"/>
                    <a:gd name="T52" fmla="*/ 286 w 560"/>
                    <a:gd name="T53" fmla="*/ 275 h 275"/>
                    <a:gd name="T54" fmla="*/ 333 w 560"/>
                    <a:gd name="T55" fmla="*/ 272 h 275"/>
                    <a:gd name="T56" fmla="*/ 380 w 560"/>
                    <a:gd name="T57" fmla="*/ 265 h 275"/>
                    <a:gd name="T58" fmla="*/ 425 w 560"/>
                    <a:gd name="T59" fmla="*/ 256 h 275"/>
                    <a:gd name="T60" fmla="*/ 463 w 560"/>
                    <a:gd name="T61" fmla="*/ 241 h 275"/>
                    <a:gd name="T62" fmla="*/ 498 w 560"/>
                    <a:gd name="T63" fmla="*/ 225 h 275"/>
                    <a:gd name="T64" fmla="*/ 524 w 560"/>
                    <a:gd name="T65" fmla="*/ 204 h 275"/>
                    <a:gd name="T66" fmla="*/ 546 w 560"/>
                    <a:gd name="T67" fmla="*/ 182 h 275"/>
                    <a:gd name="T68" fmla="*/ 557 w 560"/>
                    <a:gd name="T69" fmla="*/ 159 h 275"/>
                    <a:gd name="T70" fmla="*/ 560 w 560"/>
                    <a:gd name="T71" fmla="*/ 135 h 275"/>
                    <a:gd name="T72" fmla="*/ 555 w 560"/>
                    <a:gd name="T73" fmla="*/ 112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60" h="275">
                      <a:moveTo>
                        <a:pt x="555" y="112"/>
                      </a:moveTo>
                      <a:lnTo>
                        <a:pt x="541" y="88"/>
                      </a:lnTo>
                      <a:lnTo>
                        <a:pt x="520" y="67"/>
                      </a:lnTo>
                      <a:lnTo>
                        <a:pt x="491" y="48"/>
                      </a:lnTo>
                      <a:lnTo>
                        <a:pt x="456" y="31"/>
                      </a:lnTo>
                      <a:lnTo>
                        <a:pt x="416" y="17"/>
                      </a:lnTo>
                      <a:lnTo>
                        <a:pt x="371" y="8"/>
                      </a:lnTo>
                      <a:lnTo>
                        <a:pt x="324" y="0"/>
                      </a:lnTo>
                      <a:lnTo>
                        <a:pt x="276" y="0"/>
                      </a:lnTo>
                      <a:lnTo>
                        <a:pt x="227" y="3"/>
                      </a:lnTo>
                      <a:lnTo>
                        <a:pt x="180" y="10"/>
                      </a:lnTo>
                      <a:lnTo>
                        <a:pt x="137" y="19"/>
                      </a:lnTo>
                      <a:lnTo>
                        <a:pt x="97" y="34"/>
                      </a:lnTo>
                      <a:lnTo>
                        <a:pt x="64" y="50"/>
                      </a:lnTo>
                      <a:lnTo>
                        <a:pt x="35" y="71"/>
                      </a:lnTo>
                      <a:lnTo>
                        <a:pt x="17" y="93"/>
                      </a:lnTo>
                      <a:lnTo>
                        <a:pt x="5" y="116"/>
                      </a:lnTo>
                      <a:lnTo>
                        <a:pt x="0" y="140"/>
                      </a:lnTo>
                      <a:lnTo>
                        <a:pt x="7" y="163"/>
                      </a:lnTo>
                      <a:lnTo>
                        <a:pt x="19" y="187"/>
                      </a:lnTo>
                      <a:lnTo>
                        <a:pt x="40" y="208"/>
                      </a:lnTo>
                      <a:lnTo>
                        <a:pt x="68" y="227"/>
                      </a:lnTo>
                      <a:lnTo>
                        <a:pt x="104" y="244"/>
                      </a:lnTo>
                      <a:lnTo>
                        <a:pt x="144" y="258"/>
                      </a:lnTo>
                      <a:lnTo>
                        <a:pt x="189" y="267"/>
                      </a:lnTo>
                      <a:lnTo>
                        <a:pt x="236" y="275"/>
                      </a:lnTo>
                      <a:lnTo>
                        <a:pt x="286" y="275"/>
                      </a:lnTo>
                      <a:lnTo>
                        <a:pt x="333" y="272"/>
                      </a:lnTo>
                      <a:lnTo>
                        <a:pt x="380" y="265"/>
                      </a:lnTo>
                      <a:lnTo>
                        <a:pt x="425" y="256"/>
                      </a:lnTo>
                      <a:lnTo>
                        <a:pt x="463" y="241"/>
                      </a:lnTo>
                      <a:lnTo>
                        <a:pt x="498" y="225"/>
                      </a:lnTo>
                      <a:lnTo>
                        <a:pt x="524" y="204"/>
                      </a:lnTo>
                      <a:lnTo>
                        <a:pt x="546" y="182"/>
                      </a:lnTo>
                      <a:lnTo>
                        <a:pt x="557" y="159"/>
                      </a:lnTo>
                      <a:lnTo>
                        <a:pt x="560" y="135"/>
                      </a:lnTo>
                      <a:lnTo>
                        <a:pt x="555" y="112"/>
                      </a:lnTo>
                      <a:close/>
                    </a:path>
                  </a:pathLst>
                </a:custGeom>
                <a:solidFill>
                  <a:srgbClr val="FFCA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6" name="Text Box 163"/>
              <p:cNvSpPr txBox="1">
                <a:spLocks noChangeArrowheads="1"/>
              </p:cNvSpPr>
              <p:nvPr/>
            </p:nvSpPr>
            <p:spPr bwMode="auto">
              <a:xfrm>
                <a:off x="1015" y="2085"/>
                <a:ext cx="567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dirty="0"/>
                  <a:t>Text 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5643091ae9bc625fb927c91df86a8d2aece96"/>
</p:tagLst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自定义设计方案">
  <a:themeElements>
    <a:clrScheme name="2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自定义设计方案">
  <a:themeElements>
    <a:clrScheme name="3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3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自定义设计方案">
  <a:themeElements>
    <a:clrScheme name="4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4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自定义设计方案">
  <a:themeElements>
    <a:clrScheme name="5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5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自定义设计方案">
  <a:themeElements>
    <a:clrScheme name="6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6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自定义设计方案">
  <a:themeElements>
    <a:clrScheme name="7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7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3675</TotalTime>
  <Words>90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9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1_默认设计模板</vt:lpstr>
      <vt:lpstr>自定义设计方案</vt:lpstr>
      <vt:lpstr>1_自定义设计方案</vt:lpstr>
      <vt:lpstr>2_自定义设计方案</vt:lpstr>
      <vt:lpstr>3_自定义设计方案</vt:lpstr>
      <vt:lpstr>4_自定义设计方案</vt:lpstr>
      <vt:lpstr>5_自定义设计方案</vt:lpstr>
      <vt:lpstr>6_自定义设计方案</vt:lpstr>
      <vt:lpstr>7_自定义设计方案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TZ-手动增减;XG-渐变;KJ-3D;DH-静态</cp:keywords>
  <dc:description>PPTfans.cn</dc:description>
  <cp:revision>92</cp:revision>
  <dcterms:created xsi:type="dcterms:W3CDTF">2009-04-14T02:40:17Z</dcterms:created>
  <dcterms:modified xsi:type="dcterms:W3CDTF">2012-08-15T10:24:33Z</dcterms:modified>
  <cp:category>UDi-逻辑图示</cp:category>
</cp:coreProperties>
</file>