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7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28252" y="2602008"/>
            <a:ext cx="1827236" cy="1822248"/>
            <a:chOff x="2371725" y="2324100"/>
            <a:chExt cx="1744663" cy="1739900"/>
          </a:xfrm>
        </p:grpSpPr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7050" y="2786058"/>
            <a:ext cx="1458128" cy="1454148"/>
            <a:chOff x="2371725" y="2324100"/>
            <a:chExt cx="1744663" cy="1739900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99690" y="357166"/>
            <a:ext cx="1458128" cy="145414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900086" y="2786058"/>
            <a:ext cx="1458128" cy="145414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99690" y="5143512"/>
            <a:ext cx="1458128" cy="145414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185442" y="350043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44"/>
          <p:cNvSpPr txBox="1">
            <a:spLocks noChangeArrowheads="1"/>
          </p:cNvSpPr>
          <p:nvPr/>
        </p:nvSpPr>
        <p:spPr bwMode="auto">
          <a:xfrm>
            <a:off x="899294" y="350043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4085429" y="1071546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085429" y="5848367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7095350" y="3500438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4256880" y="2214554"/>
            <a:ext cx="71438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256880" y="4785528"/>
            <a:ext cx="71438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189957" y="3571876"/>
            <a:ext cx="1595432" cy="1589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5676116" y="3571875"/>
            <a:ext cx="1223971" cy="1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64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