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67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19460" name="Group 158"/>
          <p:cNvGrpSpPr>
            <a:grpSpLocks/>
          </p:cNvGrpSpPr>
          <p:nvPr/>
        </p:nvGrpSpPr>
        <p:grpSpPr bwMode="auto">
          <a:xfrm>
            <a:off x="1331913" y="260350"/>
            <a:ext cx="6553200" cy="5815013"/>
            <a:chOff x="839" y="164"/>
            <a:chExt cx="4128" cy="3663"/>
          </a:xfrm>
        </p:grpSpPr>
        <p:pic>
          <p:nvPicPr>
            <p:cNvPr id="19461" name="Picture 15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1253"/>
              <a:ext cx="2568" cy="2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2" name="Picture 15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2114"/>
              <a:ext cx="1452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15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3" y="164"/>
              <a:ext cx="2034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 Box 148"/>
            <p:cNvSpPr txBox="1">
              <a:spLocks noChangeArrowheads="1"/>
            </p:cNvSpPr>
            <p:nvPr/>
          </p:nvSpPr>
          <p:spPr bwMode="gray">
            <a:xfrm>
              <a:off x="1429" y="2432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9465" name="Text Box 156"/>
            <p:cNvSpPr txBox="1">
              <a:spLocks noChangeArrowheads="1"/>
            </p:cNvSpPr>
            <p:nvPr/>
          </p:nvSpPr>
          <p:spPr bwMode="gray">
            <a:xfrm>
              <a:off x="3515" y="981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9466" name="Text Box 157"/>
            <p:cNvSpPr txBox="1">
              <a:spLocks noChangeArrowheads="1"/>
            </p:cNvSpPr>
            <p:nvPr/>
          </p:nvSpPr>
          <p:spPr bwMode="gray">
            <a:xfrm>
              <a:off x="3606" y="2663"/>
              <a:ext cx="8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66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