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굴림" pitchFamily="34" charset="-127"/>
      <p:regular r:id="rId3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font" Target="fonts/font1.fntdata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32171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4152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40" descr="Untitled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1" name="Rectangle 56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107950" y="6237288"/>
            <a:ext cx="2808288" cy="43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/>
            <a:r>
              <a:rPr lang="en-US" altLang="ko-KR" sz="4000" b="1" smtClean="0">
                <a:solidFill>
                  <a:srgbClr val="805A00"/>
                </a:solidFill>
                <a:latin typeface="Times New Roman" pitchFamily="18" charset="0"/>
              </a:rPr>
              <a:t>DIAGRAM</a:t>
            </a:r>
          </a:p>
        </p:txBody>
      </p:sp>
      <p:grpSp>
        <p:nvGrpSpPr>
          <p:cNvPr id="43012" name="Group 305"/>
          <p:cNvGrpSpPr>
            <a:grpSpLocks/>
          </p:cNvGrpSpPr>
          <p:nvPr/>
        </p:nvGrpSpPr>
        <p:grpSpPr bwMode="auto">
          <a:xfrm>
            <a:off x="250825" y="868363"/>
            <a:ext cx="8642350" cy="4513262"/>
            <a:chOff x="158" y="547"/>
            <a:chExt cx="5444" cy="2843"/>
          </a:xfrm>
        </p:grpSpPr>
        <p:pic>
          <p:nvPicPr>
            <p:cNvPr id="43013" name="Picture 306" descr="Untitled-1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" y="613"/>
              <a:ext cx="2766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4" name="Picture 307" descr="Untitled-1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" y="618"/>
              <a:ext cx="2184" cy="27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3015" name="Picture 308" descr="Untitled-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8" y="547"/>
              <a:ext cx="2094" cy="28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016" name="Text Box 309"/>
            <p:cNvSpPr txBox="1">
              <a:spLocks noChangeArrowheads="1"/>
            </p:cNvSpPr>
            <p:nvPr/>
          </p:nvSpPr>
          <p:spPr bwMode="gray">
            <a:xfrm>
              <a:off x="839" y="1888"/>
              <a:ext cx="136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 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3017" name="Text Box 310"/>
            <p:cNvSpPr txBox="1">
              <a:spLocks noChangeArrowheads="1"/>
            </p:cNvSpPr>
            <p:nvPr/>
          </p:nvSpPr>
          <p:spPr bwMode="gray">
            <a:xfrm>
              <a:off x="2971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  <p:sp>
          <p:nvSpPr>
            <p:cNvPr id="43018" name="Text Box 311"/>
            <p:cNvSpPr txBox="1">
              <a:spLocks noChangeArrowheads="1"/>
            </p:cNvSpPr>
            <p:nvPr/>
          </p:nvSpPr>
          <p:spPr bwMode="gray">
            <a:xfrm>
              <a:off x="4331" y="1797"/>
              <a:ext cx="726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1pPr>
              <a:lvl2pPr marL="742950" indent="-28575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2pPr>
              <a:lvl3pPr marL="11430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3pPr>
              <a:lvl4pPr marL="16002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4pPr>
              <a:lvl5pPr marL="2057400" indent="-228600" eaLnBrk="0" hangingPunct="0"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 b="1">
                  <a:solidFill>
                    <a:schemeClr val="tx1"/>
                  </a:solidFill>
                  <a:latin typeface="굴림" charset="-127"/>
                  <a:ea typeface="굴림" charset="-127"/>
                </a:defRPr>
              </a:lvl9pPr>
            </a:lstStyle>
            <a:p>
              <a:pPr algn="ctr" latinLnBrk="0"/>
              <a:r>
                <a:rPr kumimoji="0" lang="en-US" altLang="ko-KR">
                  <a:latin typeface="Arial" charset="0"/>
                </a:rPr>
                <a:t>Click to</a:t>
              </a:r>
            </a:p>
            <a:p>
              <a:pPr algn="ctr" latinLnBrk="0"/>
              <a:r>
                <a:rPr kumimoji="0" lang="en-US" altLang="ko-KR">
                  <a:latin typeface="Arial" charset="0"/>
                </a:rPr>
                <a:t>add text</a:t>
              </a:r>
              <a:endParaRPr kumimoji="0" lang="en-US" altLang="ko-KR" b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8023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charset="-127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13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Arial</vt:lpstr>
      <vt:lpstr>굴림</vt:lpstr>
      <vt:lpstr>Times New Roman</vt:lpstr>
      <vt:lpstr>기본 디자인</vt:lpstr>
      <vt:lpstr>DIAGRAM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DIAGRAM</dc:title>
  <dc:creator>pptfans.cn</dc:creator>
  <dc:description>DIAGRAM</dc:description>
  <cp:lastModifiedBy>k</cp:lastModifiedBy>
  <cp:revision>48</cp:revision>
  <dcterms:created xsi:type="dcterms:W3CDTF">2006-04-18T12:10:43Z</dcterms:created>
  <dcterms:modified xsi:type="dcterms:W3CDTF">2014-06-03T06:30:39Z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DIAGRAM</vt:lpwstr>
  </property>
  <property fmtid="{D5CDD505-2E9C-101B-9397-08002B2CF9AE}" pid="3" name="SlideDescription">
    <vt:lpwstr>DIAGRAM</vt:lpwstr>
  </property>
</Properties>
</file>