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F9E39-7C89-4D7C-98ED-0C3F81569A3B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4716C-5578-44FC-B3C3-8E0E50BB10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0115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0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91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BUILDING PRODUCTS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1826" y="2664047"/>
            <a:ext cx="8595491" cy="2141325"/>
            <a:chOff x="181826" y="4154720"/>
            <a:chExt cx="8595491" cy="2141325"/>
          </a:xfrm>
          <a:solidFill>
            <a:schemeClr val="bg1">
              <a:lumMod val="85000"/>
              <a:alpha val="22000"/>
            </a:scheme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11567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5320591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1720097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267677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6"/>
            <p:cNvSpPr>
              <a:spLocks noEditPoints="1"/>
            </p:cNvSpPr>
            <p:nvPr/>
          </p:nvSpPr>
          <p:spPr bwMode="auto">
            <a:xfrm>
              <a:off x="181826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15508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6292159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 noEditPoints="1"/>
            </p:cNvSpPr>
            <p:nvPr/>
          </p:nvSpPr>
          <p:spPr bwMode="auto">
            <a:xfrm>
              <a:off x="6796939" y="478009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"/>
            <p:cNvSpPr>
              <a:spLocks noEditPoints="1"/>
            </p:cNvSpPr>
            <p:nvPr/>
          </p:nvSpPr>
          <p:spPr bwMode="auto">
            <a:xfrm>
              <a:off x="7897105" y="5418269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118195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 noEditPoints="1"/>
            </p:cNvSpPr>
            <p:nvPr/>
          </p:nvSpPr>
          <p:spPr bwMode="auto">
            <a:xfrm>
              <a:off x="2753596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6182618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7825655" y="4154720"/>
              <a:ext cx="880212" cy="877776"/>
            </a:xfrm>
            <a:custGeom>
              <a:avLst/>
              <a:gdLst/>
              <a:ahLst/>
              <a:cxnLst>
                <a:cxn ang="0">
                  <a:pos x="10427" y="0"/>
                </a:cxn>
                <a:cxn ang="0">
                  <a:pos x="1811" y="0"/>
                </a:cxn>
                <a:cxn ang="0">
                  <a:pos x="0" y="1806"/>
                </a:cxn>
                <a:cxn ang="0">
                  <a:pos x="0" y="10398"/>
                </a:cxn>
                <a:cxn ang="0">
                  <a:pos x="1811" y="12200"/>
                </a:cxn>
                <a:cxn ang="0">
                  <a:pos x="10427" y="12200"/>
                </a:cxn>
                <a:cxn ang="0">
                  <a:pos x="12234" y="10398"/>
                </a:cxn>
                <a:cxn ang="0">
                  <a:pos x="12234" y="1806"/>
                </a:cxn>
                <a:cxn ang="0">
                  <a:pos x="10427" y="0"/>
                </a:cxn>
                <a:cxn ang="0">
                  <a:pos x="11268" y="9985"/>
                </a:cxn>
                <a:cxn ang="0">
                  <a:pos x="10077" y="11172"/>
                </a:cxn>
                <a:cxn ang="0">
                  <a:pos x="2157" y="11172"/>
                </a:cxn>
                <a:cxn ang="0">
                  <a:pos x="966" y="9985"/>
                </a:cxn>
                <a:cxn ang="0">
                  <a:pos x="966" y="2151"/>
                </a:cxn>
                <a:cxn ang="0">
                  <a:pos x="2157" y="963"/>
                </a:cxn>
                <a:cxn ang="0">
                  <a:pos x="10077" y="963"/>
                </a:cxn>
                <a:cxn ang="0">
                  <a:pos x="11268" y="2151"/>
                </a:cxn>
                <a:cxn ang="0">
                  <a:pos x="11268" y="9985"/>
                </a:cxn>
              </a:cxnLst>
              <a:rect l="0" t="0" r="r" b="b"/>
              <a:pathLst>
                <a:path w="12234" h="12200">
                  <a:moveTo>
                    <a:pt x="10427" y="0"/>
                  </a:moveTo>
                  <a:cubicBezTo>
                    <a:pt x="1811" y="0"/>
                    <a:pt x="1811" y="0"/>
                    <a:pt x="1811" y="0"/>
                  </a:cubicBezTo>
                  <a:cubicBezTo>
                    <a:pt x="813" y="0"/>
                    <a:pt x="0" y="810"/>
                    <a:pt x="0" y="1806"/>
                  </a:cubicBezTo>
                  <a:cubicBezTo>
                    <a:pt x="0" y="10398"/>
                    <a:pt x="0" y="10398"/>
                    <a:pt x="0" y="10398"/>
                  </a:cubicBezTo>
                  <a:cubicBezTo>
                    <a:pt x="0" y="11393"/>
                    <a:pt x="813" y="12200"/>
                    <a:pt x="1811" y="12200"/>
                  </a:cubicBezTo>
                  <a:cubicBezTo>
                    <a:pt x="10427" y="12200"/>
                    <a:pt x="10427" y="12200"/>
                    <a:pt x="10427" y="12200"/>
                  </a:cubicBezTo>
                  <a:cubicBezTo>
                    <a:pt x="11425" y="12200"/>
                    <a:pt x="12234" y="11393"/>
                    <a:pt x="12234" y="10398"/>
                  </a:cubicBezTo>
                  <a:cubicBezTo>
                    <a:pt x="12234" y="1806"/>
                    <a:pt x="12234" y="1806"/>
                    <a:pt x="12234" y="1806"/>
                  </a:cubicBezTo>
                  <a:cubicBezTo>
                    <a:pt x="12234" y="810"/>
                    <a:pt x="11425" y="0"/>
                    <a:pt x="10427" y="0"/>
                  </a:cubicBezTo>
                  <a:close/>
                  <a:moveTo>
                    <a:pt x="11268" y="9985"/>
                  </a:moveTo>
                  <a:cubicBezTo>
                    <a:pt x="11268" y="10643"/>
                    <a:pt x="10737" y="11172"/>
                    <a:pt x="10077" y="11172"/>
                  </a:cubicBezTo>
                  <a:cubicBezTo>
                    <a:pt x="2157" y="11172"/>
                    <a:pt x="2157" y="11172"/>
                    <a:pt x="2157" y="11172"/>
                  </a:cubicBezTo>
                  <a:cubicBezTo>
                    <a:pt x="1501" y="11172"/>
                    <a:pt x="966" y="10643"/>
                    <a:pt x="966" y="9985"/>
                  </a:cubicBezTo>
                  <a:cubicBezTo>
                    <a:pt x="966" y="2151"/>
                    <a:pt x="966" y="2151"/>
                    <a:pt x="966" y="2151"/>
                  </a:cubicBezTo>
                  <a:cubicBezTo>
                    <a:pt x="966" y="1497"/>
                    <a:pt x="1501" y="963"/>
                    <a:pt x="2157" y="963"/>
                  </a:cubicBezTo>
                  <a:cubicBezTo>
                    <a:pt x="10077" y="963"/>
                    <a:pt x="10077" y="963"/>
                    <a:pt x="10077" y="963"/>
                  </a:cubicBezTo>
                  <a:cubicBezTo>
                    <a:pt x="10737" y="963"/>
                    <a:pt x="11268" y="1497"/>
                    <a:pt x="11268" y="2151"/>
                  </a:cubicBezTo>
                  <a:lnTo>
                    <a:pt x="11268" y="9985"/>
                  </a:lnTo>
                  <a:close/>
                </a:path>
              </a:pathLst>
            </a:custGeom>
            <a:grpFill/>
            <a:ln>
              <a:noFill/>
              <a:headEnd/>
              <a:tailEnd/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7"/>
          <p:cNvGrpSpPr/>
          <p:nvPr/>
        </p:nvGrpSpPr>
        <p:grpSpPr>
          <a:xfrm>
            <a:off x="2725026" y="1795451"/>
            <a:ext cx="3771912" cy="3771912"/>
            <a:chOff x="2847963" y="1847839"/>
            <a:chExt cx="3771912" cy="3771912"/>
          </a:xfrm>
        </p:grpSpPr>
        <p:sp>
          <p:nvSpPr>
            <p:cNvPr id="21" name="Oval 20"/>
            <p:cNvSpPr/>
            <p:nvPr/>
          </p:nvSpPr>
          <p:spPr>
            <a:xfrm>
              <a:off x="2847963" y="1847839"/>
              <a:ext cx="3771912" cy="3771912"/>
            </a:xfrm>
            <a:prstGeom prst="ellips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009888" y="2009764"/>
              <a:ext cx="3448062" cy="344806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Прямоугольник 121"/>
          <p:cNvSpPr/>
          <p:nvPr/>
        </p:nvSpPr>
        <p:spPr>
          <a:xfrm>
            <a:off x="1781176" y="766744"/>
            <a:ext cx="5581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sp>
        <p:nvSpPr>
          <p:cNvPr id="24" name="Прямоугольник 121"/>
          <p:cNvSpPr/>
          <p:nvPr/>
        </p:nvSpPr>
        <p:spPr>
          <a:xfrm>
            <a:off x="500034" y="1125779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121"/>
          <p:cNvSpPr/>
          <p:nvPr/>
        </p:nvSpPr>
        <p:spPr>
          <a:xfrm>
            <a:off x="133308" y="5143512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sp>
        <p:nvSpPr>
          <p:cNvPr id="26" name="Прямоугольник 121"/>
          <p:cNvSpPr/>
          <p:nvPr/>
        </p:nvSpPr>
        <p:spPr>
          <a:xfrm>
            <a:off x="5686412" y="5143512"/>
            <a:ext cx="31718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  <a:p>
            <a:pPr algn="ctr"/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</a:p>
        </p:txBody>
      </p:sp>
      <p:pic>
        <p:nvPicPr>
          <p:cNvPr id="27" name="Picture 2" descr="E:\09----------------Diagrams September\1\Png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130" y="2409818"/>
            <a:ext cx="2228000" cy="257969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5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204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