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5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SPORT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7"/>
          <p:cNvGrpSpPr/>
          <p:nvPr/>
        </p:nvGrpSpPr>
        <p:grpSpPr>
          <a:xfrm>
            <a:off x="1437437" y="4214818"/>
            <a:ext cx="2976563" cy="1792287"/>
            <a:chOff x="1428750" y="2725738"/>
            <a:chExt cx="2976563" cy="1792287"/>
          </a:xfrm>
        </p:grpSpPr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2130425" y="2725738"/>
              <a:ext cx="1243013" cy="1241425"/>
            </a:xfrm>
            <a:custGeom>
              <a:avLst/>
              <a:gdLst/>
              <a:ahLst/>
              <a:cxnLst>
                <a:cxn ang="0">
                  <a:pos x="870" y="4"/>
                </a:cxn>
                <a:cxn ang="0">
                  <a:pos x="1014" y="35"/>
                </a:cxn>
                <a:cxn ang="0">
                  <a:pos x="1147" y="90"/>
                </a:cxn>
                <a:cxn ang="0">
                  <a:pos x="1265" y="167"/>
                </a:cxn>
                <a:cxn ang="0">
                  <a:pos x="1369" y="264"/>
                </a:cxn>
                <a:cxn ang="0">
                  <a:pos x="1453" y="378"/>
                </a:cxn>
                <a:cxn ang="0">
                  <a:pos x="1516" y="506"/>
                </a:cxn>
                <a:cxn ang="0">
                  <a:pos x="1555" y="646"/>
                </a:cxn>
                <a:cxn ang="0">
                  <a:pos x="1566" y="794"/>
                </a:cxn>
                <a:cxn ang="0">
                  <a:pos x="1550" y="942"/>
                </a:cxn>
                <a:cxn ang="0">
                  <a:pos x="1507" y="1081"/>
                </a:cxn>
                <a:cxn ang="0">
                  <a:pos x="1441" y="1207"/>
                </a:cxn>
                <a:cxn ang="0">
                  <a:pos x="1353" y="1319"/>
                </a:cxn>
                <a:cxn ang="0">
                  <a:pos x="1247" y="1414"/>
                </a:cxn>
                <a:cxn ang="0">
                  <a:pos x="1126" y="1488"/>
                </a:cxn>
                <a:cxn ang="0">
                  <a:pos x="992" y="1539"/>
                </a:cxn>
                <a:cxn ang="0">
                  <a:pos x="847" y="1564"/>
                </a:cxn>
                <a:cxn ang="0">
                  <a:pos x="910" y="1304"/>
                </a:cxn>
                <a:cxn ang="0">
                  <a:pos x="1020" y="1263"/>
                </a:cxn>
                <a:cxn ang="0">
                  <a:pos x="1117" y="1202"/>
                </a:cxn>
                <a:cxn ang="0">
                  <a:pos x="1199" y="1120"/>
                </a:cxn>
                <a:cxn ang="0">
                  <a:pos x="1263" y="1022"/>
                </a:cxn>
                <a:cxn ang="0">
                  <a:pos x="1304" y="911"/>
                </a:cxn>
                <a:cxn ang="0">
                  <a:pos x="1319" y="790"/>
                </a:cxn>
                <a:cxn ang="0">
                  <a:pos x="1306" y="667"/>
                </a:cxn>
                <a:cxn ang="0">
                  <a:pos x="1268" y="555"/>
                </a:cxn>
                <a:cxn ang="0">
                  <a:pos x="1206" y="454"/>
                </a:cxn>
                <a:cxn ang="0">
                  <a:pos x="1124" y="370"/>
                </a:cxn>
                <a:cxn ang="0">
                  <a:pos x="1026" y="305"/>
                </a:cxn>
                <a:cxn ang="0">
                  <a:pos x="913" y="263"/>
                </a:cxn>
                <a:cxn ang="0">
                  <a:pos x="791" y="247"/>
                </a:cxn>
                <a:cxn ang="0">
                  <a:pos x="676" y="258"/>
                </a:cxn>
                <a:cxn ang="0">
                  <a:pos x="569" y="293"/>
                </a:cxn>
                <a:cxn ang="0">
                  <a:pos x="473" y="346"/>
                </a:cxn>
                <a:cxn ang="0">
                  <a:pos x="391" y="419"/>
                </a:cxn>
                <a:cxn ang="0">
                  <a:pos x="324" y="507"/>
                </a:cxn>
                <a:cxn ang="0">
                  <a:pos x="277" y="607"/>
                </a:cxn>
                <a:cxn ang="0">
                  <a:pos x="251" y="718"/>
                </a:cxn>
                <a:cxn ang="0">
                  <a:pos x="250" y="835"/>
                </a:cxn>
                <a:cxn ang="0">
                  <a:pos x="273" y="947"/>
                </a:cxn>
                <a:cxn ang="0">
                  <a:pos x="318" y="1049"/>
                </a:cxn>
                <a:cxn ang="0">
                  <a:pos x="383" y="1139"/>
                </a:cxn>
                <a:cxn ang="0">
                  <a:pos x="465" y="1214"/>
                </a:cxn>
                <a:cxn ang="0">
                  <a:pos x="562" y="1271"/>
                </a:cxn>
                <a:cxn ang="0">
                  <a:pos x="669" y="1307"/>
                </a:cxn>
                <a:cxn ang="0">
                  <a:pos x="723" y="1564"/>
                </a:cxn>
                <a:cxn ang="0">
                  <a:pos x="583" y="1540"/>
                </a:cxn>
                <a:cxn ang="0">
                  <a:pos x="453" y="1492"/>
                </a:cxn>
                <a:cxn ang="0">
                  <a:pos x="334" y="1424"/>
                </a:cxn>
                <a:cxn ang="0">
                  <a:pos x="231" y="1336"/>
                </a:cxn>
                <a:cxn ang="0">
                  <a:pos x="143" y="1233"/>
                </a:cxn>
                <a:cxn ang="0">
                  <a:pos x="73" y="1114"/>
                </a:cxn>
                <a:cxn ang="0">
                  <a:pos x="27" y="984"/>
                </a:cxn>
                <a:cxn ang="0">
                  <a:pos x="3" y="845"/>
                </a:cxn>
                <a:cxn ang="0">
                  <a:pos x="5" y="697"/>
                </a:cxn>
                <a:cxn ang="0">
                  <a:pos x="34" y="553"/>
                </a:cxn>
                <a:cxn ang="0">
                  <a:pos x="89" y="420"/>
                </a:cxn>
                <a:cxn ang="0">
                  <a:pos x="167" y="302"/>
                </a:cxn>
                <a:cxn ang="0">
                  <a:pos x="264" y="198"/>
                </a:cxn>
                <a:cxn ang="0">
                  <a:pos x="378" y="114"/>
                </a:cxn>
                <a:cxn ang="0">
                  <a:pos x="506" y="51"/>
                </a:cxn>
                <a:cxn ang="0">
                  <a:pos x="645" y="12"/>
                </a:cxn>
                <a:cxn ang="0">
                  <a:pos x="795" y="0"/>
                </a:cxn>
              </a:cxnLst>
              <a:rect l="0" t="0" r="r" b="b"/>
              <a:pathLst>
                <a:path w="1566" h="1564">
                  <a:moveTo>
                    <a:pt x="795" y="0"/>
                  </a:moveTo>
                  <a:lnTo>
                    <a:pt x="870" y="4"/>
                  </a:lnTo>
                  <a:lnTo>
                    <a:pt x="943" y="16"/>
                  </a:lnTo>
                  <a:lnTo>
                    <a:pt x="1014" y="35"/>
                  </a:lnTo>
                  <a:lnTo>
                    <a:pt x="1082" y="59"/>
                  </a:lnTo>
                  <a:lnTo>
                    <a:pt x="1147" y="90"/>
                  </a:lnTo>
                  <a:lnTo>
                    <a:pt x="1207" y="125"/>
                  </a:lnTo>
                  <a:lnTo>
                    <a:pt x="1265" y="167"/>
                  </a:lnTo>
                  <a:lnTo>
                    <a:pt x="1319" y="213"/>
                  </a:lnTo>
                  <a:lnTo>
                    <a:pt x="1369" y="264"/>
                  </a:lnTo>
                  <a:lnTo>
                    <a:pt x="1414" y="319"/>
                  </a:lnTo>
                  <a:lnTo>
                    <a:pt x="1453" y="378"/>
                  </a:lnTo>
                  <a:lnTo>
                    <a:pt x="1488" y="439"/>
                  </a:lnTo>
                  <a:lnTo>
                    <a:pt x="1516" y="506"/>
                  </a:lnTo>
                  <a:lnTo>
                    <a:pt x="1538" y="574"/>
                  </a:lnTo>
                  <a:lnTo>
                    <a:pt x="1555" y="646"/>
                  </a:lnTo>
                  <a:lnTo>
                    <a:pt x="1564" y="719"/>
                  </a:lnTo>
                  <a:lnTo>
                    <a:pt x="1566" y="794"/>
                  </a:lnTo>
                  <a:lnTo>
                    <a:pt x="1562" y="869"/>
                  </a:lnTo>
                  <a:lnTo>
                    <a:pt x="1550" y="942"/>
                  </a:lnTo>
                  <a:lnTo>
                    <a:pt x="1532" y="1014"/>
                  </a:lnTo>
                  <a:lnTo>
                    <a:pt x="1507" y="1081"/>
                  </a:lnTo>
                  <a:lnTo>
                    <a:pt x="1477" y="1146"/>
                  </a:lnTo>
                  <a:lnTo>
                    <a:pt x="1441" y="1207"/>
                  </a:lnTo>
                  <a:lnTo>
                    <a:pt x="1400" y="1266"/>
                  </a:lnTo>
                  <a:lnTo>
                    <a:pt x="1353" y="1319"/>
                  </a:lnTo>
                  <a:lnTo>
                    <a:pt x="1303" y="1369"/>
                  </a:lnTo>
                  <a:lnTo>
                    <a:pt x="1247" y="1414"/>
                  </a:lnTo>
                  <a:lnTo>
                    <a:pt x="1189" y="1454"/>
                  </a:lnTo>
                  <a:lnTo>
                    <a:pt x="1126" y="1488"/>
                  </a:lnTo>
                  <a:lnTo>
                    <a:pt x="1060" y="1516"/>
                  </a:lnTo>
                  <a:lnTo>
                    <a:pt x="992" y="1539"/>
                  </a:lnTo>
                  <a:lnTo>
                    <a:pt x="920" y="1555"/>
                  </a:lnTo>
                  <a:lnTo>
                    <a:pt x="847" y="1564"/>
                  </a:lnTo>
                  <a:lnTo>
                    <a:pt x="851" y="1315"/>
                  </a:lnTo>
                  <a:lnTo>
                    <a:pt x="910" y="1304"/>
                  </a:lnTo>
                  <a:lnTo>
                    <a:pt x="966" y="1287"/>
                  </a:lnTo>
                  <a:lnTo>
                    <a:pt x="1020" y="1263"/>
                  </a:lnTo>
                  <a:lnTo>
                    <a:pt x="1071" y="1235"/>
                  </a:lnTo>
                  <a:lnTo>
                    <a:pt x="1117" y="1202"/>
                  </a:lnTo>
                  <a:lnTo>
                    <a:pt x="1161" y="1163"/>
                  </a:lnTo>
                  <a:lnTo>
                    <a:pt x="1199" y="1120"/>
                  </a:lnTo>
                  <a:lnTo>
                    <a:pt x="1233" y="1073"/>
                  </a:lnTo>
                  <a:lnTo>
                    <a:pt x="1263" y="1022"/>
                  </a:lnTo>
                  <a:lnTo>
                    <a:pt x="1286" y="968"/>
                  </a:lnTo>
                  <a:lnTo>
                    <a:pt x="1304" y="911"/>
                  </a:lnTo>
                  <a:lnTo>
                    <a:pt x="1314" y="852"/>
                  </a:lnTo>
                  <a:lnTo>
                    <a:pt x="1319" y="790"/>
                  </a:lnTo>
                  <a:lnTo>
                    <a:pt x="1317" y="728"/>
                  </a:lnTo>
                  <a:lnTo>
                    <a:pt x="1306" y="667"/>
                  </a:lnTo>
                  <a:lnTo>
                    <a:pt x="1290" y="609"/>
                  </a:lnTo>
                  <a:lnTo>
                    <a:pt x="1268" y="555"/>
                  </a:lnTo>
                  <a:lnTo>
                    <a:pt x="1239" y="502"/>
                  </a:lnTo>
                  <a:lnTo>
                    <a:pt x="1206" y="454"/>
                  </a:lnTo>
                  <a:lnTo>
                    <a:pt x="1167" y="410"/>
                  </a:lnTo>
                  <a:lnTo>
                    <a:pt x="1124" y="370"/>
                  </a:lnTo>
                  <a:lnTo>
                    <a:pt x="1077" y="335"/>
                  </a:lnTo>
                  <a:lnTo>
                    <a:pt x="1026" y="305"/>
                  </a:lnTo>
                  <a:lnTo>
                    <a:pt x="971" y="281"/>
                  </a:lnTo>
                  <a:lnTo>
                    <a:pt x="913" y="263"/>
                  </a:lnTo>
                  <a:lnTo>
                    <a:pt x="854" y="251"/>
                  </a:lnTo>
                  <a:lnTo>
                    <a:pt x="791" y="247"/>
                  </a:lnTo>
                  <a:lnTo>
                    <a:pt x="733" y="249"/>
                  </a:lnTo>
                  <a:lnTo>
                    <a:pt x="676" y="258"/>
                  </a:lnTo>
                  <a:lnTo>
                    <a:pt x="621" y="272"/>
                  </a:lnTo>
                  <a:lnTo>
                    <a:pt x="569" y="293"/>
                  </a:lnTo>
                  <a:lnTo>
                    <a:pt x="520" y="316"/>
                  </a:lnTo>
                  <a:lnTo>
                    <a:pt x="473" y="346"/>
                  </a:lnTo>
                  <a:lnTo>
                    <a:pt x="430" y="380"/>
                  </a:lnTo>
                  <a:lnTo>
                    <a:pt x="391" y="419"/>
                  </a:lnTo>
                  <a:lnTo>
                    <a:pt x="356" y="461"/>
                  </a:lnTo>
                  <a:lnTo>
                    <a:pt x="324" y="507"/>
                  </a:lnTo>
                  <a:lnTo>
                    <a:pt x="298" y="556"/>
                  </a:lnTo>
                  <a:lnTo>
                    <a:pt x="277" y="607"/>
                  </a:lnTo>
                  <a:lnTo>
                    <a:pt x="261" y="661"/>
                  </a:lnTo>
                  <a:lnTo>
                    <a:pt x="251" y="718"/>
                  </a:lnTo>
                  <a:lnTo>
                    <a:pt x="248" y="776"/>
                  </a:lnTo>
                  <a:lnTo>
                    <a:pt x="250" y="835"/>
                  </a:lnTo>
                  <a:lnTo>
                    <a:pt x="259" y="892"/>
                  </a:lnTo>
                  <a:lnTo>
                    <a:pt x="273" y="947"/>
                  </a:lnTo>
                  <a:lnTo>
                    <a:pt x="293" y="999"/>
                  </a:lnTo>
                  <a:lnTo>
                    <a:pt x="318" y="1049"/>
                  </a:lnTo>
                  <a:lnTo>
                    <a:pt x="349" y="1096"/>
                  </a:lnTo>
                  <a:lnTo>
                    <a:pt x="383" y="1139"/>
                  </a:lnTo>
                  <a:lnTo>
                    <a:pt x="423" y="1179"/>
                  </a:lnTo>
                  <a:lnTo>
                    <a:pt x="465" y="1214"/>
                  </a:lnTo>
                  <a:lnTo>
                    <a:pt x="512" y="1245"/>
                  </a:lnTo>
                  <a:lnTo>
                    <a:pt x="562" y="1271"/>
                  </a:lnTo>
                  <a:lnTo>
                    <a:pt x="615" y="1292"/>
                  </a:lnTo>
                  <a:lnTo>
                    <a:pt x="669" y="1307"/>
                  </a:lnTo>
                  <a:lnTo>
                    <a:pt x="726" y="1316"/>
                  </a:lnTo>
                  <a:lnTo>
                    <a:pt x="723" y="1564"/>
                  </a:lnTo>
                  <a:lnTo>
                    <a:pt x="652" y="1555"/>
                  </a:lnTo>
                  <a:lnTo>
                    <a:pt x="583" y="1540"/>
                  </a:lnTo>
                  <a:lnTo>
                    <a:pt x="517" y="1520"/>
                  </a:lnTo>
                  <a:lnTo>
                    <a:pt x="453" y="1492"/>
                  </a:lnTo>
                  <a:lnTo>
                    <a:pt x="391" y="1460"/>
                  </a:lnTo>
                  <a:lnTo>
                    <a:pt x="334" y="1424"/>
                  </a:lnTo>
                  <a:lnTo>
                    <a:pt x="281" y="1382"/>
                  </a:lnTo>
                  <a:lnTo>
                    <a:pt x="231" y="1336"/>
                  </a:lnTo>
                  <a:lnTo>
                    <a:pt x="184" y="1286"/>
                  </a:lnTo>
                  <a:lnTo>
                    <a:pt x="143" y="1233"/>
                  </a:lnTo>
                  <a:lnTo>
                    <a:pt x="105" y="1174"/>
                  </a:lnTo>
                  <a:lnTo>
                    <a:pt x="73" y="1114"/>
                  </a:lnTo>
                  <a:lnTo>
                    <a:pt x="47" y="1050"/>
                  </a:lnTo>
                  <a:lnTo>
                    <a:pt x="27" y="984"/>
                  </a:lnTo>
                  <a:lnTo>
                    <a:pt x="12" y="916"/>
                  </a:lnTo>
                  <a:lnTo>
                    <a:pt x="3" y="845"/>
                  </a:lnTo>
                  <a:lnTo>
                    <a:pt x="0" y="772"/>
                  </a:lnTo>
                  <a:lnTo>
                    <a:pt x="5" y="697"/>
                  </a:lnTo>
                  <a:lnTo>
                    <a:pt x="16" y="624"/>
                  </a:lnTo>
                  <a:lnTo>
                    <a:pt x="34" y="553"/>
                  </a:lnTo>
                  <a:lnTo>
                    <a:pt x="60" y="485"/>
                  </a:lnTo>
                  <a:lnTo>
                    <a:pt x="89" y="420"/>
                  </a:lnTo>
                  <a:lnTo>
                    <a:pt x="126" y="359"/>
                  </a:lnTo>
                  <a:lnTo>
                    <a:pt x="167" y="302"/>
                  </a:lnTo>
                  <a:lnTo>
                    <a:pt x="212" y="248"/>
                  </a:lnTo>
                  <a:lnTo>
                    <a:pt x="264" y="198"/>
                  </a:lnTo>
                  <a:lnTo>
                    <a:pt x="318" y="153"/>
                  </a:lnTo>
                  <a:lnTo>
                    <a:pt x="378" y="114"/>
                  </a:lnTo>
                  <a:lnTo>
                    <a:pt x="440" y="79"/>
                  </a:lnTo>
                  <a:lnTo>
                    <a:pt x="506" y="51"/>
                  </a:lnTo>
                  <a:lnTo>
                    <a:pt x="575" y="28"/>
                  </a:lnTo>
                  <a:lnTo>
                    <a:pt x="645" y="12"/>
                  </a:lnTo>
                  <a:lnTo>
                    <a:pt x="719" y="2"/>
                  </a:lnTo>
                  <a:lnTo>
                    <a:pt x="795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 noEditPoints="1"/>
            </p:cNvSpPr>
            <p:nvPr/>
          </p:nvSpPr>
          <p:spPr bwMode="auto">
            <a:xfrm>
              <a:off x="2836863" y="3265488"/>
              <a:ext cx="1231900" cy="1243013"/>
            </a:xfrm>
            <a:custGeom>
              <a:avLst/>
              <a:gdLst/>
              <a:ahLst/>
              <a:cxnLst>
                <a:cxn ang="0">
                  <a:pos x="364" y="163"/>
                </a:cxn>
                <a:cxn ang="0">
                  <a:pos x="345" y="261"/>
                </a:cxn>
                <a:cxn ang="0">
                  <a:pos x="300" y="353"/>
                </a:cxn>
                <a:cxn ang="0">
                  <a:pos x="236" y="434"/>
                </a:cxn>
                <a:cxn ang="0">
                  <a:pos x="155" y="500"/>
                </a:cxn>
                <a:cxn ang="0">
                  <a:pos x="63" y="548"/>
                </a:cxn>
                <a:cxn ang="0">
                  <a:pos x="36" y="501"/>
                </a:cxn>
                <a:cxn ang="0">
                  <a:pos x="93" y="385"/>
                </a:cxn>
                <a:cxn ang="0">
                  <a:pos x="168" y="279"/>
                </a:cxn>
                <a:cxn ang="0">
                  <a:pos x="258" y="188"/>
                </a:cxn>
                <a:cxn ang="0">
                  <a:pos x="363" y="112"/>
                </a:cxn>
                <a:cxn ang="0">
                  <a:pos x="800" y="0"/>
                </a:cxn>
                <a:cxn ang="0">
                  <a:pos x="943" y="19"/>
                </a:cxn>
                <a:cxn ang="0">
                  <a:pos x="1078" y="64"/>
                </a:cxn>
                <a:cxn ang="0">
                  <a:pos x="1201" y="131"/>
                </a:cxn>
                <a:cxn ang="0">
                  <a:pos x="1309" y="219"/>
                </a:cxn>
                <a:cxn ang="0">
                  <a:pos x="1401" y="324"/>
                </a:cxn>
                <a:cxn ang="0">
                  <a:pos x="1473" y="443"/>
                </a:cxn>
                <a:cxn ang="0">
                  <a:pos x="1523" y="575"/>
                </a:cxn>
                <a:cxn ang="0">
                  <a:pos x="1548" y="719"/>
                </a:cxn>
                <a:cxn ang="0">
                  <a:pos x="1546" y="868"/>
                </a:cxn>
                <a:cxn ang="0">
                  <a:pos x="1517" y="1012"/>
                </a:cxn>
                <a:cxn ang="0">
                  <a:pos x="1462" y="1145"/>
                </a:cxn>
                <a:cxn ang="0">
                  <a:pos x="1384" y="1265"/>
                </a:cxn>
                <a:cxn ang="0">
                  <a:pos x="1287" y="1367"/>
                </a:cxn>
                <a:cxn ang="0">
                  <a:pos x="1174" y="1452"/>
                </a:cxn>
                <a:cxn ang="0">
                  <a:pos x="1045" y="1514"/>
                </a:cxn>
                <a:cxn ang="0">
                  <a:pos x="906" y="1553"/>
                </a:cxn>
                <a:cxn ang="0">
                  <a:pos x="756" y="1565"/>
                </a:cxn>
                <a:cxn ang="0">
                  <a:pos x="610" y="1550"/>
                </a:cxn>
                <a:cxn ang="0">
                  <a:pos x="474" y="1508"/>
                </a:cxn>
                <a:cxn ang="0">
                  <a:pos x="348" y="1444"/>
                </a:cxn>
                <a:cxn ang="0">
                  <a:pos x="238" y="1358"/>
                </a:cxn>
                <a:cxn ang="0">
                  <a:pos x="144" y="1254"/>
                </a:cxn>
                <a:cxn ang="0">
                  <a:pos x="69" y="1136"/>
                </a:cxn>
                <a:cxn ang="0">
                  <a:pos x="17" y="1005"/>
                </a:cxn>
                <a:cxn ang="0">
                  <a:pos x="61" y="925"/>
                </a:cxn>
                <a:cxn ang="0">
                  <a:pos x="181" y="891"/>
                </a:cxn>
                <a:cxn ang="0">
                  <a:pos x="250" y="924"/>
                </a:cxn>
                <a:cxn ang="0">
                  <a:pos x="292" y="1031"/>
                </a:cxn>
                <a:cxn ang="0">
                  <a:pos x="356" y="1125"/>
                </a:cxn>
                <a:cxn ang="0">
                  <a:pos x="437" y="1204"/>
                </a:cxn>
                <a:cxn ang="0">
                  <a:pos x="533" y="1265"/>
                </a:cxn>
                <a:cxn ang="0">
                  <a:pos x="642" y="1303"/>
                </a:cxn>
                <a:cxn ang="0">
                  <a:pos x="760" y="1318"/>
                </a:cxn>
                <a:cxn ang="0">
                  <a:pos x="883" y="1306"/>
                </a:cxn>
                <a:cxn ang="0">
                  <a:pos x="996" y="1267"/>
                </a:cxn>
                <a:cxn ang="0">
                  <a:pos x="1096" y="1205"/>
                </a:cxn>
                <a:cxn ang="0">
                  <a:pos x="1180" y="1123"/>
                </a:cxn>
                <a:cxn ang="0">
                  <a:pos x="1245" y="1024"/>
                </a:cxn>
                <a:cxn ang="0">
                  <a:pos x="1287" y="911"/>
                </a:cxn>
                <a:cxn ang="0">
                  <a:pos x="1303" y="790"/>
                </a:cxn>
                <a:cxn ang="0">
                  <a:pos x="1292" y="674"/>
                </a:cxn>
                <a:cxn ang="0">
                  <a:pos x="1258" y="567"/>
                </a:cxn>
                <a:cxn ang="0">
                  <a:pos x="1203" y="472"/>
                </a:cxn>
                <a:cxn ang="0">
                  <a:pos x="1131" y="390"/>
                </a:cxn>
                <a:cxn ang="0">
                  <a:pos x="1044" y="324"/>
                </a:cxn>
                <a:cxn ang="0">
                  <a:pos x="944" y="277"/>
                </a:cxn>
                <a:cxn ang="0">
                  <a:pos x="835" y="251"/>
                </a:cxn>
                <a:cxn ang="0">
                  <a:pos x="720" y="248"/>
                </a:cxn>
                <a:cxn ang="0">
                  <a:pos x="731" y="148"/>
                </a:cxn>
                <a:cxn ang="0">
                  <a:pos x="731" y="51"/>
                </a:cxn>
              </a:cxnLst>
              <a:rect l="0" t="0" r="r" b="b"/>
              <a:pathLst>
                <a:path w="1551" h="1565">
                  <a:moveTo>
                    <a:pt x="363" y="112"/>
                  </a:moveTo>
                  <a:lnTo>
                    <a:pt x="364" y="163"/>
                  </a:lnTo>
                  <a:lnTo>
                    <a:pt x="359" y="212"/>
                  </a:lnTo>
                  <a:lnTo>
                    <a:pt x="345" y="261"/>
                  </a:lnTo>
                  <a:lnTo>
                    <a:pt x="326" y="308"/>
                  </a:lnTo>
                  <a:lnTo>
                    <a:pt x="300" y="353"/>
                  </a:lnTo>
                  <a:lnTo>
                    <a:pt x="270" y="395"/>
                  </a:lnTo>
                  <a:lnTo>
                    <a:pt x="236" y="434"/>
                  </a:lnTo>
                  <a:lnTo>
                    <a:pt x="197" y="469"/>
                  </a:lnTo>
                  <a:lnTo>
                    <a:pt x="155" y="500"/>
                  </a:lnTo>
                  <a:lnTo>
                    <a:pt x="110" y="526"/>
                  </a:lnTo>
                  <a:lnTo>
                    <a:pt x="63" y="548"/>
                  </a:lnTo>
                  <a:lnTo>
                    <a:pt x="16" y="564"/>
                  </a:lnTo>
                  <a:lnTo>
                    <a:pt x="36" y="501"/>
                  </a:lnTo>
                  <a:lnTo>
                    <a:pt x="62" y="441"/>
                  </a:lnTo>
                  <a:lnTo>
                    <a:pt x="93" y="385"/>
                  </a:lnTo>
                  <a:lnTo>
                    <a:pt x="128" y="330"/>
                  </a:lnTo>
                  <a:lnTo>
                    <a:pt x="168" y="279"/>
                  </a:lnTo>
                  <a:lnTo>
                    <a:pt x="212" y="231"/>
                  </a:lnTo>
                  <a:lnTo>
                    <a:pt x="258" y="188"/>
                  </a:lnTo>
                  <a:lnTo>
                    <a:pt x="310" y="148"/>
                  </a:lnTo>
                  <a:lnTo>
                    <a:pt x="363" y="112"/>
                  </a:lnTo>
                  <a:close/>
                  <a:moveTo>
                    <a:pt x="726" y="0"/>
                  </a:moveTo>
                  <a:lnTo>
                    <a:pt x="800" y="0"/>
                  </a:lnTo>
                  <a:lnTo>
                    <a:pt x="873" y="7"/>
                  </a:lnTo>
                  <a:lnTo>
                    <a:pt x="943" y="19"/>
                  </a:lnTo>
                  <a:lnTo>
                    <a:pt x="1012" y="39"/>
                  </a:lnTo>
                  <a:lnTo>
                    <a:pt x="1078" y="64"/>
                  </a:lnTo>
                  <a:lnTo>
                    <a:pt x="1140" y="94"/>
                  </a:lnTo>
                  <a:lnTo>
                    <a:pt x="1201" y="131"/>
                  </a:lnTo>
                  <a:lnTo>
                    <a:pt x="1257" y="172"/>
                  </a:lnTo>
                  <a:lnTo>
                    <a:pt x="1309" y="219"/>
                  </a:lnTo>
                  <a:lnTo>
                    <a:pt x="1357" y="269"/>
                  </a:lnTo>
                  <a:lnTo>
                    <a:pt x="1401" y="324"/>
                  </a:lnTo>
                  <a:lnTo>
                    <a:pt x="1440" y="382"/>
                  </a:lnTo>
                  <a:lnTo>
                    <a:pt x="1473" y="443"/>
                  </a:lnTo>
                  <a:lnTo>
                    <a:pt x="1501" y="508"/>
                  </a:lnTo>
                  <a:lnTo>
                    <a:pt x="1523" y="575"/>
                  </a:lnTo>
                  <a:lnTo>
                    <a:pt x="1539" y="646"/>
                  </a:lnTo>
                  <a:lnTo>
                    <a:pt x="1548" y="719"/>
                  </a:lnTo>
                  <a:lnTo>
                    <a:pt x="1551" y="793"/>
                  </a:lnTo>
                  <a:lnTo>
                    <a:pt x="1546" y="868"/>
                  </a:lnTo>
                  <a:lnTo>
                    <a:pt x="1535" y="941"/>
                  </a:lnTo>
                  <a:lnTo>
                    <a:pt x="1517" y="1012"/>
                  </a:lnTo>
                  <a:lnTo>
                    <a:pt x="1491" y="1080"/>
                  </a:lnTo>
                  <a:lnTo>
                    <a:pt x="1462" y="1145"/>
                  </a:lnTo>
                  <a:lnTo>
                    <a:pt x="1425" y="1207"/>
                  </a:lnTo>
                  <a:lnTo>
                    <a:pt x="1384" y="1265"/>
                  </a:lnTo>
                  <a:lnTo>
                    <a:pt x="1339" y="1318"/>
                  </a:lnTo>
                  <a:lnTo>
                    <a:pt x="1287" y="1367"/>
                  </a:lnTo>
                  <a:lnTo>
                    <a:pt x="1233" y="1412"/>
                  </a:lnTo>
                  <a:lnTo>
                    <a:pt x="1174" y="1452"/>
                  </a:lnTo>
                  <a:lnTo>
                    <a:pt x="1111" y="1486"/>
                  </a:lnTo>
                  <a:lnTo>
                    <a:pt x="1045" y="1514"/>
                  </a:lnTo>
                  <a:lnTo>
                    <a:pt x="976" y="1537"/>
                  </a:lnTo>
                  <a:lnTo>
                    <a:pt x="906" y="1553"/>
                  </a:lnTo>
                  <a:lnTo>
                    <a:pt x="832" y="1563"/>
                  </a:lnTo>
                  <a:lnTo>
                    <a:pt x="756" y="1565"/>
                  </a:lnTo>
                  <a:lnTo>
                    <a:pt x="682" y="1561"/>
                  </a:lnTo>
                  <a:lnTo>
                    <a:pt x="610" y="1550"/>
                  </a:lnTo>
                  <a:lnTo>
                    <a:pt x="541" y="1531"/>
                  </a:lnTo>
                  <a:lnTo>
                    <a:pt x="474" y="1508"/>
                  </a:lnTo>
                  <a:lnTo>
                    <a:pt x="409" y="1479"/>
                  </a:lnTo>
                  <a:lnTo>
                    <a:pt x="348" y="1444"/>
                  </a:lnTo>
                  <a:lnTo>
                    <a:pt x="291" y="1403"/>
                  </a:lnTo>
                  <a:lnTo>
                    <a:pt x="238" y="1358"/>
                  </a:lnTo>
                  <a:lnTo>
                    <a:pt x="189" y="1309"/>
                  </a:lnTo>
                  <a:lnTo>
                    <a:pt x="144" y="1254"/>
                  </a:lnTo>
                  <a:lnTo>
                    <a:pt x="104" y="1197"/>
                  </a:lnTo>
                  <a:lnTo>
                    <a:pt x="69" y="1136"/>
                  </a:lnTo>
                  <a:lnTo>
                    <a:pt x="41" y="1072"/>
                  </a:lnTo>
                  <a:lnTo>
                    <a:pt x="17" y="1005"/>
                  </a:lnTo>
                  <a:lnTo>
                    <a:pt x="0" y="935"/>
                  </a:lnTo>
                  <a:lnTo>
                    <a:pt x="61" y="925"/>
                  </a:lnTo>
                  <a:lnTo>
                    <a:pt x="123" y="910"/>
                  </a:lnTo>
                  <a:lnTo>
                    <a:pt x="181" y="891"/>
                  </a:lnTo>
                  <a:lnTo>
                    <a:pt x="238" y="867"/>
                  </a:lnTo>
                  <a:lnTo>
                    <a:pt x="250" y="924"/>
                  </a:lnTo>
                  <a:lnTo>
                    <a:pt x="269" y="979"/>
                  </a:lnTo>
                  <a:lnTo>
                    <a:pt x="292" y="1031"/>
                  </a:lnTo>
                  <a:lnTo>
                    <a:pt x="322" y="1080"/>
                  </a:lnTo>
                  <a:lnTo>
                    <a:pt x="356" y="1125"/>
                  </a:lnTo>
                  <a:lnTo>
                    <a:pt x="395" y="1167"/>
                  </a:lnTo>
                  <a:lnTo>
                    <a:pt x="437" y="1204"/>
                  </a:lnTo>
                  <a:lnTo>
                    <a:pt x="484" y="1236"/>
                  </a:lnTo>
                  <a:lnTo>
                    <a:pt x="533" y="1265"/>
                  </a:lnTo>
                  <a:lnTo>
                    <a:pt x="587" y="1286"/>
                  </a:lnTo>
                  <a:lnTo>
                    <a:pt x="642" y="1303"/>
                  </a:lnTo>
                  <a:lnTo>
                    <a:pt x="699" y="1314"/>
                  </a:lnTo>
                  <a:lnTo>
                    <a:pt x="760" y="1318"/>
                  </a:lnTo>
                  <a:lnTo>
                    <a:pt x="822" y="1316"/>
                  </a:lnTo>
                  <a:lnTo>
                    <a:pt x="883" y="1306"/>
                  </a:lnTo>
                  <a:lnTo>
                    <a:pt x="941" y="1290"/>
                  </a:lnTo>
                  <a:lnTo>
                    <a:pt x="996" y="1267"/>
                  </a:lnTo>
                  <a:lnTo>
                    <a:pt x="1048" y="1238"/>
                  </a:lnTo>
                  <a:lnTo>
                    <a:pt x="1096" y="1205"/>
                  </a:lnTo>
                  <a:lnTo>
                    <a:pt x="1140" y="1167"/>
                  </a:lnTo>
                  <a:lnTo>
                    <a:pt x="1180" y="1123"/>
                  </a:lnTo>
                  <a:lnTo>
                    <a:pt x="1216" y="1076"/>
                  </a:lnTo>
                  <a:lnTo>
                    <a:pt x="1245" y="1024"/>
                  </a:lnTo>
                  <a:lnTo>
                    <a:pt x="1269" y="970"/>
                  </a:lnTo>
                  <a:lnTo>
                    <a:pt x="1287" y="911"/>
                  </a:lnTo>
                  <a:lnTo>
                    <a:pt x="1299" y="852"/>
                  </a:lnTo>
                  <a:lnTo>
                    <a:pt x="1303" y="790"/>
                  </a:lnTo>
                  <a:lnTo>
                    <a:pt x="1301" y="730"/>
                  </a:lnTo>
                  <a:lnTo>
                    <a:pt x="1292" y="674"/>
                  </a:lnTo>
                  <a:lnTo>
                    <a:pt x="1278" y="620"/>
                  </a:lnTo>
                  <a:lnTo>
                    <a:pt x="1258" y="567"/>
                  </a:lnTo>
                  <a:lnTo>
                    <a:pt x="1233" y="517"/>
                  </a:lnTo>
                  <a:lnTo>
                    <a:pt x="1203" y="472"/>
                  </a:lnTo>
                  <a:lnTo>
                    <a:pt x="1169" y="428"/>
                  </a:lnTo>
                  <a:lnTo>
                    <a:pt x="1131" y="390"/>
                  </a:lnTo>
                  <a:lnTo>
                    <a:pt x="1089" y="354"/>
                  </a:lnTo>
                  <a:lnTo>
                    <a:pt x="1044" y="324"/>
                  </a:lnTo>
                  <a:lnTo>
                    <a:pt x="995" y="297"/>
                  </a:lnTo>
                  <a:lnTo>
                    <a:pt x="944" y="277"/>
                  </a:lnTo>
                  <a:lnTo>
                    <a:pt x="891" y="261"/>
                  </a:lnTo>
                  <a:lnTo>
                    <a:pt x="835" y="251"/>
                  </a:lnTo>
                  <a:lnTo>
                    <a:pt x="778" y="246"/>
                  </a:lnTo>
                  <a:lnTo>
                    <a:pt x="720" y="248"/>
                  </a:lnTo>
                  <a:lnTo>
                    <a:pt x="727" y="197"/>
                  </a:lnTo>
                  <a:lnTo>
                    <a:pt x="731" y="148"/>
                  </a:lnTo>
                  <a:lnTo>
                    <a:pt x="732" y="100"/>
                  </a:lnTo>
                  <a:lnTo>
                    <a:pt x="731" y="51"/>
                  </a:lnTo>
                  <a:lnTo>
                    <a:pt x="726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 noEditPoints="1"/>
            </p:cNvSpPr>
            <p:nvPr/>
          </p:nvSpPr>
          <p:spPr bwMode="auto">
            <a:xfrm>
              <a:off x="1428750" y="3244850"/>
              <a:ext cx="1227138" cy="1243013"/>
            </a:xfrm>
            <a:custGeom>
              <a:avLst/>
              <a:gdLst/>
              <a:ahLst/>
              <a:cxnLst>
                <a:cxn ang="0">
                  <a:pos x="1246" y="151"/>
                </a:cxn>
                <a:cxn ang="0">
                  <a:pos x="1346" y="239"/>
                </a:cxn>
                <a:cxn ang="0">
                  <a:pos x="1430" y="343"/>
                </a:cxn>
                <a:cxn ang="0">
                  <a:pos x="1496" y="460"/>
                </a:cxn>
                <a:cxn ang="0">
                  <a:pos x="1542" y="589"/>
                </a:cxn>
                <a:cxn ang="0">
                  <a:pos x="1444" y="550"/>
                </a:cxn>
                <a:cxn ang="0">
                  <a:pos x="1359" y="492"/>
                </a:cxn>
                <a:cxn ang="0">
                  <a:pos x="1288" y="417"/>
                </a:cxn>
                <a:cxn ang="0">
                  <a:pos x="1233" y="328"/>
                </a:cxn>
                <a:cxn ang="0">
                  <a:pos x="1200" y="229"/>
                </a:cxn>
                <a:cxn ang="0">
                  <a:pos x="1189" y="121"/>
                </a:cxn>
                <a:cxn ang="0">
                  <a:pos x="1190" y="114"/>
                </a:cxn>
                <a:cxn ang="0">
                  <a:pos x="815" y="0"/>
                </a:cxn>
                <a:cxn ang="0">
                  <a:pos x="830" y="58"/>
                </a:cxn>
                <a:cxn ang="0">
                  <a:pos x="829" y="183"/>
                </a:cxn>
                <a:cxn ang="0">
                  <a:pos x="791" y="247"/>
                </a:cxn>
                <a:cxn ang="0">
                  <a:pos x="668" y="260"/>
                </a:cxn>
                <a:cxn ang="0">
                  <a:pos x="555" y="298"/>
                </a:cxn>
                <a:cxn ang="0">
                  <a:pos x="455" y="360"/>
                </a:cxn>
                <a:cxn ang="0">
                  <a:pos x="370" y="442"/>
                </a:cxn>
                <a:cxn ang="0">
                  <a:pos x="305" y="540"/>
                </a:cxn>
                <a:cxn ang="0">
                  <a:pos x="263" y="653"/>
                </a:cxn>
                <a:cxn ang="0">
                  <a:pos x="247" y="775"/>
                </a:cxn>
                <a:cxn ang="0">
                  <a:pos x="258" y="890"/>
                </a:cxn>
                <a:cxn ang="0">
                  <a:pos x="292" y="997"/>
                </a:cxn>
                <a:cxn ang="0">
                  <a:pos x="346" y="1093"/>
                </a:cxn>
                <a:cxn ang="0">
                  <a:pos x="419" y="1175"/>
                </a:cxn>
                <a:cxn ang="0">
                  <a:pos x="507" y="1242"/>
                </a:cxn>
                <a:cxn ang="0">
                  <a:pos x="607" y="1289"/>
                </a:cxn>
                <a:cxn ang="0">
                  <a:pos x="718" y="1315"/>
                </a:cxn>
                <a:cxn ang="0">
                  <a:pos x="835" y="1316"/>
                </a:cxn>
                <a:cxn ang="0">
                  <a:pos x="949" y="1292"/>
                </a:cxn>
                <a:cxn ang="0">
                  <a:pos x="1053" y="1245"/>
                </a:cxn>
                <a:cxn ang="0">
                  <a:pos x="1143" y="1179"/>
                </a:cxn>
                <a:cxn ang="0">
                  <a:pos x="1218" y="1095"/>
                </a:cxn>
                <a:cxn ang="0">
                  <a:pos x="1274" y="997"/>
                </a:cxn>
                <a:cxn ang="0">
                  <a:pos x="1310" y="886"/>
                </a:cxn>
                <a:cxn ang="0">
                  <a:pos x="1424" y="931"/>
                </a:cxn>
                <a:cxn ang="0">
                  <a:pos x="1547" y="958"/>
                </a:cxn>
                <a:cxn ang="0">
                  <a:pos x="1502" y="1094"/>
                </a:cxn>
                <a:cxn ang="0">
                  <a:pos x="1435" y="1217"/>
                </a:cxn>
                <a:cxn ang="0">
                  <a:pos x="1347" y="1326"/>
                </a:cxn>
                <a:cxn ang="0">
                  <a:pos x="1241" y="1417"/>
                </a:cxn>
                <a:cxn ang="0">
                  <a:pos x="1122" y="1489"/>
                </a:cxn>
                <a:cxn ang="0">
                  <a:pos x="989" y="1538"/>
                </a:cxn>
                <a:cxn ang="0">
                  <a:pos x="847" y="1563"/>
                </a:cxn>
                <a:cxn ang="0">
                  <a:pos x="698" y="1561"/>
                </a:cxn>
                <a:cxn ang="0">
                  <a:pos x="554" y="1531"/>
                </a:cxn>
                <a:cxn ang="0">
                  <a:pos x="421" y="1477"/>
                </a:cxn>
                <a:cxn ang="0">
                  <a:pos x="301" y="1399"/>
                </a:cxn>
                <a:cxn ang="0">
                  <a:pos x="198" y="1302"/>
                </a:cxn>
                <a:cxn ang="0">
                  <a:pos x="114" y="1188"/>
                </a:cxn>
                <a:cxn ang="0">
                  <a:pos x="51" y="1059"/>
                </a:cxn>
                <a:cxn ang="0">
                  <a:pos x="13" y="920"/>
                </a:cxn>
                <a:cxn ang="0">
                  <a:pos x="0" y="771"/>
                </a:cxn>
                <a:cxn ang="0">
                  <a:pos x="16" y="623"/>
                </a:cxn>
                <a:cxn ang="0">
                  <a:pos x="59" y="484"/>
                </a:cxn>
                <a:cxn ang="0">
                  <a:pos x="125" y="359"/>
                </a:cxn>
                <a:cxn ang="0">
                  <a:pos x="212" y="247"/>
                </a:cxn>
                <a:cxn ang="0">
                  <a:pos x="318" y="153"/>
                </a:cxn>
                <a:cxn ang="0">
                  <a:pos x="440" y="78"/>
                </a:cxn>
                <a:cxn ang="0">
                  <a:pos x="574" y="28"/>
                </a:cxn>
                <a:cxn ang="0">
                  <a:pos x="719" y="2"/>
                </a:cxn>
              </a:cxnLst>
              <a:rect l="0" t="0" r="r" b="b"/>
              <a:pathLst>
                <a:path w="1547" h="1565">
                  <a:moveTo>
                    <a:pt x="1190" y="114"/>
                  </a:moveTo>
                  <a:lnTo>
                    <a:pt x="1246" y="151"/>
                  </a:lnTo>
                  <a:lnTo>
                    <a:pt x="1298" y="192"/>
                  </a:lnTo>
                  <a:lnTo>
                    <a:pt x="1346" y="239"/>
                  </a:lnTo>
                  <a:lnTo>
                    <a:pt x="1390" y="289"/>
                  </a:lnTo>
                  <a:lnTo>
                    <a:pt x="1430" y="343"/>
                  </a:lnTo>
                  <a:lnTo>
                    <a:pt x="1466" y="400"/>
                  </a:lnTo>
                  <a:lnTo>
                    <a:pt x="1496" y="460"/>
                  </a:lnTo>
                  <a:lnTo>
                    <a:pt x="1523" y="523"/>
                  </a:lnTo>
                  <a:lnTo>
                    <a:pt x="1542" y="589"/>
                  </a:lnTo>
                  <a:lnTo>
                    <a:pt x="1492" y="572"/>
                  </a:lnTo>
                  <a:lnTo>
                    <a:pt x="1444" y="550"/>
                  </a:lnTo>
                  <a:lnTo>
                    <a:pt x="1400" y="524"/>
                  </a:lnTo>
                  <a:lnTo>
                    <a:pt x="1359" y="492"/>
                  </a:lnTo>
                  <a:lnTo>
                    <a:pt x="1321" y="457"/>
                  </a:lnTo>
                  <a:lnTo>
                    <a:pt x="1288" y="417"/>
                  </a:lnTo>
                  <a:lnTo>
                    <a:pt x="1258" y="375"/>
                  </a:lnTo>
                  <a:lnTo>
                    <a:pt x="1233" y="328"/>
                  </a:lnTo>
                  <a:lnTo>
                    <a:pt x="1214" y="280"/>
                  </a:lnTo>
                  <a:lnTo>
                    <a:pt x="1200" y="229"/>
                  </a:lnTo>
                  <a:lnTo>
                    <a:pt x="1191" y="175"/>
                  </a:lnTo>
                  <a:lnTo>
                    <a:pt x="1189" y="121"/>
                  </a:lnTo>
                  <a:lnTo>
                    <a:pt x="1189" y="117"/>
                  </a:lnTo>
                  <a:lnTo>
                    <a:pt x="1190" y="114"/>
                  </a:lnTo>
                  <a:close/>
                  <a:moveTo>
                    <a:pt x="794" y="0"/>
                  </a:moveTo>
                  <a:lnTo>
                    <a:pt x="815" y="0"/>
                  </a:lnTo>
                  <a:lnTo>
                    <a:pt x="837" y="1"/>
                  </a:lnTo>
                  <a:lnTo>
                    <a:pt x="830" y="58"/>
                  </a:lnTo>
                  <a:lnTo>
                    <a:pt x="827" y="116"/>
                  </a:lnTo>
                  <a:lnTo>
                    <a:pt x="829" y="183"/>
                  </a:lnTo>
                  <a:lnTo>
                    <a:pt x="837" y="249"/>
                  </a:lnTo>
                  <a:lnTo>
                    <a:pt x="791" y="247"/>
                  </a:lnTo>
                  <a:lnTo>
                    <a:pt x="728" y="249"/>
                  </a:lnTo>
                  <a:lnTo>
                    <a:pt x="668" y="260"/>
                  </a:lnTo>
                  <a:lnTo>
                    <a:pt x="610" y="276"/>
                  </a:lnTo>
                  <a:lnTo>
                    <a:pt x="555" y="298"/>
                  </a:lnTo>
                  <a:lnTo>
                    <a:pt x="503" y="327"/>
                  </a:lnTo>
                  <a:lnTo>
                    <a:pt x="455" y="360"/>
                  </a:lnTo>
                  <a:lnTo>
                    <a:pt x="410" y="399"/>
                  </a:lnTo>
                  <a:lnTo>
                    <a:pt x="370" y="442"/>
                  </a:lnTo>
                  <a:lnTo>
                    <a:pt x="335" y="489"/>
                  </a:lnTo>
                  <a:lnTo>
                    <a:pt x="305" y="540"/>
                  </a:lnTo>
                  <a:lnTo>
                    <a:pt x="282" y="595"/>
                  </a:lnTo>
                  <a:lnTo>
                    <a:pt x="263" y="653"/>
                  </a:lnTo>
                  <a:lnTo>
                    <a:pt x="252" y="712"/>
                  </a:lnTo>
                  <a:lnTo>
                    <a:pt x="247" y="775"/>
                  </a:lnTo>
                  <a:lnTo>
                    <a:pt x="250" y="833"/>
                  </a:lnTo>
                  <a:lnTo>
                    <a:pt x="258" y="890"/>
                  </a:lnTo>
                  <a:lnTo>
                    <a:pt x="272" y="944"/>
                  </a:lnTo>
                  <a:lnTo>
                    <a:pt x="292" y="997"/>
                  </a:lnTo>
                  <a:lnTo>
                    <a:pt x="317" y="1046"/>
                  </a:lnTo>
                  <a:lnTo>
                    <a:pt x="346" y="1093"/>
                  </a:lnTo>
                  <a:lnTo>
                    <a:pt x="381" y="1136"/>
                  </a:lnTo>
                  <a:lnTo>
                    <a:pt x="419" y="1175"/>
                  </a:lnTo>
                  <a:lnTo>
                    <a:pt x="462" y="1210"/>
                  </a:lnTo>
                  <a:lnTo>
                    <a:pt x="507" y="1242"/>
                  </a:lnTo>
                  <a:lnTo>
                    <a:pt x="556" y="1268"/>
                  </a:lnTo>
                  <a:lnTo>
                    <a:pt x="607" y="1289"/>
                  </a:lnTo>
                  <a:lnTo>
                    <a:pt x="661" y="1304"/>
                  </a:lnTo>
                  <a:lnTo>
                    <a:pt x="718" y="1315"/>
                  </a:lnTo>
                  <a:lnTo>
                    <a:pt x="776" y="1318"/>
                  </a:lnTo>
                  <a:lnTo>
                    <a:pt x="835" y="1316"/>
                  </a:lnTo>
                  <a:lnTo>
                    <a:pt x="894" y="1307"/>
                  </a:lnTo>
                  <a:lnTo>
                    <a:pt x="949" y="1292"/>
                  </a:lnTo>
                  <a:lnTo>
                    <a:pt x="1003" y="1271"/>
                  </a:lnTo>
                  <a:lnTo>
                    <a:pt x="1053" y="1245"/>
                  </a:lnTo>
                  <a:lnTo>
                    <a:pt x="1100" y="1214"/>
                  </a:lnTo>
                  <a:lnTo>
                    <a:pt x="1143" y="1179"/>
                  </a:lnTo>
                  <a:lnTo>
                    <a:pt x="1183" y="1139"/>
                  </a:lnTo>
                  <a:lnTo>
                    <a:pt x="1218" y="1095"/>
                  </a:lnTo>
                  <a:lnTo>
                    <a:pt x="1249" y="1047"/>
                  </a:lnTo>
                  <a:lnTo>
                    <a:pt x="1274" y="997"/>
                  </a:lnTo>
                  <a:lnTo>
                    <a:pt x="1295" y="942"/>
                  </a:lnTo>
                  <a:lnTo>
                    <a:pt x="1310" y="886"/>
                  </a:lnTo>
                  <a:lnTo>
                    <a:pt x="1365" y="911"/>
                  </a:lnTo>
                  <a:lnTo>
                    <a:pt x="1424" y="931"/>
                  </a:lnTo>
                  <a:lnTo>
                    <a:pt x="1484" y="947"/>
                  </a:lnTo>
                  <a:lnTo>
                    <a:pt x="1547" y="958"/>
                  </a:lnTo>
                  <a:lnTo>
                    <a:pt x="1527" y="1028"/>
                  </a:lnTo>
                  <a:lnTo>
                    <a:pt x="1502" y="1094"/>
                  </a:lnTo>
                  <a:lnTo>
                    <a:pt x="1471" y="1157"/>
                  </a:lnTo>
                  <a:lnTo>
                    <a:pt x="1435" y="1217"/>
                  </a:lnTo>
                  <a:lnTo>
                    <a:pt x="1393" y="1274"/>
                  </a:lnTo>
                  <a:lnTo>
                    <a:pt x="1347" y="1326"/>
                  </a:lnTo>
                  <a:lnTo>
                    <a:pt x="1296" y="1374"/>
                  </a:lnTo>
                  <a:lnTo>
                    <a:pt x="1241" y="1417"/>
                  </a:lnTo>
                  <a:lnTo>
                    <a:pt x="1183" y="1456"/>
                  </a:lnTo>
                  <a:lnTo>
                    <a:pt x="1122" y="1489"/>
                  </a:lnTo>
                  <a:lnTo>
                    <a:pt x="1057" y="1516"/>
                  </a:lnTo>
                  <a:lnTo>
                    <a:pt x="989" y="1538"/>
                  </a:lnTo>
                  <a:lnTo>
                    <a:pt x="919" y="1554"/>
                  </a:lnTo>
                  <a:lnTo>
                    <a:pt x="847" y="1563"/>
                  </a:lnTo>
                  <a:lnTo>
                    <a:pt x="773" y="1565"/>
                  </a:lnTo>
                  <a:lnTo>
                    <a:pt x="698" y="1561"/>
                  </a:lnTo>
                  <a:lnTo>
                    <a:pt x="625" y="1549"/>
                  </a:lnTo>
                  <a:lnTo>
                    <a:pt x="554" y="1531"/>
                  </a:lnTo>
                  <a:lnTo>
                    <a:pt x="486" y="1506"/>
                  </a:lnTo>
                  <a:lnTo>
                    <a:pt x="421" y="1477"/>
                  </a:lnTo>
                  <a:lnTo>
                    <a:pt x="359" y="1440"/>
                  </a:lnTo>
                  <a:lnTo>
                    <a:pt x="301" y="1399"/>
                  </a:lnTo>
                  <a:lnTo>
                    <a:pt x="247" y="1353"/>
                  </a:lnTo>
                  <a:lnTo>
                    <a:pt x="198" y="1302"/>
                  </a:lnTo>
                  <a:lnTo>
                    <a:pt x="154" y="1248"/>
                  </a:lnTo>
                  <a:lnTo>
                    <a:pt x="114" y="1188"/>
                  </a:lnTo>
                  <a:lnTo>
                    <a:pt x="80" y="1126"/>
                  </a:lnTo>
                  <a:lnTo>
                    <a:pt x="51" y="1059"/>
                  </a:lnTo>
                  <a:lnTo>
                    <a:pt x="28" y="991"/>
                  </a:lnTo>
                  <a:lnTo>
                    <a:pt x="13" y="920"/>
                  </a:lnTo>
                  <a:lnTo>
                    <a:pt x="2" y="846"/>
                  </a:lnTo>
                  <a:lnTo>
                    <a:pt x="0" y="771"/>
                  </a:lnTo>
                  <a:lnTo>
                    <a:pt x="5" y="696"/>
                  </a:lnTo>
                  <a:lnTo>
                    <a:pt x="16" y="623"/>
                  </a:lnTo>
                  <a:lnTo>
                    <a:pt x="34" y="552"/>
                  </a:lnTo>
                  <a:lnTo>
                    <a:pt x="59" y="484"/>
                  </a:lnTo>
                  <a:lnTo>
                    <a:pt x="89" y="419"/>
                  </a:lnTo>
                  <a:lnTo>
                    <a:pt x="125" y="359"/>
                  </a:lnTo>
                  <a:lnTo>
                    <a:pt x="166" y="301"/>
                  </a:lnTo>
                  <a:lnTo>
                    <a:pt x="212" y="247"/>
                  </a:lnTo>
                  <a:lnTo>
                    <a:pt x="263" y="197"/>
                  </a:lnTo>
                  <a:lnTo>
                    <a:pt x="318" y="153"/>
                  </a:lnTo>
                  <a:lnTo>
                    <a:pt x="377" y="113"/>
                  </a:lnTo>
                  <a:lnTo>
                    <a:pt x="440" y="78"/>
                  </a:lnTo>
                  <a:lnTo>
                    <a:pt x="506" y="50"/>
                  </a:lnTo>
                  <a:lnTo>
                    <a:pt x="574" y="28"/>
                  </a:lnTo>
                  <a:lnTo>
                    <a:pt x="645" y="11"/>
                  </a:lnTo>
                  <a:lnTo>
                    <a:pt x="719" y="2"/>
                  </a:lnTo>
                  <a:lnTo>
                    <a:pt x="794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auto">
            <a:xfrm>
              <a:off x="3981450" y="2755900"/>
              <a:ext cx="423863" cy="422275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314" y="5"/>
                </a:cxn>
                <a:cxn ang="0">
                  <a:pos x="355" y="15"/>
                </a:cxn>
                <a:cxn ang="0">
                  <a:pos x="392" y="32"/>
                </a:cxn>
                <a:cxn ang="0">
                  <a:pos x="428" y="54"/>
                </a:cxn>
                <a:cxn ang="0">
                  <a:pos x="459" y="81"/>
                </a:cxn>
                <a:cxn ang="0">
                  <a:pos x="485" y="113"/>
                </a:cxn>
                <a:cxn ang="0">
                  <a:pos x="505" y="148"/>
                </a:cxn>
                <a:cxn ang="0">
                  <a:pos x="521" y="187"/>
                </a:cxn>
                <a:cxn ang="0">
                  <a:pos x="531" y="228"/>
                </a:cxn>
                <a:cxn ang="0">
                  <a:pos x="534" y="271"/>
                </a:cxn>
                <a:cxn ang="0">
                  <a:pos x="529" y="315"/>
                </a:cxn>
                <a:cxn ang="0">
                  <a:pos x="519" y="355"/>
                </a:cxn>
                <a:cxn ang="0">
                  <a:pos x="502" y="393"/>
                </a:cxn>
                <a:cxn ang="0">
                  <a:pos x="480" y="428"/>
                </a:cxn>
                <a:cxn ang="0">
                  <a:pos x="453" y="458"/>
                </a:cxn>
                <a:cxn ang="0">
                  <a:pos x="421" y="485"/>
                </a:cxn>
                <a:cxn ang="0">
                  <a:pos x="386" y="505"/>
                </a:cxn>
                <a:cxn ang="0">
                  <a:pos x="348" y="521"/>
                </a:cxn>
                <a:cxn ang="0">
                  <a:pos x="307" y="531"/>
                </a:cxn>
                <a:cxn ang="0">
                  <a:pos x="264" y="534"/>
                </a:cxn>
                <a:cxn ang="0">
                  <a:pos x="220" y="529"/>
                </a:cxn>
                <a:cxn ang="0">
                  <a:pos x="179" y="519"/>
                </a:cxn>
                <a:cxn ang="0">
                  <a:pos x="142" y="502"/>
                </a:cxn>
                <a:cxn ang="0">
                  <a:pos x="106" y="480"/>
                </a:cxn>
                <a:cxn ang="0">
                  <a:pos x="76" y="453"/>
                </a:cxn>
                <a:cxn ang="0">
                  <a:pos x="49" y="422"/>
                </a:cxn>
                <a:cxn ang="0">
                  <a:pos x="29" y="387"/>
                </a:cxn>
                <a:cxn ang="0">
                  <a:pos x="13" y="348"/>
                </a:cxn>
                <a:cxn ang="0">
                  <a:pos x="3" y="307"/>
                </a:cxn>
                <a:cxn ang="0">
                  <a:pos x="0" y="263"/>
                </a:cxn>
                <a:cxn ang="0">
                  <a:pos x="5" y="220"/>
                </a:cxn>
                <a:cxn ang="0">
                  <a:pos x="15" y="179"/>
                </a:cxn>
                <a:cxn ang="0">
                  <a:pos x="32" y="142"/>
                </a:cxn>
                <a:cxn ang="0">
                  <a:pos x="54" y="107"/>
                </a:cxn>
                <a:cxn ang="0">
                  <a:pos x="81" y="77"/>
                </a:cxn>
                <a:cxn ang="0">
                  <a:pos x="112" y="50"/>
                </a:cxn>
                <a:cxn ang="0">
                  <a:pos x="147" y="29"/>
                </a:cxn>
                <a:cxn ang="0">
                  <a:pos x="186" y="13"/>
                </a:cxn>
                <a:cxn ang="0">
                  <a:pos x="227" y="4"/>
                </a:cxn>
                <a:cxn ang="0">
                  <a:pos x="270" y="0"/>
                </a:cxn>
              </a:cxnLst>
              <a:rect l="0" t="0" r="r" b="b"/>
              <a:pathLst>
                <a:path w="534" h="534">
                  <a:moveTo>
                    <a:pt x="270" y="0"/>
                  </a:moveTo>
                  <a:lnTo>
                    <a:pt x="314" y="5"/>
                  </a:lnTo>
                  <a:lnTo>
                    <a:pt x="355" y="15"/>
                  </a:lnTo>
                  <a:lnTo>
                    <a:pt x="392" y="32"/>
                  </a:lnTo>
                  <a:lnTo>
                    <a:pt x="428" y="54"/>
                  </a:lnTo>
                  <a:lnTo>
                    <a:pt x="459" y="81"/>
                  </a:lnTo>
                  <a:lnTo>
                    <a:pt x="485" y="113"/>
                  </a:lnTo>
                  <a:lnTo>
                    <a:pt x="505" y="148"/>
                  </a:lnTo>
                  <a:lnTo>
                    <a:pt x="521" y="187"/>
                  </a:lnTo>
                  <a:lnTo>
                    <a:pt x="531" y="228"/>
                  </a:lnTo>
                  <a:lnTo>
                    <a:pt x="534" y="271"/>
                  </a:lnTo>
                  <a:lnTo>
                    <a:pt x="529" y="315"/>
                  </a:lnTo>
                  <a:lnTo>
                    <a:pt x="519" y="355"/>
                  </a:lnTo>
                  <a:lnTo>
                    <a:pt x="502" y="393"/>
                  </a:lnTo>
                  <a:lnTo>
                    <a:pt x="480" y="428"/>
                  </a:lnTo>
                  <a:lnTo>
                    <a:pt x="453" y="458"/>
                  </a:lnTo>
                  <a:lnTo>
                    <a:pt x="421" y="485"/>
                  </a:lnTo>
                  <a:lnTo>
                    <a:pt x="386" y="505"/>
                  </a:lnTo>
                  <a:lnTo>
                    <a:pt x="348" y="521"/>
                  </a:lnTo>
                  <a:lnTo>
                    <a:pt x="307" y="531"/>
                  </a:lnTo>
                  <a:lnTo>
                    <a:pt x="264" y="534"/>
                  </a:lnTo>
                  <a:lnTo>
                    <a:pt x="220" y="529"/>
                  </a:lnTo>
                  <a:lnTo>
                    <a:pt x="179" y="519"/>
                  </a:lnTo>
                  <a:lnTo>
                    <a:pt x="142" y="502"/>
                  </a:lnTo>
                  <a:lnTo>
                    <a:pt x="106" y="480"/>
                  </a:lnTo>
                  <a:lnTo>
                    <a:pt x="76" y="453"/>
                  </a:lnTo>
                  <a:lnTo>
                    <a:pt x="49" y="422"/>
                  </a:lnTo>
                  <a:lnTo>
                    <a:pt x="29" y="387"/>
                  </a:lnTo>
                  <a:lnTo>
                    <a:pt x="13" y="348"/>
                  </a:lnTo>
                  <a:lnTo>
                    <a:pt x="3" y="307"/>
                  </a:lnTo>
                  <a:lnTo>
                    <a:pt x="0" y="263"/>
                  </a:lnTo>
                  <a:lnTo>
                    <a:pt x="5" y="220"/>
                  </a:lnTo>
                  <a:lnTo>
                    <a:pt x="15" y="179"/>
                  </a:lnTo>
                  <a:lnTo>
                    <a:pt x="32" y="142"/>
                  </a:lnTo>
                  <a:lnTo>
                    <a:pt x="54" y="107"/>
                  </a:lnTo>
                  <a:lnTo>
                    <a:pt x="81" y="77"/>
                  </a:lnTo>
                  <a:lnTo>
                    <a:pt x="112" y="50"/>
                  </a:lnTo>
                  <a:lnTo>
                    <a:pt x="147" y="29"/>
                  </a:lnTo>
                  <a:lnTo>
                    <a:pt x="186" y="13"/>
                  </a:lnTo>
                  <a:lnTo>
                    <a:pt x="227" y="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auto">
            <a:xfrm>
              <a:off x="4125913" y="2800350"/>
              <a:ext cx="107950" cy="63500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86" y="1"/>
                </a:cxn>
                <a:cxn ang="0">
                  <a:pos x="106" y="6"/>
                </a:cxn>
                <a:cxn ang="0">
                  <a:pos x="121" y="13"/>
                </a:cxn>
                <a:cxn ang="0">
                  <a:pos x="131" y="23"/>
                </a:cxn>
                <a:cxn ang="0">
                  <a:pos x="135" y="35"/>
                </a:cxn>
                <a:cxn ang="0">
                  <a:pos x="133" y="49"/>
                </a:cxn>
                <a:cxn ang="0">
                  <a:pos x="124" y="60"/>
                </a:cxn>
                <a:cxn ang="0">
                  <a:pos x="110" y="70"/>
                </a:cxn>
                <a:cxn ang="0">
                  <a:pos x="92" y="78"/>
                </a:cxn>
                <a:cxn ang="0">
                  <a:pos x="70" y="81"/>
                </a:cxn>
                <a:cxn ang="0">
                  <a:pos x="49" y="80"/>
                </a:cxn>
                <a:cxn ang="0">
                  <a:pos x="29" y="75"/>
                </a:cxn>
                <a:cxn ang="0">
                  <a:pos x="15" y="68"/>
                </a:cxn>
                <a:cxn ang="0">
                  <a:pos x="4" y="58"/>
                </a:cxn>
                <a:cxn ang="0">
                  <a:pos x="0" y="46"/>
                </a:cxn>
                <a:cxn ang="0">
                  <a:pos x="2" y="32"/>
                </a:cxn>
                <a:cxn ang="0">
                  <a:pos x="11" y="21"/>
                </a:cxn>
                <a:cxn ang="0">
                  <a:pos x="25" y="10"/>
                </a:cxn>
                <a:cxn ang="0">
                  <a:pos x="43" y="4"/>
                </a:cxn>
                <a:cxn ang="0">
                  <a:pos x="65" y="0"/>
                </a:cxn>
              </a:cxnLst>
              <a:rect l="0" t="0" r="r" b="b"/>
              <a:pathLst>
                <a:path w="135" h="81">
                  <a:moveTo>
                    <a:pt x="65" y="0"/>
                  </a:moveTo>
                  <a:lnTo>
                    <a:pt x="86" y="1"/>
                  </a:lnTo>
                  <a:lnTo>
                    <a:pt x="106" y="6"/>
                  </a:lnTo>
                  <a:lnTo>
                    <a:pt x="121" y="13"/>
                  </a:lnTo>
                  <a:lnTo>
                    <a:pt x="131" y="23"/>
                  </a:lnTo>
                  <a:lnTo>
                    <a:pt x="135" y="35"/>
                  </a:lnTo>
                  <a:lnTo>
                    <a:pt x="133" y="49"/>
                  </a:lnTo>
                  <a:lnTo>
                    <a:pt x="124" y="60"/>
                  </a:lnTo>
                  <a:lnTo>
                    <a:pt x="110" y="70"/>
                  </a:lnTo>
                  <a:lnTo>
                    <a:pt x="92" y="78"/>
                  </a:lnTo>
                  <a:lnTo>
                    <a:pt x="70" y="81"/>
                  </a:lnTo>
                  <a:lnTo>
                    <a:pt x="49" y="80"/>
                  </a:lnTo>
                  <a:lnTo>
                    <a:pt x="29" y="75"/>
                  </a:lnTo>
                  <a:lnTo>
                    <a:pt x="15" y="68"/>
                  </a:lnTo>
                  <a:lnTo>
                    <a:pt x="4" y="58"/>
                  </a:lnTo>
                  <a:lnTo>
                    <a:pt x="0" y="46"/>
                  </a:lnTo>
                  <a:lnTo>
                    <a:pt x="2" y="32"/>
                  </a:lnTo>
                  <a:lnTo>
                    <a:pt x="11" y="21"/>
                  </a:lnTo>
                  <a:lnTo>
                    <a:pt x="25" y="10"/>
                  </a:lnTo>
                  <a:lnTo>
                    <a:pt x="43" y="4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5" name="Freeform 13"/>
            <p:cNvSpPr>
              <a:spLocks noEditPoints="1"/>
            </p:cNvSpPr>
            <p:nvPr/>
          </p:nvSpPr>
          <p:spPr bwMode="auto">
            <a:xfrm>
              <a:off x="1560513" y="3035300"/>
              <a:ext cx="2727325" cy="1482725"/>
            </a:xfrm>
            <a:custGeom>
              <a:avLst/>
              <a:gdLst/>
              <a:ahLst/>
              <a:cxnLst>
                <a:cxn ang="0">
                  <a:pos x="2072" y="700"/>
                </a:cxn>
                <a:cxn ang="0">
                  <a:pos x="3061" y="13"/>
                </a:cxn>
                <a:cxn ang="0">
                  <a:pos x="3325" y="22"/>
                </a:cxn>
                <a:cxn ang="0">
                  <a:pos x="3303" y="101"/>
                </a:cxn>
                <a:cxn ang="0">
                  <a:pos x="3333" y="128"/>
                </a:cxn>
                <a:cxn ang="0">
                  <a:pos x="3432" y="182"/>
                </a:cxn>
                <a:cxn ang="0">
                  <a:pos x="3389" y="215"/>
                </a:cxn>
                <a:cxn ang="0">
                  <a:pos x="3277" y="222"/>
                </a:cxn>
                <a:cxn ang="0">
                  <a:pos x="3193" y="216"/>
                </a:cxn>
                <a:cxn ang="0">
                  <a:pos x="3086" y="169"/>
                </a:cxn>
                <a:cxn ang="0">
                  <a:pos x="2914" y="224"/>
                </a:cxn>
                <a:cxn ang="0">
                  <a:pos x="2711" y="370"/>
                </a:cxn>
                <a:cxn ang="0">
                  <a:pos x="2525" y="431"/>
                </a:cxn>
                <a:cxn ang="0">
                  <a:pos x="2222" y="584"/>
                </a:cxn>
                <a:cxn ang="0">
                  <a:pos x="2296" y="590"/>
                </a:cxn>
                <a:cxn ang="0">
                  <a:pos x="2330" y="596"/>
                </a:cxn>
                <a:cxn ang="0">
                  <a:pos x="2393" y="620"/>
                </a:cxn>
                <a:cxn ang="0">
                  <a:pos x="2435" y="628"/>
                </a:cxn>
                <a:cxn ang="0">
                  <a:pos x="2529" y="696"/>
                </a:cxn>
                <a:cxn ang="0">
                  <a:pos x="2555" y="907"/>
                </a:cxn>
                <a:cxn ang="0">
                  <a:pos x="2419" y="1062"/>
                </a:cxn>
                <a:cxn ang="0">
                  <a:pos x="2416" y="1223"/>
                </a:cxn>
                <a:cxn ang="0">
                  <a:pos x="2231" y="1381"/>
                </a:cxn>
                <a:cxn ang="0">
                  <a:pos x="2223" y="1445"/>
                </a:cxn>
                <a:cxn ang="0">
                  <a:pos x="2208" y="1487"/>
                </a:cxn>
                <a:cxn ang="0">
                  <a:pos x="2133" y="1367"/>
                </a:cxn>
                <a:cxn ang="0">
                  <a:pos x="2248" y="1086"/>
                </a:cxn>
                <a:cxn ang="0">
                  <a:pos x="2161" y="1010"/>
                </a:cxn>
                <a:cxn ang="0">
                  <a:pos x="2080" y="983"/>
                </a:cxn>
                <a:cxn ang="0">
                  <a:pos x="2044" y="1108"/>
                </a:cxn>
                <a:cxn ang="0">
                  <a:pos x="2080" y="1354"/>
                </a:cxn>
                <a:cxn ang="0">
                  <a:pos x="2125" y="1637"/>
                </a:cxn>
                <a:cxn ang="0">
                  <a:pos x="2439" y="1691"/>
                </a:cxn>
                <a:cxn ang="0">
                  <a:pos x="2698" y="1742"/>
                </a:cxn>
                <a:cxn ang="0">
                  <a:pos x="2869" y="1771"/>
                </a:cxn>
                <a:cxn ang="0">
                  <a:pos x="2763" y="1859"/>
                </a:cxn>
                <a:cxn ang="0">
                  <a:pos x="2465" y="1851"/>
                </a:cxn>
                <a:cxn ang="0">
                  <a:pos x="2170" y="1843"/>
                </a:cxn>
                <a:cxn ang="0">
                  <a:pos x="1960" y="1828"/>
                </a:cxn>
                <a:cxn ang="0">
                  <a:pos x="1879" y="1665"/>
                </a:cxn>
                <a:cxn ang="0">
                  <a:pos x="1764" y="1306"/>
                </a:cxn>
                <a:cxn ang="0">
                  <a:pos x="1533" y="1217"/>
                </a:cxn>
                <a:cxn ang="0">
                  <a:pos x="1272" y="1264"/>
                </a:cxn>
                <a:cxn ang="0">
                  <a:pos x="1194" y="1507"/>
                </a:cxn>
                <a:cxn ang="0">
                  <a:pos x="1164" y="1634"/>
                </a:cxn>
                <a:cxn ang="0">
                  <a:pos x="1362" y="1720"/>
                </a:cxn>
                <a:cxn ang="0">
                  <a:pos x="1277" y="1798"/>
                </a:cxn>
                <a:cxn ang="0">
                  <a:pos x="854" y="1842"/>
                </a:cxn>
                <a:cxn ang="0">
                  <a:pos x="247" y="1857"/>
                </a:cxn>
                <a:cxn ang="0">
                  <a:pos x="130" y="1784"/>
                </a:cxn>
                <a:cxn ang="0">
                  <a:pos x="2" y="1655"/>
                </a:cxn>
                <a:cxn ang="0">
                  <a:pos x="225" y="1394"/>
                </a:cxn>
                <a:cxn ang="0">
                  <a:pos x="765" y="1067"/>
                </a:cxn>
                <a:cxn ang="0">
                  <a:pos x="1258" y="746"/>
                </a:cxn>
                <a:cxn ang="0">
                  <a:pos x="1439" y="643"/>
                </a:cxn>
                <a:cxn ang="0">
                  <a:pos x="1594" y="558"/>
                </a:cxn>
                <a:cxn ang="0">
                  <a:pos x="2118" y="338"/>
                </a:cxn>
                <a:cxn ang="0">
                  <a:pos x="2563" y="222"/>
                </a:cxn>
                <a:cxn ang="0">
                  <a:pos x="3041" y="20"/>
                </a:cxn>
                <a:cxn ang="0">
                  <a:pos x="3070" y="10"/>
                </a:cxn>
                <a:cxn ang="0">
                  <a:pos x="3122" y="8"/>
                </a:cxn>
                <a:cxn ang="0">
                  <a:pos x="3152" y="19"/>
                </a:cxn>
                <a:cxn ang="0">
                  <a:pos x="3225" y="21"/>
                </a:cxn>
              </a:cxnLst>
              <a:rect l="0" t="0" r="r" b="b"/>
              <a:pathLst>
                <a:path w="3437" h="1868">
                  <a:moveTo>
                    <a:pt x="2075" y="708"/>
                  </a:moveTo>
                  <a:lnTo>
                    <a:pt x="2059" y="715"/>
                  </a:lnTo>
                  <a:lnTo>
                    <a:pt x="2063" y="719"/>
                  </a:lnTo>
                  <a:lnTo>
                    <a:pt x="2075" y="708"/>
                  </a:lnTo>
                  <a:close/>
                  <a:moveTo>
                    <a:pt x="2090" y="681"/>
                  </a:moveTo>
                  <a:lnTo>
                    <a:pt x="2077" y="688"/>
                  </a:lnTo>
                  <a:lnTo>
                    <a:pt x="2064" y="693"/>
                  </a:lnTo>
                  <a:lnTo>
                    <a:pt x="2071" y="700"/>
                  </a:lnTo>
                  <a:lnTo>
                    <a:pt x="2072" y="700"/>
                  </a:lnTo>
                  <a:lnTo>
                    <a:pt x="2077" y="698"/>
                  </a:lnTo>
                  <a:lnTo>
                    <a:pt x="2080" y="697"/>
                  </a:lnTo>
                  <a:lnTo>
                    <a:pt x="2084" y="693"/>
                  </a:lnTo>
                  <a:lnTo>
                    <a:pt x="2086" y="690"/>
                  </a:lnTo>
                  <a:lnTo>
                    <a:pt x="2087" y="685"/>
                  </a:lnTo>
                  <a:lnTo>
                    <a:pt x="2090" y="681"/>
                  </a:lnTo>
                  <a:close/>
                  <a:moveTo>
                    <a:pt x="3061" y="13"/>
                  </a:moveTo>
                  <a:lnTo>
                    <a:pt x="3059" y="14"/>
                  </a:lnTo>
                  <a:lnTo>
                    <a:pt x="3061" y="13"/>
                  </a:lnTo>
                  <a:close/>
                  <a:moveTo>
                    <a:pt x="3275" y="0"/>
                  </a:moveTo>
                  <a:lnTo>
                    <a:pt x="3281" y="0"/>
                  </a:lnTo>
                  <a:lnTo>
                    <a:pt x="3287" y="2"/>
                  </a:lnTo>
                  <a:lnTo>
                    <a:pt x="3293" y="3"/>
                  </a:lnTo>
                  <a:lnTo>
                    <a:pt x="3301" y="5"/>
                  </a:lnTo>
                  <a:lnTo>
                    <a:pt x="3308" y="7"/>
                  </a:lnTo>
                  <a:lnTo>
                    <a:pt x="3315" y="12"/>
                  </a:lnTo>
                  <a:lnTo>
                    <a:pt x="3320" y="16"/>
                  </a:lnTo>
                  <a:lnTo>
                    <a:pt x="3325" y="22"/>
                  </a:lnTo>
                  <a:lnTo>
                    <a:pt x="3328" y="28"/>
                  </a:lnTo>
                  <a:lnTo>
                    <a:pt x="3332" y="42"/>
                  </a:lnTo>
                  <a:lnTo>
                    <a:pt x="3332" y="53"/>
                  </a:lnTo>
                  <a:lnTo>
                    <a:pt x="3331" y="59"/>
                  </a:lnTo>
                  <a:lnTo>
                    <a:pt x="3324" y="76"/>
                  </a:lnTo>
                  <a:lnTo>
                    <a:pt x="3315" y="89"/>
                  </a:lnTo>
                  <a:lnTo>
                    <a:pt x="3311" y="94"/>
                  </a:lnTo>
                  <a:lnTo>
                    <a:pt x="3307" y="97"/>
                  </a:lnTo>
                  <a:lnTo>
                    <a:pt x="3303" y="101"/>
                  </a:lnTo>
                  <a:lnTo>
                    <a:pt x="3285" y="112"/>
                  </a:lnTo>
                  <a:lnTo>
                    <a:pt x="3281" y="114"/>
                  </a:lnTo>
                  <a:lnTo>
                    <a:pt x="3275" y="117"/>
                  </a:lnTo>
                  <a:lnTo>
                    <a:pt x="3293" y="119"/>
                  </a:lnTo>
                  <a:lnTo>
                    <a:pt x="3314" y="125"/>
                  </a:lnTo>
                  <a:lnTo>
                    <a:pt x="3319" y="126"/>
                  </a:lnTo>
                  <a:lnTo>
                    <a:pt x="3324" y="127"/>
                  </a:lnTo>
                  <a:lnTo>
                    <a:pt x="3326" y="128"/>
                  </a:lnTo>
                  <a:lnTo>
                    <a:pt x="3333" y="128"/>
                  </a:lnTo>
                  <a:lnTo>
                    <a:pt x="3342" y="129"/>
                  </a:lnTo>
                  <a:lnTo>
                    <a:pt x="3393" y="129"/>
                  </a:lnTo>
                  <a:lnTo>
                    <a:pt x="3406" y="132"/>
                  </a:lnTo>
                  <a:lnTo>
                    <a:pt x="3417" y="136"/>
                  </a:lnTo>
                  <a:lnTo>
                    <a:pt x="3426" y="142"/>
                  </a:lnTo>
                  <a:lnTo>
                    <a:pt x="3432" y="147"/>
                  </a:lnTo>
                  <a:lnTo>
                    <a:pt x="3436" y="155"/>
                  </a:lnTo>
                  <a:lnTo>
                    <a:pt x="3437" y="169"/>
                  </a:lnTo>
                  <a:lnTo>
                    <a:pt x="3432" y="182"/>
                  </a:lnTo>
                  <a:lnTo>
                    <a:pt x="3425" y="192"/>
                  </a:lnTo>
                  <a:lnTo>
                    <a:pt x="3418" y="196"/>
                  </a:lnTo>
                  <a:lnTo>
                    <a:pt x="3416" y="199"/>
                  </a:lnTo>
                  <a:lnTo>
                    <a:pt x="3413" y="200"/>
                  </a:lnTo>
                  <a:lnTo>
                    <a:pt x="3412" y="201"/>
                  </a:lnTo>
                  <a:lnTo>
                    <a:pt x="3411" y="201"/>
                  </a:lnTo>
                  <a:lnTo>
                    <a:pt x="3409" y="202"/>
                  </a:lnTo>
                  <a:lnTo>
                    <a:pt x="3399" y="209"/>
                  </a:lnTo>
                  <a:lnTo>
                    <a:pt x="3389" y="215"/>
                  </a:lnTo>
                  <a:lnTo>
                    <a:pt x="3376" y="217"/>
                  </a:lnTo>
                  <a:lnTo>
                    <a:pt x="3359" y="219"/>
                  </a:lnTo>
                  <a:lnTo>
                    <a:pt x="3340" y="220"/>
                  </a:lnTo>
                  <a:lnTo>
                    <a:pt x="3323" y="220"/>
                  </a:lnTo>
                  <a:lnTo>
                    <a:pt x="3318" y="222"/>
                  </a:lnTo>
                  <a:lnTo>
                    <a:pt x="3306" y="222"/>
                  </a:lnTo>
                  <a:lnTo>
                    <a:pt x="3297" y="223"/>
                  </a:lnTo>
                  <a:lnTo>
                    <a:pt x="3287" y="222"/>
                  </a:lnTo>
                  <a:lnTo>
                    <a:pt x="3277" y="222"/>
                  </a:lnTo>
                  <a:lnTo>
                    <a:pt x="3270" y="220"/>
                  </a:lnTo>
                  <a:lnTo>
                    <a:pt x="3268" y="220"/>
                  </a:lnTo>
                  <a:lnTo>
                    <a:pt x="3265" y="219"/>
                  </a:lnTo>
                  <a:lnTo>
                    <a:pt x="3237" y="219"/>
                  </a:lnTo>
                  <a:lnTo>
                    <a:pt x="3230" y="220"/>
                  </a:lnTo>
                  <a:lnTo>
                    <a:pt x="3225" y="220"/>
                  </a:lnTo>
                  <a:lnTo>
                    <a:pt x="3218" y="222"/>
                  </a:lnTo>
                  <a:lnTo>
                    <a:pt x="3211" y="220"/>
                  </a:lnTo>
                  <a:lnTo>
                    <a:pt x="3193" y="216"/>
                  </a:lnTo>
                  <a:lnTo>
                    <a:pt x="3171" y="209"/>
                  </a:lnTo>
                  <a:lnTo>
                    <a:pt x="3151" y="199"/>
                  </a:lnTo>
                  <a:lnTo>
                    <a:pt x="3129" y="188"/>
                  </a:lnTo>
                  <a:lnTo>
                    <a:pt x="3114" y="182"/>
                  </a:lnTo>
                  <a:lnTo>
                    <a:pt x="3100" y="175"/>
                  </a:lnTo>
                  <a:lnTo>
                    <a:pt x="3096" y="174"/>
                  </a:lnTo>
                  <a:lnTo>
                    <a:pt x="3091" y="171"/>
                  </a:lnTo>
                  <a:lnTo>
                    <a:pt x="3088" y="170"/>
                  </a:lnTo>
                  <a:lnTo>
                    <a:pt x="3086" y="169"/>
                  </a:lnTo>
                  <a:lnTo>
                    <a:pt x="3059" y="167"/>
                  </a:lnTo>
                  <a:lnTo>
                    <a:pt x="3037" y="166"/>
                  </a:lnTo>
                  <a:lnTo>
                    <a:pt x="3018" y="166"/>
                  </a:lnTo>
                  <a:lnTo>
                    <a:pt x="3002" y="169"/>
                  </a:lnTo>
                  <a:lnTo>
                    <a:pt x="2988" y="173"/>
                  </a:lnTo>
                  <a:lnTo>
                    <a:pt x="2971" y="181"/>
                  </a:lnTo>
                  <a:lnTo>
                    <a:pt x="2953" y="192"/>
                  </a:lnTo>
                  <a:lnTo>
                    <a:pt x="2935" y="206"/>
                  </a:lnTo>
                  <a:lnTo>
                    <a:pt x="2914" y="224"/>
                  </a:lnTo>
                  <a:lnTo>
                    <a:pt x="2894" y="240"/>
                  </a:lnTo>
                  <a:lnTo>
                    <a:pt x="2873" y="257"/>
                  </a:lnTo>
                  <a:lnTo>
                    <a:pt x="2850" y="276"/>
                  </a:lnTo>
                  <a:lnTo>
                    <a:pt x="2821" y="297"/>
                  </a:lnTo>
                  <a:lnTo>
                    <a:pt x="2789" y="320"/>
                  </a:lnTo>
                  <a:lnTo>
                    <a:pt x="2752" y="345"/>
                  </a:lnTo>
                  <a:lnTo>
                    <a:pt x="2722" y="364"/>
                  </a:lnTo>
                  <a:lnTo>
                    <a:pt x="2722" y="363"/>
                  </a:lnTo>
                  <a:lnTo>
                    <a:pt x="2711" y="370"/>
                  </a:lnTo>
                  <a:lnTo>
                    <a:pt x="2698" y="377"/>
                  </a:lnTo>
                  <a:lnTo>
                    <a:pt x="2671" y="390"/>
                  </a:lnTo>
                  <a:lnTo>
                    <a:pt x="2658" y="396"/>
                  </a:lnTo>
                  <a:lnTo>
                    <a:pt x="2643" y="403"/>
                  </a:lnTo>
                  <a:lnTo>
                    <a:pt x="2625" y="410"/>
                  </a:lnTo>
                  <a:lnTo>
                    <a:pt x="2607" y="414"/>
                  </a:lnTo>
                  <a:lnTo>
                    <a:pt x="2571" y="421"/>
                  </a:lnTo>
                  <a:lnTo>
                    <a:pt x="2547" y="425"/>
                  </a:lnTo>
                  <a:lnTo>
                    <a:pt x="2525" y="431"/>
                  </a:lnTo>
                  <a:lnTo>
                    <a:pt x="2420" y="470"/>
                  </a:lnTo>
                  <a:lnTo>
                    <a:pt x="2371" y="492"/>
                  </a:lnTo>
                  <a:lnTo>
                    <a:pt x="2322" y="514"/>
                  </a:lnTo>
                  <a:lnTo>
                    <a:pt x="2276" y="541"/>
                  </a:lnTo>
                  <a:lnTo>
                    <a:pt x="2233" y="569"/>
                  </a:lnTo>
                  <a:lnTo>
                    <a:pt x="2214" y="583"/>
                  </a:lnTo>
                  <a:lnTo>
                    <a:pt x="2216" y="583"/>
                  </a:lnTo>
                  <a:lnTo>
                    <a:pt x="2218" y="584"/>
                  </a:lnTo>
                  <a:lnTo>
                    <a:pt x="2222" y="584"/>
                  </a:lnTo>
                  <a:lnTo>
                    <a:pt x="2224" y="585"/>
                  </a:lnTo>
                  <a:lnTo>
                    <a:pt x="2247" y="585"/>
                  </a:lnTo>
                  <a:lnTo>
                    <a:pt x="2250" y="586"/>
                  </a:lnTo>
                  <a:lnTo>
                    <a:pt x="2267" y="586"/>
                  </a:lnTo>
                  <a:lnTo>
                    <a:pt x="2272" y="587"/>
                  </a:lnTo>
                  <a:lnTo>
                    <a:pt x="2275" y="590"/>
                  </a:lnTo>
                  <a:lnTo>
                    <a:pt x="2279" y="588"/>
                  </a:lnTo>
                  <a:lnTo>
                    <a:pt x="2291" y="588"/>
                  </a:lnTo>
                  <a:lnTo>
                    <a:pt x="2296" y="590"/>
                  </a:lnTo>
                  <a:lnTo>
                    <a:pt x="2299" y="592"/>
                  </a:lnTo>
                  <a:lnTo>
                    <a:pt x="2308" y="594"/>
                  </a:lnTo>
                  <a:lnTo>
                    <a:pt x="2312" y="596"/>
                  </a:lnTo>
                  <a:lnTo>
                    <a:pt x="2316" y="599"/>
                  </a:lnTo>
                  <a:lnTo>
                    <a:pt x="2319" y="601"/>
                  </a:lnTo>
                  <a:lnTo>
                    <a:pt x="2320" y="600"/>
                  </a:lnTo>
                  <a:lnTo>
                    <a:pt x="2322" y="600"/>
                  </a:lnTo>
                  <a:lnTo>
                    <a:pt x="2323" y="599"/>
                  </a:lnTo>
                  <a:lnTo>
                    <a:pt x="2330" y="596"/>
                  </a:lnTo>
                  <a:lnTo>
                    <a:pt x="2338" y="594"/>
                  </a:lnTo>
                  <a:lnTo>
                    <a:pt x="2348" y="592"/>
                  </a:lnTo>
                  <a:lnTo>
                    <a:pt x="2357" y="592"/>
                  </a:lnTo>
                  <a:lnTo>
                    <a:pt x="2372" y="596"/>
                  </a:lnTo>
                  <a:lnTo>
                    <a:pt x="2384" y="606"/>
                  </a:lnTo>
                  <a:lnTo>
                    <a:pt x="2387" y="609"/>
                  </a:lnTo>
                  <a:lnTo>
                    <a:pt x="2389" y="612"/>
                  </a:lnTo>
                  <a:lnTo>
                    <a:pt x="2390" y="617"/>
                  </a:lnTo>
                  <a:lnTo>
                    <a:pt x="2393" y="620"/>
                  </a:lnTo>
                  <a:lnTo>
                    <a:pt x="2400" y="620"/>
                  </a:lnTo>
                  <a:lnTo>
                    <a:pt x="2401" y="621"/>
                  </a:lnTo>
                  <a:lnTo>
                    <a:pt x="2403" y="620"/>
                  </a:lnTo>
                  <a:lnTo>
                    <a:pt x="2414" y="620"/>
                  </a:lnTo>
                  <a:lnTo>
                    <a:pt x="2420" y="621"/>
                  </a:lnTo>
                  <a:lnTo>
                    <a:pt x="2425" y="623"/>
                  </a:lnTo>
                  <a:lnTo>
                    <a:pt x="2428" y="625"/>
                  </a:lnTo>
                  <a:lnTo>
                    <a:pt x="2431" y="626"/>
                  </a:lnTo>
                  <a:lnTo>
                    <a:pt x="2435" y="628"/>
                  </a:lnTo>
                  <a:lnTo>
                    <a:pt x="2439" y="631"/>
                  </a:lnTo>
                  <a:lnTo>
                    <a:pt x="2439" y="632"/>
                  </a:lnTo>
                  <a:lnTo>
                    <a:pt x="2441" y="632"/>
                  </a:lnTo>
                  <a:lnTo>
                    <a:pt x="2442" y="633"/>
                  </a:lnTo>
                  <a:lnTo>
                    <a:pt x="2455" y="639"/>
                  </a:lnTo>
                  <a:lnTo>
                    <a:pt x="2469" y="647"/>
                  </a:lnTo>
                  <a:lnTo>
                    <a:pt x="2500" y="669"/>
                  </a:lnTo>
                  <a:lnTo>
                    <a:pt x="2516" y="682"/>
                  </a:lnTo>
                  <a:lnTo>
                    <a:pt x="2529" y="696"/>
                  </a:lnTo>
                  <a:lnTo>
                    <a:pt x="2541" y="708"/>
                  </a:lnTo>
                  <a:lnTo>
                    <a:pt x="2548" y="719"/>
                  </a:lnTo>
                  <a:lnTo>
                    <a:pt x="2559" y="749"/>
                  </a:lnTo>
                  <a:lnTo>
                    <a:pt x="2564" y="764"/>
                  </a:lnTo>
                  <a:lnTo>
                    <a:pt x="2566" y="779"/>
                  </a:lnTo>
                  <a:lnTo>
                    <a:pt x="2569" y="807"/>
                  </a:lnTo>
                  <a:lnTo>
                    <a:pt x="2569" y="836"/>
                  </a:lnTo>
                  <a:lnTo>
                    <a:pt x="2566" y="864"/>
                  </a:lnTo>
                  <a:lnTo>
                    <a:pt x="2555" y="907"/>
                  </a:lnTo>
                  <a:lnTo>
                    <a:pt x="2536" y="948"/>
                  </a:lnTo>
                  <a:lnTo>
                    <a:pt x="2523" y="972"/>
                  </a:lnTo>
                  <a:lnTo>
                    <a:pt x="2507" y="994"/>
                  </a:lnTo>
                  <a:lnTo>
                    <a:pt x="2490" y="1013"/>
                  </a:lnTo>
                  <a:lnTo>
                    <a:pt x="2471" y="1032"/>
                  </a:lnTo>
                  <a:lnTo>
                    <a:pt x="2452" y="1045"/>
                  </a:lnTo>
                  <a:lnTo>
                    <a:pt x="2431" y="1057"/>
                  </a:lnTo>
                  <a:lnTo>
                    <a:pt x="2426" y="1060"/>
                  </a:lnTo>
                  <a:lnTo>
                    <a:pt x="2419" y="1062"/>
                  </a:lnTo>
                  <a:lnTo>
                    <a:pt x="2419" y="1069"/>
                  </a:lnTo>
                  <a:lnTo>
                    <a:pt x="2420" y="1074"/>
                  </a:lnTo>
                  <a:lnTo>
                    <a:pt x="2422" y="1091"/>
                  </a:lnTo>
                  <a:lnTo>
                    <a:pt x="2426" y="1109"/>
                  </a:lnTo>
                  <a:lnTo>
                    <a:pt x="2430" y="1131"/>
                  </a:lnTo>
                  <a:lnTo>
                    <a:pt x="2433" y="1151"/>
                  </a:lnTo>
                  <a:lnTo>
                    <a:pt x="2434" y="1174"/>
                  </a:lnTo>
                  <a:lnTo>
                    <a:pt x="2429" y="1192"/>
                  </a:lnTo>
                  <a:lnTo>
                    <a:pt x="2416" y="1223"/>
                  </a:lnTo>
                  <a:lnTo>
                    <a:pt x="2401" y="1249"/>
                  </a:lnTo>
                  <a:lnTo>
                    <a:pt x="2385" y="1272"/>
                  </a:lnTo>
                  <a:lnTo>
                    <a:pt x="2369" y="1291"/>
                  </a:lnTo>
                  <a:lnTo>
                    <a:pt x="2353" y="1307"/>
                  </a:lnTo>
                  <a:lnTo>
                    <a:pt x="2327" y="1328"/>
                  </a:lnTo>
                  <a:lnTo>
                    <a:pt x="2300" y="1344"/>
                  </a:lnTo>
                  <a:lnTo>
                    <a:pt x="2274" y="1356"/>
                  </a:lnTo>
                  <a:lnTo>
                    <a:pt x="2242" y="1372"/>
                  </a:lnTo>
                  <a:lnTo>
                    <a:pt x="2231" y="1381"/>
                  </a:lnTo>
                  <a:lnTo>
                    <a:pt x="2219" y="1393"/>
                  </a:lnTo>
                  <a:lnTo>
                    <a:pt x="2214" y="1404"/>
                  </a:lnTo>
                  <a:lnTo>
                    <a:pt x="2213" y="1416"/>
                  </a:lnTo>
                  <a:lnTo>
                    <a:pt x="2215" y="1425"/>
                  </a:lnTo>
                  <a:lnTo>
                    <a:pt x="2218" y="1434"/>
                  </a:lnTo>
                  <a:lnTo>
                    <a:pt x="2221" y="1441"/>
                  </a:lnTo>
                  <a:lnTo>
                    <a:pt x="2222" y="1442"/>
                  </a:lnTo>
                  <a:lnTo>
                    <a:pt x="2222" y="1443"/>
                  </a:lnTo>
                  <a:lnTo>
                    <a:pt x="2223" y="1445"/>
                  </a:lnTo>
                  <a:lnTo>
                    <a:pt x="2223" y="1448"/>
                  </a:lnTo>
                  <a:lnTo>
                    <a:pt x="2224" y="1449"/>
                  </a:lnTo>
                  <a:lnTo>
                    <a:pt x="2224" y="1451"/>
                  </a:lnTo>
                  <a:lnTo>
                    <a:pt x="2225" y="1461"/>
                  </a:lnTo>
                  <a:lnTo>
                    <a:pt x="2223" y="1471"/>
                  </a:lnTo>
                  <a:lnTo>
                    <a:pt x="2222" y="1474"/>
                  </a:lnTo>
                  <a:lnTo>
                    <a:pt x="2221" y="1477"/>
                  </a:lnTo>
                  <a:lnTo>
                    <a:pt x="2213" y="1485"/>
                  </a:lnTo>
                  <a:lnTo>
                    <a:pt x="2208" y="1487"/>
                  </a:lnTo>
                  <a:lnTo>
                    <a:pt x="2204" y="1489"/>
                  </a:lnTo>
                  <a:lnTo>
                    <a:pt x="2193" y="1490"/>
                  </a:lnTo>
                  <a:lnTo>
                    <a:pt x="2183" y="1487"/>
                  </a:lnTo>
                  <a:lnTo>
                    <a:pt x="2168" y="1477"/>
                  </a:lnTo>
                  <a:lnTo>
                    <a:pt x="2156" y="1461"/>
                  </a:lnTo>
                  <a:lnTo>
                    <a:pt x="2145" y="1442"/>
                  </a:lnTo>
                  <a:lnTo>
                    <a:pt x="2139" y="1419"/>
                  </a:lnTo>
                  <a:lnTo>
                    <a:pt x="2134" y="1394"/>
                  </a:lnTo>
                  <a:lnTo>
                    <a:pt x="2133" y="1367"/>
                  </a:lnTo>
                  <a:lnTo>
                    <a:pt x="2134" y="1328"/>
                  </a:lnTo>
                  <a:lnTo>
                    <a:pt x="2140" y="1288"/>
                  </a:lnTo>
                  <a:lnTo>
                    <a:pt x="2149" y="1252"/>
                  </a:lnTo>
                  <a:lnTo>
                    <a:pt x="2162" y="1219"/>
                  </a:lnTo>
                  <a:lnTo>
                    <a:pt x="2182" y="1185"/>
                  </a:lnTo>
                  <a:lnTo>
                    <a:pt x="2200" y="1155"/>
                  </a:lnTo>
                  <a:lnTo>
                    <a:pt x="2218" y="1127"/>
                  </a:lnTo>
                  <a:lnTo>
                    <a:pt x="2237" y="1103"/>
                  </a:lnTo>
                  <a:lnTo>
                    <a:pt x="2248" y="1086"/>
                  </a:lnTo>
                  <a:lnTo>
                    <a:pt x="2258" y="1072"/>
                  </a:lnTo>
                  <a:lnTo>
                    <a:pt x="2253" y="1072"/>
                  </a:lnTo>
                  <a:lnTo>
                    <a:pt x="2246" y="1070"/>
                  </a:lnTo>
                  <a:lnTo>
                    <a:pt x="2227" y="1067"/>
                  </a:lnTo>
                  <a:lnTo>
                    <a:pt x="2208" y="1058"/>
                  </a:lnTo>
                  <a:lnTo>
                    <a:pt x="2193" y="1049"/>
                  </a:lnTo>
                  <a:lnTo>
                    <a:pt x="2182" y="1039"/>
                  </a:lnTo>
                  <a:lnTo>
                    <a:pt x="2172" y="1027"/>
                  </a:lnTo>
                  <a:lnTo>
                    <a:pt x="2161" y="1010"/>
                  </a:lnTo>
                  <a:lnTo>
                    <a:pt x="2153" y="994"/>
                  </a:lnTo>
                  <a:lnTo>
                    <a:pt x="2150" y="986"/>
                  </a:lnTo>
                  <a:lnTo>
                    <a:pt x="2147" y="980"/>
                  </a:lnTo>
                  <a:lnTo>
                    <a:pt x="2121" y="978"/>
                  </a:lnTo>
                  <a:lnTo>
                    <a:pt x="2096" y="979"/>
                  </a:lnTo>
                  <a:lnTo>
                    <a:pt x="2091" y="979"/>
                  </a:lnTo>
                  <a:lnTo>
                    <a:pt x="2086" y="980"/>
                  </a:lnTo>
                  <a:lnTo>
                    <a:pt x="2083" y="982"/>
                  </a:lnTo>
                  <a:lnTo>
                    <a:pt x="2080" y="983"/>
                  </a:lnTo>
                  <a:lnTo>
                    <a:pt x="2079" y="983"/>
                  </a:lnTo>
                  <a:lnTo>
                    <a:pt x="2062" y="1003"/>
                  </a:lnTo>
                  <a:lnTo>
                    <a:pt x="2049" y="1028"/>
                  </a:lnTo>
                  <a:lnTo>
                    <a:pt x="2038" y="1056"/>
                  </a:lnTo>
                  <a:lnTo>
                    <a:pt x="2035" y="1083"/>
                  </a:lnTo>
                  <a:lnTo>
                    <a:pt x="2035" y="1087"/>
                  </a:lnTo>
                  <a:lnTo>
                    <a:pt x="2036" y="1092"/>
                  </a:lnTo>
                  <a:lnTo>
                    <a:pt x="2038" y="1098"/>
                  </a:lnTo>
                  <a:lnTo>
                    <a:pt x="2044" y="1108"/>
                  </a:lnTo>
                  <a:lnTo>
                    <a:pt x="2051" y="1118"/>
                  </a:lnTo>
                  <a:lnTo>
                    <a:pt x="2059" y="1131"/>
                  </a:lnTo>
                  <a:lnTo>
                    <a:pt x="2074" y="1160"/>
                  </a:lnTo>
                  <a:lnTo>
                    <a:pt x="2078" y="1179"/>
                  </a:lnTo>
                  <a:lnTo>
                    <a:pt x="2080" y="1198"/>
                  </a:lnTo>
                  <a:lnTo>
                    <a:pt x="2083" y="1223"/>
                  </a:lnTo>
                  <a:lnTo>
                    <a:pt x="2083" y="1252"/>
                  </a:lnTo>
                  <a:lnTo>
                    <a:pt x="2082" y="1301"/>
                  </a:lnTo>
                  <a:lnTo>
                    <a:pt x="2080" y="1354"/>
                  </a:lnTo>
                  <a:lnTo>
                    <a:pt x="2078" y="1450"/>
                  </a:lnTo>
                  <a:lnTo>
                    <a:pt x="2078" y="1495"/>
                  </a:lnTo>
                  <a:lnTo>
                    <a:pt x="2079" y="1538"/>
                  </a:lnTo>
                  <a:lnTo>
                    <a:pt x="2080" y="1565"/>
                  </a:lnTo>
                  <a:lnTo>
                    <a:pt x="2083" y="1588"/>
                  </a:lnTo>
                  <a:lnTo>
                    <a:pt x="2086" y="1605"/>
                  </a:lnTo>
                  <a:lnTo>
                    <a:pt x="2090" y="1617"/>
                  </a:lnTo>
                  <a:lnTo>
                    <a:pt x="2093" y="1623"/>
                  </a:lnTo>
                  <a:lnTo>
                    <a:pt x="2125" y="1637"/>
                  </a:lnTo>
                  <a:lnTo>
                    <a:pt x="2161" y="1649"/>
                  </a:lnTo>
                  <a:lnTo>
                    <a:pt x="2200" y="1658"/>
                  </a:lnTo>
                  <a:lnTo>
                    <a:pt x="2241" y="1666"/>
                  </a:lnTo>
                  <a:lnTo>
                    <a:pt x="2284" y="1673"/>
                  </a:lnTo>
                  <a:lnTo>
                    <a:pt x="2330" y="1679"/>
                  </a:lnTo>
                  <a:lnTo>
                    <a:pt x="2377" y="1685"/>
                  </a:lnTo>
                  <a:lnTo>
                    <a:pt x="2426" y="1689"/>
                  </a:lnTo>
                  <a:lnTo>
                    <a:pt x="2430" y="1690"/>
                  </a:lnTo>
                  <a:lnTo>
                    <a:pt x="2439" y="1691"/>
                  </a:lnTo>
                  <a:lnTo>
                    <a:pt x="2454" y="1693"/>
                  </a:lnTo>
                  <a:lnTo>
                    <a:pt x="2472" y="1695"/>
                  </a:lnTo>
                  <a:lnTo>
                    <a:pt x="2494" y="1697"/>
                  </a:lnTo>
                  <a:lnTo>
                    <a:pt x="2536" y="1703"/>
                  </a:lnTo>
                  <a:lnTo>
                    <a:pt x="2577" y="1711"/>
                  </a:lnTo>
                  <a:lnTo>
                    <a:pt x="2618" y="1721"/>
                  </a:lnTo>
                  <a:lnTo>
                    <a:pt x="2658" y="1731"/>
                  </a:lnTo>
                  <a:lnTo>
                    <a:pt x="2678" y="1737"/>
                  </a:lnTo>
                  <a:lnTo>
                    <a:pt x="2698" y="1742"/>
                  </a:lnTo>
                  <a:lnTo>
                    <a:pt x="2735" y="1751"/>
                  </a:lnTo>
                  <a:lnTo>
                    <a:pt x="2747" y="1753"/>
                  </a:lnTo>
                  <a:lnTo>
                    <a:pt x="2763" y="1755"/>
                  </a:lnTo>
                  <a:lnTo>
                    <a:pt x="2783" y="1756"/>
                  </a:lnTo>
                  <a:lnTo>
                    <a:pt x="2800" y="1757"/>
                  </a:lnTo>
                  <a:lnTo>
                    <a:pt x="2825" y="1760"/>
                  </a:lnTo>
                  <a:lnTo>
                    <a:pt x="2845" y="1763"/>
                  </a:lnTo>
                  <a:lnTo>
                    <a:pt x="2858" y="1767"/>
                  </a:lnTo>
                  <a:lnTo>
                    <a:pt x="2869" y="1771"/>
                  </a:lnTo>
                  <a:lnTo>
                    <a:pt x="2877" y="1777"/>
                  </a:lnTo>
                  <a:lnTo>
                    <a:pt x="2882" y="1786"/>
                  </a:lnTo>
                  <a:lnTo>
                    <a:pt x="2884" y="1796"/>
                  </a:lnTo>
                  <a:lnTo>
                    <a:pt x="2884" y="1805"/>
                  </a:lnTo>
                  <a:lnTo>
                    <a:pt x="2879" y="1814"/>
                  </a:lnTo>
                  <a:lnTo>
                    <a:pt x="2871" y="1824"/>
                  </a:lnTo>
                  <a:lnTo>
                    <a:pt x="2858" y="1830"/>
                  </a:lnTo>
                  <a:lnTo>
                    <a:pt x="2810" y="1847"/>
                  </a:lnTo>
                  <a:lnTo>
                    <a:pt x="2763" y="1859"/>
                  </a:lnTo>
                  <a:lnTo>
                    <a:pt x="2719" y="1866"/>
                  </a:lnTo>
                  <a:lnTo>
                    <a:pt x="2675" y="1868"/>
                  </a:lnTo>
                  <a:lnTo>
                    <a:pt x="2622" y="1867"/>
                  </a:lnTo>
                  <a:lnTo>
                    <a:pt x="2574" y="1862"/>
                  </a:lnTo>
                  <a:lnTo>
                    <a:pt x="2529" y="1858"/>
                  </a:lnTo>
                  <a:lnTo>
                    <a:pt x="2516" y="1855"/>
                  </a:lnTo>
                  <a:lnTo>
                    <a:pt x="2503" y="1854"/>
                  </a:lnTo>
                  <a:lnTo>
                    <a:pt x="2493" y="1853"/>
                  </a:lnTo>
                  <a:lnTo>
                    <a:pt x="2465" y="1851"/>
                  </a:lnTo>
                  <a:lnTo>
                    <a:pt x="2449" y="1851"/>
                  </a:lnTo>
                  <a:lnTo>
                    <a:pt x="2427" y="1850"/>
                  </a:lnTo>
                  <a:lnTo>
                    <a:pt x="2402" y="1850"/>
                  </a:lnTo>
                  <a:lnTo>
                    <a:pt x="2372" y="1849"/>
                  </a:lnTo>
                  <a:lnTo>
                    <a:pt x="2329" y="1847"/>
                  </a:lnTo>
                  <a:lnTo>
                    <a:pt x="2282" y="1846"/>
                  </a:lnTo>
                  <a:lnTo>
                    <a:pt x="2234" y="1844"/>
                  </a:lnTo>
                  <a:lnTo>
                    <a:pt x="2227" y="1844"/>
                  </a:lnTo>
                  <a:lnTo>
                    <a:pt x="2170" y="1843"/>
                  </a:lnTo>
                  <a:lnTo>
                    <a:pt x="2118" y="1841"/>
                  </a:lnTo>
                  <a:lnTo>
                    <a:pt x="2085" y="1841"/>
                  </a:lnTo>
                  <a:lnTo>
                    <a:pt x="2069" y="1842"/>
                  </a:lnTo>
                  <a:lnTo>
                    <a:pt x="2052" y="1843"/>
                  </a:lnTo>
                  <a:lnTo>
                    <a:pt x="2030" y="1844"/>
                  </a:lnTo>
                  <a:lnTo>
                    <a:pt x="2010" y="1844"/>
                  </a:lnTo>
                  <a:lnTo>
                    <a:pt x="1992" y="1842"/>
                  </a:lnTo>
                  <a:lnTo>
                    <a:pt x="1976" y="1837"/>
                  </a:lnTo>
                  <a:lnTo>
                    <a:pt x="1960" y="1828"/>
                  </a:lnTo>
                  <a:lnTo>
                    <a:pt x="1947" y="1818"/>
                  </a:lnTo>
                  <a:lnTo>
                    <a:pt x="1936" y="1806"/>
                  </a:lnTo>
                  <a:lnTo>
                    <a:pt x="1928" y="1794"/>
                  </a:lnTo>
                  <a:lnTo>
                    <a:pt x="1916" y="1770"/>
                  </a:lnTo>
                  <a:lnTo>
                    <a:pt x="1908" y="1744"/>
                  </a:lnTo>
                  <a:lnTo>
                    <a:pt x="1906" y="1736"/>
                  </a:lnTo>
                  <a:lnTo>
                    <a:pt x="1904" y="1727"/>
                  </a:lnTo>
                  <a:lnTo>
                    <a:pt x="1897" y="1710"/>
                  </a:lnTo>
                  <a:lnTo>
                    <a:pt x="1879" y="1665"/>
                  </a:lnTo>
                  <a:lnTo>
                    <a:pt x="1864" y="1617"/>
                  </a:lnTo>
                  <a:lnTo>
                    <a:pt x="1851" y="1568"/>
                  </a:lnTo>
                  <a:lnTo>
                    <a:pt x="1840" y="1519"/>
                  </a:lnTo>
                  <a:lnTo>
                    <a:pt x="1819" y="1438"/>
                  </a:lnTo>
                  <a:lnTo>
                    <a:pt x="1807" y="1399"/>
                  </a:lnTo>
                  <a:lnTo>
                    <a:pt x="1794" y="1361"/>
                  </a:lnTo>
                  <a:lnTo>
                    <a:pt x="1786" y="1342"/>
                  </a:lnTo>
                  <a:lnTo>
                    <a:pt x="1776" y="1322"/>
                  </a:lnTo>
                  <a:lnTo>
                    <a:pt x="1764" y="1306"/>
                  </a:lnTo>
                  <a:lnTo>
                    <a:pt x="1751" y="1291"/>
                  </a:lnTo>
                  <a:lnTo>
                    <a:pt x="1737" y="1279"/>
                  </a:lnTo>
                  <a:lnTo>
                    <a:pt x="1723" y="1268"/>
                  </a:lnTo>
                  <a:lnTo>
                    <a:pt x="1707" y="1260"/>
                  </a:lnTo>
                  <a:lnTo>
                    <a:pt x="1689" y="1254"/>
                  </a:lnTo>
                  <a:lnTo>
                    <a:pt x="1648" y="1241"/>
                  </a:lnTo>
                  <a:lnTo>
                    <a:pt x="1609" y="1231"/>
                  </a:lnTo>
                  <a:lnTo>
                    <a:pt x="1571" y="1223"/>
                  </a:lnTo>
                  <a:lnTo>
                    <a:pt x="1533" y="1217"/>
                  </a:lnTo>
                  <a:lnTo>
                    <a:pt x="1499" y="1214"/>
                  </a:lnTo>
                  <a:lnTo>
                    <a:pt x="1467" y="1212"/>
                  </a:lnTo>
                  <a:lnTo>
                    <a:pt x="1430" y="1212"/>
                  </a:lnTo>
                  <a:lnTo>
                    <a:pt x="1395" y="1214"/>
                  </a:lnTo>
                  <a:lnTo>
                    <a:pt x="1366" y="1220"/>
                  </a:lnTo>
                  <a:lnTo>
                    <a:pt x="1337" y="1228"/>
                  </a:lnTo>
                  <a:lnTo>
                    <a:pt x="1311" y="1239"/>
                  </a:lnTo>
                  <a:lnTo>
                    <a:pt x="1289" y="1252"/>
                  </a:lnTo>
                  <a:lnTo>
                    <a:pt x="1272" y="1264"/>
                  </a:lnTo>
                  <a:lnTo>
                    <a:pt x="1258" y="1278"/>
                  </a:lnTo>
                  <a:lnTo>
                    <a:pt x="1245" y="1294"/>
                  </a:lnTo>
                  <a:lnTo>
                    <a:pt x="1228" y="1322"/>
                  </a:lnTo>
                  <a:lnTo>
                    <a:pt x="1215" y="1352"/>
                  </a:lnTo>
                  <a:lnTo>
                    <a:pt x="1212" y="1367"/>
                  </a:lnTo>
                  <a:lnTo>
                    <a:pt x="1209" y="1383"/>
                  </a:lnTo>
                  <a:lnTo>
                    <a:pt x="1205" y="1417"/>
                  </a:lnTo>
                  <a:lnTo>
                    <a:pt x="1201" y="1464"/>
                  </a:lnTo>
                  <a:lnTo>
                    <a:pt x="1194" y="1507"/>
                  </a:lnTo>
                  <a:lnTo>
                    <a:pt x="1185" y="1546"/>
                  </a:lnTo>
                  <a:lnTo>
                    <a:pt x="1174" y="1581"/>
                  </a:lnTo>
                  <a:lnTo>
                    <a:pt x="1170" y="1599"/>
                  </a:lnTo>
                  <a:lnTo>
                    <a:pt x="1166" y="1615"/>
                  </a:lnTo>
                  <a:lnTo>
                    <a:pt x="1163" y="1628"/>
                  </a:lnTo>
                  <a:lnTo>
                    <a:pt x="1162" y="1629"/>
                  </a:lnTo>
                  <a:lnTo>
                    <a:pt x="1154" y="1629"/>
                  </a:lnTo>
                  <a:lnTo>
                    <a:pt x="1155" y="1630"/>
                  </a:lnTo>
                  <a:lnTo>
                    <a:pt x="1164" y="1634"/>
                  </a:lnTo>
                  <a:lnTo>
                    <a:pt x="1178" y="1638"/>
                  </a:lnTo>
                  <a:lnTo>
                    <a:pt x="1218" y="1645"/>
                  </a:lnTo>
                  <a:lnTo>
                    <a:pt x="1266" y="1654"/>
                  </a:lnTo>
                  <a:lnTo>
                    <a:pt x="1289" y="1661"/>
                  </a:lnTo>
                  <a:lnTo>
                    <a:pt x="1311" y="1669"/>
                  </a:lnTo>
                  <a:lnTo>
                    <a:pt x="1329" y="1678"/>
                  </a:lnTo>
                  <a:lnTo>
                    <a:pt x="1344" y="1689"/>
                  </a:lnTo>
                  <a:lnTo>
                    <a:pt x="1356" y="1703"/>
                  </a:lnTo>
                  <a:lnTo>
                    <a:pt x="1362" y="1720"/>
                  </a:lnTo>
                  <a:lnTo>
                    <a:pt x="1365" y="1740"/>
                  </a:lnTo>
                  <a:lnTo>
                    <a:pt x="1362" y="1751"/>
                  </a:lnTo>
                  <a:lnTo>
                    <a:pt x="1357" y="1760"/>
                  </a:lnTo>
                  <a:lnTo>
                    <a:pt x="1350" y="1767"/>
                  </a:lnTo>
                  <a:lnTo>
                    <a:pt x="1345" y="1769"/>
                  </a:lnTo>
                  <a:lnTo>
                    <a:pt x="1332" y="1772"/>
                  </a:lnTo>
                  <a:lnTo>
                    <a:pt x="1324" y="1776"/>
                  </a:lnTo>
                  <a:lnTo>
                    <a:pt x="1303" y="1786"/>
                  </a:lnTo>
                  <a:lnTo>
                    <a:pt x="1277" y="1798"/>
                  </a:lnTo>
                  <a:lnTo>
                    <a:pt x="1261" y="1804"/>
                  </a:lnTo>
                  <a:lnTo>
                    <a:pt x="1246" y="1808"/>
                  </a:lnTo>
                  <a:lnTo>
                    <a:pt x="1171" y="1819"/>
                  </a:lnTo>
                  <a:lnTo>
                    <a:pt x="1099" y="1828"/>
                  </a:lnTo>
                  <a:lnTo>
                    <a:pt x="1028" y="1834"/>
                  </a:lnTo>
                  <a:lnTo>
                    <a:pt x="979" y="1837"/>
                  </a:lnTo>
                  <a:lnTo>
                    <a:pt x="934" y="1838"/>
                  </a:lnTo>
                  <a:lnTo>
                    <a:pt x="892" y="1841"/>
                  </a:lnTo>
                  <a:lnTo>
                    <a:pt x="854" y="1842"/>
                  </a:lnTo>
                  <a:lnTo>
                    <a:pt x="839" y="1842"/>
                  </a:lnTo>
                  <a:lnTo>
                    <a:pt x="826" y="1843"/>
                  </a:lnTo>
                  <a:lnTo>
                    <a:pt x="803" y="1843"/>
                  </a:lnTo>
                  <a:lnTo>
                    <a:pt x="405" y="1862"/>
                  </a:lnTo>
                  <a:lnTo>
                    <a:pt x="389" y="1863"/>
                  </a:lnTo>
                  <a:lnTo>
                    <a:pt x="340" y="1863"/>
                  </a:lnTo>
                  <a:lnTo>
                    <a:pt x="310" y="1862"/>
                  </a:lnTo>
                  <a:lnTo>
                    <a:pt x="278" y="1860"/>
                  </a:lnTo>
                  <a:lnTo>
                    <a:pt x="247" y="1857"/>
                  </a:lnTo>
                  <a:lnTo>
                    <a:pt x="216" y="1852"/>
                  </a:lnTo>
                  <a:lnTo>
                    <a:pt x="194" y="1846"/>
                  </a:lnTo>
                  <a:lnTo>
                    <a:pt x="175" y="1840"/>
                  </a:lnTo>
                  <a:lnTo>
                    <a:pt x="158" y="1832"/>
                  </a:lnTo>
                  <a:lnTo>
                    <a:pt x="145" y="1820"/>
                  </a:lnTo>
                  <a:lnTo>
                    <a:pt x="137" y="1809"/>
                  </a:lnTo>
                  <a:lnTo>
                    <a:pt x="134" y="1794"/>
                  </a:lnTo>
                  <a:lnTo>
                    <a:pt x="134" y="1793"/>
                  </a:lnTo>
                  <a:lnTo>
                    <a:pt x="130" y="1784"/>
                  </a:lnTo>
                  <a:lnTo>
                    <a:pt x="121" y="1775"/>
                  </a:lnTo>
                  <a:lnTo>
                    <a:pt x="104" y="1762"/>
                  </a:lnTo>
                  <a:lnTo>
                    <a:pt x="85" y="1748"/>
                  </a:lnTo>
                  <a:lnTo>
                    <a:pt x="54" y="1727"/>
                  </a:lnTo>
                  <a:lnTo>
                    <a:pt x="39" y="1715"/>
                  </a:lnTo>
                  <a:lnTo>
                    <a:pt x="25" y="1702"/>
                  </a:lnTo>
                  <a:lnTo>
                    <a:pt x="14" y="1688"/>
                  </a:lnTo>
                  <a:lnTo>
                    <a:pt x="6" y="1672"/>
                  </a:lnTo>
                  <a:lnTo>
                    <a:pt x="2" y="1655"/>
                  </a:lnTo>
                  <a:lnTo>
                    <a:pt x="0" y="1637"/>
                  </a:lnTo>
                  <a:lnTo>
                    <a:pt x="3" y="1617"/>
                  </a:lnTo>
                  <a:lnTo>
                    <a:pt x="10" y="1598"/>
                  </a:lnTo>
                  <a:lnTo>
                    <a:pt x="21" y="1577"/>
                  </a:lnTo>
                  <a:lnTo>
                    <a:pt x="37" y="1556"/>
                  </a:lnTo>
                  <a:lnTo>
                    <a:pt x="59" y="1532"/>
                  </a:lnTo>
                  <a:lnTo>
                    <a:pt x="86" y="1507"/>
                  </a:lnTo>
                  <a:lnTo>
                    <a:pt x="155" y="1448"/>
                  </a:lnTo>
                  <a:lnTo>
                    <a:pt x="225" y="1394"/>
                  </a:lnTo>
                  <a:lnTo>
                    <a:pt x="294" y="1345"/>
                  </a:lnTo>
                  <a:lnTo>
                    <a:pt x="365" y="1299"/>
                  </a:lnTo>
                  <a:lnTo>
                    <a:pt x="436" y="1256"/>
                  </a:lnTo>
                  <a:lnTo>
                    <a:pt x="511" y="1214"/>
                  </a:lnTo>
                  <a:lnTo>
                    <a:pt x="587" y="1172"/>
                  </a:lnTo>
                  <a:lnTo>
                    <a:pt x="667" y="1129"/>
                  </a:lnTo>
                  <a:lnTo>
                    <a:pt x="698" y="1110"/>
                  </a:lnTo>
                  <a:lnTo>
                    <a:pt x="731" y="1090"/>
                  </a:lnTo>
                  <a:lnTo>
                    <a:pt x="765" y="1067"/>
                  </a:lnTo>
                  <a:lnTo>
                    <a:pt x="802" y="1042"/>
                  </a:lnTo>
                  <a:lnTo>
                    <a:pt x="839" y="1015"/>
                  </a:lnTo>
                  <a:lnTo>
                    <a:pt x="878" y="986"/>
                  </a:lnTo>
                  <a:lnTo>
                    <a:pt x="942" y="939"/>
                  </a:lnTo>
                  <a:lnTo>
                    <a:pt x="1008" y="892"/>
                  </a:lnTo>
                  <a:lnTo>
                    <a:pt x="1077" y="846"/>
                  </a:lnTo>
                  <a:lnTo>
                    <a:pt x="1148" y="803"/>
                  </a:lnTo>
                  <a:lnTo>
                    <a:pt x="1203" y="773"/>
                  </a:lnTo>
                  <a:lnTo>
                    <a:pt x="1258" y="746"/>
                  </a:lnTo>
                  <a:lnTo>
                    <a:pt x="1313" y="724"/>
                  </a:lnTo>
                  <a:lnTo>
                    <a:pt x="1368" y="706"/>
                  </a:lnTo>
                  <a:lnTo>
                    <a:pt x="1424" y="693"/>
                  </a:lnTo>
                  <a:lnTo>
                    <a:pt x="1424" y="692"/>
                  </a:lnTo>
                  <a:lnTo>
                    <a:pt x="1425" y="692"/>
                  </a:lnTo>
                  <a:lnTo>
                    <a:pt x="1425" y="691"/>
                  </a:lnTo>
                  <a:lnTo>
                    <a:pt x="1426" y="675"/>
                  </a:lnTo>
                  <a:lnTo>
                    <a:pt x="1432" y="659"/>
                  </a:lnTo>
                  <a:lnTo>
                    <a:pt x="1439" y="643"/>
                  </a:lnTo>
                  <a:lnTo>
                    <a:pt x="1448" y="628"/>
                  </a:lnTo>
                  <a:lnTo>
                    <a:pt x="1459" y="615"/>
                  </a:lnTo>
                  <a:lnTo>
                    <a:pt x="1472" y="602"/>
                  </a:lnTo>
                  <a:lnTo>
                    <a:pt x="1485" y="591"/>
                  </a:lnTo>
                  <a:lnTo>
                    <a:pt x="1501" y="580"/>
                  </a:lnTo>
                  <a:lnTo>
                    <a:pt x="1523" y="569"/>
                  </a:lnTo>
                  <a:lnTo>
                    <a:pt x="1546" y="562"/>
                  </a:lnTo>
                  <a:lnTo>
                    <a:pt x="1569" y="558"/>
                  </a:lnTo>
                  <a:lnTo>
                    <a:pt x="1594" y="558"/>
                  </a:lnTo>
                  <a:lnTo>
                    <a:pt x="1638" y="557"/>
                  </a:lnTo>
                  <a:lnTo>
                    <a:pt x="1684" y="549"/>
                  </a:lnTo>
                  <a:lnTo>
                    <a:pt x="1729" y="536"/>
                  </a:lnTo>
                  <a:lnTo>
                    <a:pt x="1777" y="518"/>
                  </a:lnTo>
                  <a:lnTo>
                    <a:pt x="1843" y="487"/>
                  </a:lnTo>
                  <a:lnTo>
                    <a:pt x="1909" y="453"/>
                  </a:lnTo>
                  <a:lnTo>
                    <a:pt x="1977" y="415"/>
                  </a:lnTo>
                  <a:lnTo>
                    <a:pt x="2047" y="375"/>
                  </a:lnTo>
                  <a:lnTo>
                    <a:pt x="2118" y="338"/>
                  </a:lnTo>
                  <a:lnTo>
                    <a:pt x="2190" y="305"/>
                  </a:lnTo>
                  <a:lnTo>
                    <a:pt x="2245" y="284"/>
                  </a:lnTo>
                  <a:lnTo>
                    <a:pt x="2300" y="268"/>
                  </a:lnTo>
                  <a:lnTo>
                    <a:pt x="2355" y="258"/>
                  </a:lnTo>
                  <a:lnTo>
                    <a:pt x="2410" y="256"/>
                  </a:lnTo>
                  <a:lnTo>
                    <a:pt x="2446" y="253"/>
                  </a:lnTo>
                  <a:lnTo>
                    <a:pt x="2485" y="247"/>
                  </a:lnTo>
                  <a:lnTo>
                    <a:pt x="2524" y="235"/>
                  </a:lnTo>
                  <a:lnTo>
                    <a:pt x="2563" y="222"/>
                  </a:lnTo>
                  <a:lnTo>
                    <a:pt x="2617" y="198"/>
                  </a:lnTo>
                  <a:lnTo>
                    <a:pt x="2673" y="170"/>
                  </a:lnTo>
                  <a:lnTo>
                    <a:pt x="2730" y="142"/>
                  </a:lnTo>
                  <a:lnTo>
                    <a:pt x="2806" y="103"/>
                  </a:lnTo>
                  <a:lnTo>
                    <a:pt x="2883" y="68"/>
                  </a:lnTo>
                  <a:lnTo>
                    <a:pt x="2934" y="47"/>
                  </a:lnTo>
                  <a:lnTo>
                    <a:pt x="2987" y="31"/>
                  </a:lnTo>
                  <a:lnTo>
                    <a:pt x="3039" y="21"/>
                  </a:lnTo>
                  <a:lnTo>
                    <a:pt x="3041" y="20"/>
                  </a:lnTo>
                  <a:lnTo>
                    <a:pt x="3044" y="20"/>
                  </a:lnTo>
                  <a:lnTo>
                    <a:pt x="3047" y="19"/>
                  </a:lnTo>
                  <a:lnTo>
                    <a:pt x="3053" y="16"/>
                  </a:lnTo>
                  <a:lnTo>
                    <a:pt x="3057" y="14"/>
                  </a:lnTo>
                  <a:lnTo>
                    <a:pt x="3061" y="14"/>
                  </a:lnTo>
                  <a:lnTo>
                    <a:pt x="3061" y="13"/>
                  </a:lnTo>
                  <a:lnTo>
                    <a:pt x="3062" y="13"/>
                  </a:lnTo>
                  <a:lnTo>
                    <a:pt x="3065" y="11"/>
                  </a:lnTo>
                  <a:lnTo>
                    <a:pt x="3070" y="10"/>
                  </a:lnTo>
                  <a:lnTo>
                    <a:pt x="3072" y="8"/>
                  </a:lnTo>
                  <a:lnTo>
                    <a:pt x="3075" y="8"/>
                  </a:lnTo>
                  <a:lnTo>
                    <a:pt x="3079" y="7"/>
                  </a:lnTo>
                  <a:lnTo>
                    <a:pt x="3085" y="6"/>
                  </a:lnTo>
                  <a:lnTo>
                    <a:pt x="3094" y="4"/>
                  </a:lnTo>
                  <a:lnTo>
                    <a:pt x="3105" y="4"/>
                  </a:lnTo>
                  <a:lnTo>
                    <a:pt x="3110" y="5"/>
                  </a:lnTo>
                  <a:lnTo>
                    <a:pt x="3113" y="6"/>
                  </a:lnTo>
                  <a:lnTo>
                    <a:pt x="3122" y="8"/>
                  </a:lnTo>
                  <a:lnTo>
                    <a:pt x="3126" y="11"/>
                  </a:lnTo>
                  <a:lnTo>
                    <a:pt x="3129" y="12"/>
                  </a:lnTo>
                  <a:lnTo>
                    <a:pt x="3136" y="15"/>
                  </a:lnTo>
                  <a:lnTo>
                    <a:pt x="3137" y="16"/>
                  </a:lnTo>
                  <a:lnTo>
                    <a:pt x="3139" y="16"/>
                  </a:lnTo>
                  <a:lnTo>
                    <a:pt x="3142" y="18"/>
                  </a:lnTo>
                  <a:lnTo>
                    <a:pt x="3146" y="18"/>
                  </a:lnTo>
                  <a:lnTo>
                    <a:pt x="3147" y="19"/>
                  </a:lnTo>
                  <a:lnTo>
                    <a:pt x="3152" y="19"/>
                  </a:lnTo>
                  <a:lnTo>
                    <a:pt x="3184" y="24"/>
                  </a:lnTo>
                  <a:lnTo>
                    <a:pt x="3197" y="26"/>
                  </a:lnTo>
                  <a:lnTo>
                    <a:pt x="3211" y="26"/>
                  </a:lnTo>
                  <a:lnTo>
                    <a:pt x="3214" y="24"/>
                  </a:lnTo>
                  <a:lnTo>
                    <a:pt x="3218" y="24"/>
                  </a:lnTo>
                  <a:lnTo>
                    <a:pt x="3220" y="23"/>
                  </a:lnTo>
                  <a:lnTo>
                    <a:pt x="3221" y="22"/>
                  </a:lnTo>
                  <a:lnTo>
                    <a:pt x="3222" y="22"/>
                  </a:lnTo>
                  <a:lnTo>
                    <a:pt x="3225" y="21"/>
                  </a:lnTo>
                  <a:lnTo>
                    <a:pt x="3226" y="20"/>
                  </a:lnTo>
                  <a:lnTo>
                    <a:pt x="3227" y="20"/>
                  </a:lnTo>
                  <a:lnTo>
                    <a:pt x="3235" y="12"/>
                  </a:lnTo>
                  <a:lnTo>
                    <a:pt x="3245" y="7"/>
                  </a:lnTo>
                  <a:lnTo>
                    <a:pt x="3257" y="3"/>
                  </a:lnTo>
                  <a:lnTo>
                    <a:pt x="3268" y="2"/>
                  </a:lnTo>
                  <a:lnTo>
                    <a:pt x="327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auto">
            <a:xfrm>
              <a:off x="1576388" y="3055938"/>
              <a:ext cx="2681288" cy="1435100"/>
            </a:xfrm>
            <a:custGeom>
              <a:avLst/>
              <a:gdLst/>
              <a:ahLst/>
              <a:cxnLst>
                <a:cxn ang="0">
                  <a:pos x="3256" y="45"/>
                </a:cxn>
                <a:cxn ang="0">
                  <a:pos x="3217" y="107"/>
                </a:cxn>
                <a:cxn ang="0">
                  <a:pos x="3367" y="128"/>
                </a:cxn>
                <a:cxn ang="0">
                  <a:pos x="3337" y="157"/>
                </a:cxn>
                <a:cxn ang="0">
                  <a:pos x="3173" y="156"/>
                </a:cxn>
                <a:cxn ang="0">
                  <a:pos x="3033" y="104"/>
                </a:cxn>
                <a:cxn ang="0">
                  <a:pos x="2891" y="147"/>
                </a:cxn>
                <a:cxn ang="0">
                  <a:pos x="2654" y="317"/>
                </a:cxn>
                <a:cxn ang="0">
                  <a:pos x="2307" y="443"/>
                </a:cxn>
                <a:cxn ang="0">
                  <a:pos x="2006" y="643"/>
                </a:cxn>
                <a:cxn ang="0">
                  <a:pos x="2026" y="697"/>
                </a:cxn>
                <a:cxn ang="0">
                  <a:pos x="2089" y="658"/>
                </a:cxn>
                <a:cxn ang="0">
                  <a:pos x="2163" y="580"/>
                </a:cxn>
                <a:cxn ang="0">
                  <a:pos x="2245" y="593"/>
                </a:cxn>
                <a:cxn ang="0">
                  <a:pos x="2277" y="598"/>
                </a:cxn>
                <a:cxn ang="0">
                  <a:pos x="2335" y="600"/>
                </a:cxn>
                <a:cxn ang="0">
                  <a:pos x="2378" y="621"/>
                </a:cxn>
                <a:cxn ang="0">
                  <a:pos x="2446" y="658"/>
                </a:cxn>
                <a:cxn ang="0">
                  <a:pos x="2495" y="869"/>
                </a:cxn>
                <a:cxn ang="0">
                  <a:pos x="2360" y="1019"/>
                </a:cxn>
                <a:cxn ang="0">
                  <a:pos x="2372" y="1150"/>
                </a:cxn>
                <a:cxn ang="0">
                  <a:pos x="2228" y="1300"/>
                </a:cxn>
                <a:cxn ang="0">
                  <a:pos x="2156" y="1401"/>
                </a:cxn>
                <a:cxn ang="0">
                  <a:pos x="2133" y="1338"/>
                </a:cxn>
                <a:cxn ang="0">
                  <a:pos x="2207" y="1124"/>
                </a:cxn>
                <a:cxn ang="0">
                  <a:pos x="2264" y="1014"/>
                </a:cxn>
                <a:cxn ang="0">
                  <a:pos x="2153" y="953"/>
                </a:cxn>
                <a:cxn ang="0">
                  <a:pos x="2065" y="918"/>
                </a:cxn>
                <a:cxn ang="0">
                  <a:pos x="1974" y="1051"/>
                </a:cxn>
                <a:cxn ang="0">
                  <a:pos x="2022" y="1194"/>
                </a:cxn>
                <a:cxn ang="0">
                  <a:pos x="2018" y="1460"/>
                </a:cxn>
                <a:cxn ang="0">
                  <a:pos x="2090" y="1638"/>
                </a:cxn>
                <a:cxn ang="0">
                  <a:pos x="2511" y="1705"/>
                </a:cxn>
                <a:cxn ang="0">
                  <a:pos x="2765" y="1758"/>
                </a:cxn>
                <a:cxn ang="0">
                  <a:pos x="2769" y="1790"/>
                </a:cxn>
                <a:cxn ang="0">
                  <a:pos x="2460" y="1792"/>
                </a:cxn>
                <a:cxn ang="0">
                  <a:pos x="2132" y="1782"/>
                </a:cxn>
                <a:cxn ang="0">
                  <a:pos x="1958" y="1780"/>
                </a:cxn>
                <a:cxn ang="0">
                  <a:pos x="1862" y="1574"/>
                </a:cxn>
                <a:cxn ang="0">
                  <a:pos x="1723" y="1222"/>
                </a:cxn>
                <a:cxn ang="0">
                  <a:pos x="1378" y="1152"/>
                </a:cxn>
                <a:cxn ang="0">
                  <a:pos x="1184" y="1253"/>
                </a:cxn>
                <a:cxn ang="0">
                  <a:pos x="1132" y="1480"/>
                </a:cxn>
                <a:cxn ang="0">
                  <a:pos x="1108" y="1626"/>
                </a:cxn>
                <a:cxn ang="0">
                  <a:pos x="1283" y="1675"/>
                </a:cxn>
                <a:cxn ang="0">
                  <a:pos x="1151" y="1757"/>
                </a:cxn>
                <a:cxn ang="0">
                  <a:pos x="770" y="1783"/>
                </a:cxn>
                <a:cxn ang="0">
                  <a:pos x="180" y="1792"/>
                </a:cxn>
                <a:cxn ang="0">
                  <a:pos x="109" y="1721"/>
                </a:cxn>
                <a:cxn ang="0">
                  <a:pos x="7" y="1637"/>
                </a:cxn>
                <a:cxn ang="0">
                  <a:pos x="74" y="1499"/>
                </a:cxn>
                <a:cxn ang="0">
                  <a:pos x="694" y="1099"/>
                </a:cxn>
                <a:cxn ang="0">
                  <a:pos x="1126" y="802"/>
                </a:cxn>
                <a:cxn ang="0">
                  <a:pos x="1429" y="639"/>
                </a:cxn>
                <a:cxn ang="0">
                  <a:pos x="1610" y="557"/>
                </a:cxn>
                <a:cxn ang="0">
                  <a:pos x="2067" y="352"/>
                </a:cxn>
                <a:cxn ang="0">
                  <a:pos x="2473" y="242"/>
                </a:cxn>
                <a:cxn ang="0">
                  <a:pos x="2865" y="65"/>
                </a:cxn>
                <a:cxn ang="0">
                  <a:pos x="3079" y="4"/>
                </a:cxn>
                <a:cxn ang="0">
                  <a:pos x="3210" y="16"/>
                </a:cxn>
              </a:cxnLst>
              <a:rect l="0" t="0" r="r" b="b"/>
              <a:pathLst>
                <a:path w="3378" h="1808">
                  <a:moveTo>
                    <a:pt x="3250" y="0"/>
                  </a:moveTo>
                  <a:lnTo>
                    <a:pt x="3262" y="2"/>
                  </a:lnTo>
                  <a:lnTo>
                    <a:pt x="3270" y="6"/>
                  </a:lnTo>
                  <a:lnTo>
                    <a:pt x="3273" y="13"/>
                  </a:lnTo>
                  <a:lnTo>
                    <a:pt x="3272" y="20"/>
                  </a:lnTo>
                  <a:lnTo>
                    <a:pt x="3270" y="29"/>
                  </a:lnTo>
                  <a:lnTo>
                    <a:pt x="3264" y="38"/>
                  </a:lnTo>
                  <a:lnTo>
                    <a:pt x="3256" y="45"/>
                  </a:lnTo>
                  <a:lnTo>
                    <a:pt x="3242" y="54"/>
                  </a:lnTo>
                  <a:lnTo>
                    <a:pt x="3213" y="68"/>
                  </a:lnTo>
                  <a:lnTo>
                    <a:pt x="3201" y="76"/>
                  </a:lnTo>
                  <a:lnTo>
                    <a:pt x="3193" y="84"/>
                  </a:lnTo>
                  <a:lnTo>
                    <a:pt x="3193" y="88"/>
                  </a:lnTo>
                  <a:lnTo>
                    <a:pt x="3199" y="94"/>
                  </a:lnTo>
                  <a:lnTo>
                    <a:pt x="3207" y="101"/>
                  </a:lnTo>
                  <a:lnTo>
                    <a:pt x="3217" y="107"/>
                  </a:lnTo>
                  <a:lnTo>
                    <a:pt x="3235" y="116"/>
                  </a:lnTo>
                  <a:lnTo>
                    <a:pt x="3253" y="117"/>
                  </a:lnTo>
                  <a:lnTo>
                    <a:pt x="3266" y="119"/>
                  </a:lnTo>
                  <a:lnTo>
                    <a:pt x="3278" y="123"/>
                  </a:lnTo>
                  <a:lnTo>
                    <a:pt x="3290" y="126"/>
                  </a:lnTo>
                  <a:lnTo>
                    <a:pt x="3303" y="127"/>
                  </a:lnTo>
                  <a:lnTo>
                    <a:pt x="3320" y="128"/>
                  </a:lnTo>
                  <a:lnTo>
                    <a:pt x="3367" y="128"/>
                  </a:lnTo>
                  <a:lnTo>
                    <a:pt x="3375" y="131"/>
                  </a:lnTo>
                  <a:lnTo>
                    <a:pt x="3378" y="134"/>
                  </a:lnTo>
                  <a:lnTo>
                    <a:pt x="3376" y="137"/>
                  </a:lnTo>
                  <a:lnTo>
                    <a:pt x="3371" y="141"/>
                  </a:lnTo>
                  <a:lnTo>
                    <a:pt x="3365" y="145"/>
                  </a:lnTo>
                  <a:lnTo>
                    <a:pt x="3361" y="149"/>
                  </a:lnTo>
                  <a:lnTo>
                    <a:pt x="3351" y="155"/>
                  </a:lnTo>
                  <a:lnTo>
                    <a:pt x="3337" y="157"/>
                  </a:lnTo>
                  <a:lnTo>
                    <a:pt x="3320" y="158"/>
                  </a:lnTo>
                  <a:lnTo>
                    <a:pt x="3298" y="159"/>
                  </a:lnTo>
                  <a:lnTo>
                    <a:pt x="3274" y="160"/>
                  </a:lnTo>
                  <a:lnTo>
                    <a:pt x="3250" y="159"/>
                  </a:lnTo>
                  <a:lnTo>
                    <a:pt x="3225" y="157"/>
                  </a:lnTo>
                  <a:lnTo>
                    <a:pt x="3205" y="158"/>
                  </a:lnTo>
                  <a:lnTo>
                    <a:pt x="3185" y="159"/>
                  </a:lnTo>
                  <a:lnTo>
                    <a:pt x="3173" y="156"/>
                  </a:lnTo>
                  <a:lnTo>
                    <a:pt x="3157" y="150"/>
                  </a:lnTo>
                  <a:lnTo>
                    <a:pt x="3139" y="142"/>
                  </a:lnTo>
                  <a:lnTo>
                    <a:pt x="3120" y="133"/>
                  </a:lnTo>
                  <a:lnTo>
                    <a:pt x="3102" y="125"/>
                  </a:lnTo>
                  <a:lnTo>
                    <a:pt x="3086" y="117"/>
                  </a:lnTo>
                  <a:lnTo>
                    <a:pt x="3071" y="111"/>
                  </a:lnTo>
                  <a:lnTo>
                    <a:pt x="3061" y="108"/>
                  </a:lnTo>
                  <a:lnTo>
                    <a:pt x="3033" y="104"/>
                  </a:lnTo>
                  <a:lnTo>
                    <a:pt x="3009" y="103"/>
                  </a:lnTo>
                  <a:lnTo>
                    <a:pt x="2987" y="104"/>
                  </a:lnTo>
                  <a:lnTo>
                    <a:pt x="2969" y="107"/>
                  </a:lnTo>
                  <a:lnTo>
                    <a:pt x="2952" y="110"/>
                  </a:lnTo>
                  <a:lnTo>
                    <a:pt x="2937" y="117"/>
                  </a:lnTo>
                  <a:lnTo>
                    <a:pt x="2922" y="125"/>
                  </a:lnTo>
                  <a:lnTo>
                    <a:pt x="2907" y="135"/>
                  </a:lnTo>
                  <a:lnTo>
                    <a:pt x="2891" y="147"/>
                  </a:lnTo>
                  <a:lnTo>
                    <a:pt x="2874" y="161"/>
                  </a:lnTo>
                  <a:lnTo>
                    <a:pt x="2856" y="177"/>
                  </a:lnTo>
                  <a:lnTo>
                    <a:pt x="2834" y="196"/>
                  </a:lnTo>
                  <a:lnTo>
                    <a:pt x="2809" y="215"/>
                  </a:lnTo>
                  <a:lnTo>
                    <a:pt x="2780" y="238"/>
                  </a:lnTo>
                  <a:lnTo>
                    <a:pt x="2745" y="262"/>
                  </a:lnTo>
                  <a:lnTo>
                    <a:pt x="2707" y="288"/>
                  </a:lnTo>
                  <a:lnTo>
                    <a:pt x="2654" y="317"/>
                  </a:lnTo>
                  <a:lnTo>
                    <a:pt x="2602" y="344"/>
                  </a:lnTo>
                  <a:lnTo>
                    <a:pt x="2573" y="353"/>
                  </a:lnTo>
                  <a:lnTo>
                    <a:pt x="2545" y="358"/>
                  </a:lnTo>
                  <a:lnTo>
                    <a:pt x="2515" y="364"/>
                  </a:lnTo>
                  <a:lnTo>
                    <a:pt x="2487" y="371"/>
                  </a:lnTo>
                  <a:lnTo>
                    <a:pt x="2425" y="393"/>
                  </a:lnTo>
                  <a:lnTo>
                    <a:pt x="2365" y="417"/>
                  </a:lnTo>
                  <a:lnTo>
                    <a:pt x="2307" y="443"/>
                  </a:lnTo>
                  <a:lnTo>
                    <a:pt x="2251" y="471"/>
                  </a:lnTo>
                  <a:lnTo>
                    <a:pt x="2198" y="504"/>
                  </a:lnTo>
                  <a:lnTo>
                    <a:pt x="2149" y="541"/>
                  </a:lnTo>
                  <a:lnTo>
                    <a:pt x="2104" y="581"/>
                  </a:lnTo>
                  <a:lnTo>
                    <a:pt x="2074" y="605"/>
                  </a:lnTo>
                  <a:lnTo>
                    <a:pt x="2047" y="622"/>
                  </a:lnTo>
                  <a:lnTo>
                    <a:pt x="2024" y="634"/>
                  </a:lnTo>
                  <a:lnTo>
                    <a:pt x="2006" y="643"/>
                  </a:lnTo>
                  <a:lnTo>
                    <a:pt x="2000" y="647"/>
                  </a:lnTo>
                  <a:lnTo>
                    <a:pt x="1997" y="649"/>
                  </a:lnTo>
                  <a:lnTo>
                    <a:pt x="1994" y="652"/>
                  </a:lnTo>
                  <a:lnTo>
                    <a:pt x="1994" y="658"/>
                  </a:lnTo>
                  <a:lnTo>
                    <a:pt x="1998" y="664"/>
                  </a:lnTo>
                  <a:lnTo>
                    <a:pt x="2003" y="672"/>
                  </a:lnTo>
                  <a:lnTo>
                    <a:pt x="2014" y="683"/>
                  </a:lnTo>
                  <a:lnTo>
                    <a:pt x="2026" y="697"/>
                  </a:lnTo>
                  <a:lnTo>
                    <a:pt x="2033" y="700"/>
                  </a:lnTo>
                  <a:lnTo>
                    <a:pt x="2041" y="700"/>
                  </a:lnTo>
                  <a:lnTo>
                    <a:pt x="2051" y="698"/>
                  </a:lnTo>
                  <a:lnTo>
                    <a:pt x="2062" y="693"/>
                  </a:lnTo>
                  <a:lnTo>
                    <a:pt x="2071" y="689"/>
                  </a:lnTo>
                  <a:lnTo>
                    <a:pt x="2078" y="682"/>
                  </a:lnTo>
                  <a:lnTo>
                    <a:pt x="2082" y="676"/>
                  </a:lnTo>
                  <a:lnTo>
                    <a:pt x="2089" y="658"/>
                  </a:lnTo>
                  <a:lnTo>
                    <a:pt x="2098" y="640"/>
                  </a:lnTo>
                  <a:lnTo>
                    <a:pt x="2107" y="623"/>
                  </a:lnTo>
                  <a:lnTo>
                    <a:pt x="2116" y="608"/>
                  </a:lnTo>
                  <a:lnTo>
                    <a:pt x="2125" y="598"/>
                  </a:lnTo>
                  <a:lnTo>
                    <a:pt x="2132" y="592"/>
                  </a:lnTo>
                  <a:lnTo>
                    <a:pt x="2142" y="586"/>
                  </a:lnTo>
                  <a:lnTo>
                    <a:pt x="2153" y="582"/>
                  </a:lnTo>
                  <a:lnTo>
                    <a:pt x="2163" y="580"/>
                  </a:lnTo>
                  <a:lnTo>
                    <a:pt x="2173" y="580"/>
                  </a:lnTo>
                  <a:lnTo>
                    <a:pt x="2181" y="582"/>
                  </a:lnTo>
                  <a:lnTo>
                    <a:pt x="2190" y="584"/>
                  </a:lnTo>
                  <a:lnTo>
                    <a:pt x="2203" y="585"/>
                  </a:lnTo>
                  <a:lnTo>
                    <a:pt x="2231" y="585"/>
                  </a:lnTo>
                  <a:lnTo>
                    <a:pt x="2238" y="589"/>
                  </a:lnTo>
                  <a:lnTo>
                    <a:pt x="2241" y="591"/>
                  </a:lnTo>
                  <a:lnTo>
                    <a:pt x="2245" y="593"/>
                  </a:lnTo>
                  <a:lnTo>
                    <a:pt x="2247" y="593"/>
                  </a:lnTo>
                  <a:lnTo>
                    <a:pt x="2248" y="592"/>
                  </a:lnTo>
                  <a:lnTo>
                    <a:pt x="2250" y="590"/>
                  </a:lnTo>
                  <a:lnTo>
                    <a:pt x="2251" y="589"/>
                  </a:lnTo>
                  <a:lnTo>
                    <a:pt x="2253" y="588"/>
                  </a:lnTo>
                  <a:lnTo>
                    <a:pt x="2255" y="588"/>
                  </a:lnTo>
                  <a:lnTo>
                    <a:pt x="2266" y="591"/>
                  </a:lnTo>
                  <a:lnTo>
                    <a:pt x="2277" y="598"/>
                  </a:lnTo>
                  <a:lnTo>
                    <a:pt x="2287" y="601"/>
                  </a:lnTo>
                  <a:lnTo>
                    <a:pt x="2293" y="600"/>
                  </a:lnTo>
                  <a:lnTo>
                    <a:pt x="2301" y="598"/>
                  </a:lnTo>
                  <a:lnTo>
                    <a:pt x="2310" y="594"/>
                  </a:lnTo>
                  <a:lnTo>
                    <a:pt x="2318" y="592"/>
                  </a:lnTo>
                  <a:lnTo>
                    <a:pt x="2324" y="591"/>
                  </a:lnTo>
                  <a:lnTo>
                    <a:pt x="2331" y="594"/>
                  </a:lnTo>
                  <a:lnTo>
                    <a:pt x="2335" y="600"/>
                  </a:lnTo>
                  <a:lnTo>
                    <a:pt x="2339" y="608"/>
                  </a:lnTo>
                  <a:lnTo>
                    <a:pt x="2343" y="615"/>
                  </a:lnTo>
                  <a:lnTo>
                    <a:pt x="2349" y="618"/>
                  </a:lnTo>
                  <a:lnTo>
                    <a:pt x="2360" y="619"/>
                  </a:lnTo>
                  <a:lnTo>
                    <a:pt x="2372" y="622"/>
                  </a:lnTo>
                  <a:lnTo>
                    <a:pt x="2376" y="622"/>
                  </a:lnTo>
                  <a:lnTo>
                    <a:pt x="2377" y="621"/>
                  </a:lnTo>
                  <a:lnTo>
                    <a:pt x="2378" y="621"/>
                  </a:lnTo>
                  <a:lnTo>
                    <a:pt x="2381" y="619"/>
                  </a:lnTo>
                  <a:lnTo>
                    <a:pt x="2383" y="621"/>
                  </a:lnTo>
                  <a:lnTo>
                    <a:pt x="2389" y="623"/>
                  </a:lnTo>
                  <a:lnTo>
                    <a:pt x="2396" y="627"/>
                  </a:lnTo>
                  <a:lnTo>
                    <a:pt x="2401" y="631"/>
                  </a:lnTo>
                  <a:lnTo>
                    <a:pt x="2415" y="638"/>
                  </a:lnTo>
                  <a:lnTo>
                    <a:pt x="2431" y="647"/>
                  </a:lnTo>
                  <a:lnTo>
                    <a:pt x="2446" y="658"/>
                  </a:lnTo>
                  <a:lnTo>
                    <a:pt x="2462" y="671"/>
                  </a:lnTo>
                  <a:lnTo>
                    <a:pt x="2484" y="693"/>
                  </a:lnTo>
                  <a:lnTo>
                    <a:pt x="2491" y="703"/>
                  </a:lnTo>
                  <a:lnTo>
                    <a:pt x="2504" y="736"/>
                  </a:lnTo>
                  <a:lnTo>
                    <a:pt x="2509" y="770"/>
                  </a:lnTo>
                  <a:lnTo>
                    <a:pt x="2509" y="804"/>
                  </a:lnTo>
                  <a:lnTo>
                    <a:pt x="2505" y="837"/>
                  </a:lnTo>
                  <a:lnTo>
                    <a:pt x="2495" y="869"/>
                  </a:lnTo>
                  <a:lnTo>
                    <a:pt x="2482" y="899"/>
                  </a:lnTo>
                  <a:lnTo>
                    <a:pt x="2466" y="927"/>
                  </a:lnTo>
                  <a:lnTo>
                    <a:pt x="2448" y="951"/>
                  </a:lnTo>
                  <a:lnTo>
                    <a:pt x="2427" y="973"/>
                  </a:lnTo>
                  <a:lnTo>
                    <a:pt x="2406" y="990"/>
                  </a:lnTo>
                  <a:lnTo>
                    <a:pt x="2385" y="1001"/>
                  </a:lnTo>
                  <a:lnTo>
                    <a:pt x="2364" y="1008"/>
                  </a:lnTo>
                  <a:lnTo>
                    <a:pt x="2360" y="1019"/>
                  </a:lnTo>
                  <a:lnTo>
                    <a:pt x="2359" y="1034"/>
                  </a:lnTo>
                  <a:lnTo>
                    <a:pt x="2360" y="1051"/>
                  </a:lnTo>
                  <a:lnTo>
                    <a:pt x="2364" y="1069"/>
                  </a:lnTo>
                  <a:lnTo>
                    <a:pt x="2367" y="1089"/>
                  </a:lnTo>
                  <a:lnTo>
                    <a:pt x="2370" y="1107"/>
                  </a:lnTo>
                  <a:lnTo>
                    <a:pt x="2373" y="1124"/>
                  </a:lnTo>
                  <a:lnTo>
                    <a:pt x="2374" y="1139"/>
                  </a:lnTo>
                  <a:lnTo>
                    <a:pt x="2372" y="1150"/>
                  </a:lnTo>
                  <a:lnTo>
                    <a:pt x="2356" y="1186"/>
                  </a:lnTo>
                  <a:lnTo>
                    <a:pt x="2337" y="1214"/>
                  </a:lnTo>
                  <a:lnTo>
                    <a:pt x="2320" y="1237"/>
                  </a:lnTo>
                  <a:lnTo>
                    <a:pt x="2301" y="1255"/>
                  </a:lnTo>
                  <a:lnTo>
                    <a:pt x="2283" y="1270"/>
                  </a:lnTo>
                  <a:lnTo>
                    <a:pt x="2264" y="1281"/>
                  </a:lnTo>
                  <a:lnTo>
                    <a:pt x="2246" y="1292"/>
                  </a:lnTo>
                  <a:lnTo>
                    <a:pt x="2228" y="1300"/>
                  </a:lnTo>
                  <a:lnTo>
                    <a:pt x="2211" y="1309"/>
                  </a:lnTo>
                  <a:lnTo>
                    <a:pt x="2195" y="1318"/>
                  </a:lnTo>
                  <a:lnTo>
                    <a:pt x="2180" y="1329"/>
                  </a:lnTo>
                  <a:lnTo>
                    <a:pt x="2166" y="1343"/>
                  </a:lnTo>
                  <a:lnTo>
                    <a:pt x="2157" y="1358"/>
                  </a:lnTo>
                  <a:lnTo>
                    <a:pt x="2154" y="1373"/>
                  </a:lnTo>
                  <a:lnTo>
                    <a:pt x="2153" y="1387"/>
                  </a:lnTo>
                  <a:lnTo>
                    <a:pt x="2156" y="1401"/>
                  </a:lnTo>
                  <a:lnTo>
                    <a:pt x="2160" y="1414"/>
                  </a:lnTo>
                  <a:lnTo>
                    <a:pt x="2163" y="1423"/>
                  </a:lnTo>
                  <a:lnTo>
                    <a:pt x="2165" y="1430"/>
                  </a:lnTo>
                  <a:lnTo>
                    <a:pt x="2155" y="1422"/>
                  </a:lnTo>
                  <a:lnTo>
                    <a:pt x="2146" y="1407"/>
                  </a:lnTo>
                  <a:lnTo>
                    <a:pt x="2140" y="1387"/>
                  </a:lnTo>
                  <a:lnTo>
                    <a:pt x="2136" y="1365"/>
                  </a:lnTo>
                  <a:lnTo>
                    <a:pt x="2133" y="1338"/>
                  </a:lnTo>
                  <a:lnTo>
                    <a:pt x="2133" y="1311"/>
                  </a:lnTo>
                  <a:lnTo>
                    <a:pt x="2137" y="1283"/>
                  </a:lnTo>
                  <a:lnTo>
                    <a:pt x="2142" y="1254"/>
                  </a:lnTo>
                  <a:lnTo>
                    <a:pt x="2150" y="1227"/>
                  </a:lnTo>
                  <a:lnTo>
                    <a:pt x="2161" y="1202"/>
                  </a:lnTo>
                  <a:lnTo>
                    <a:pt x="2176" y="1174"/>
                  </a:lnTo>
                  <a:lnTo>
                    <a:pt x="2191" y="1148"/>
                  </a:lnTo>
                  <a:lnTo>
                    <a:pt x="2207" y="1124"/>
                  </a:lnTo>
                  <a:lnTo>
                    <a:pt x="2222" y="1103"/>
                  </a:lnTo>
                  <a:lnTo>
                    <a:pt x="2237" y="1082"/>
                  </a:lnTo>
                  <a:lnTo>
                    <a:pt x="2250" y="1065"/>
                  </a:lnTo>
                  <a:lnTo>
                    <a:pt x="2260" y="1049"/>
                  </a:lnTo>
                  <a:lnTo>
                    <a:pt x="2267" y="1036"/>
                  </a:lnTo>
                  <a:lnTo>
                    <a:pt x="2270" y="1025"/>
                  </a:lnTo>
                  <a:lnTo>
                    <a:pt x="2269" y="1017"/>
                  </a:lnTo>
                  <a:lnTo>
                    <a:pt x="2264" y="1014"/>
                  </a:lnTo>
                  <a:lnTo>
                    <a:pt x="2258" y="1011"/>
                  </a:lnTo>
                  <a:lnTo>
                    <a:pt x="2236" y="1011"/>
                  </a:lnTo>
                  <a:lnTo>
                    <a:pt x="2209" y="1007"/>
                  </a:lnTo>
                  <a:lnTo>
                    <a:pt x="2193" y="1000"/>
                  </a:lnTo>
                  <a:lnTo>
                    <a:pt x="2179" y="991"/>
                  </a:lnTo>
                  <a:lnTo>
                    <a:pt x="2168" y="978"/>
                  </a:lnTo>
                  <a:lnTo>
                    <a:pt x="2160" y="966"/>
                  </a:lnTo>
                  <a:lnTo>
                    <a:pt x="2153" y="953"/>
                  </a:lnTo>
                  <a:lnTo>
                    <a:pt x="2147" y="941"/>
                  </a:lnTo>
                  <a:lnTo>
                    <a:pt x="2141" y="932"/>
                  </a:lnTo>
                  <a:lnTo>
                    <a:pt x="2135" y="924"/>
                  </a:lnTo>
                  <a:lnTo>
                    <a:pt x="2125" y="920"/>
                  </a:lnTo>
                  <a:lnTo>
                    <a:pt x="2113" y="918"/>
                  </a:lnTo>
                  <a:lnTo>
                    <a:pt x="2097" y="917"/>
                  </a:lnTo>
                  <a:lnTo>
                    <a:pt x="2081" y="917"/>
                  </a:lnTo>
                  <a:lnTo>
                    <a:pt x="2065" y="918"/>
                  </a:lnTo>
                  <a:lnTo>
                    <a:pt x="2050" y="920"/>
                  </a:lnTo>
                  <a:lnTo>
                    <a:pt x="2038" y="925"/>
                  </a:lnTo>
                  <a:lnTo>
                    <a:pt x="2029" y="930"/>
                  </a:lnTo>
                  <a:lnTo>
                    <a:pt x="2014" y="948"/>
                  </a:lnTo>
                  <a:lnTo>
                    <a:pt x="1999" y="968"/>
                  </a:lnTo>
                  <a:lnTo>
                    <a:pt x="1987" y="993"/>
                  </a:lnTo>
                  <a:lnTo>
                    <a:pt x="1978" y="1022"/>
                  </a:lnTo>
                  <a:lnTo>
                    <a:pt x="1974" y="1051"/>
                  </a:lnTo>
                  <a:lnTo>
                    <a:pt x="1976" y="1068"/>
                  </a:lnTo>
                  <a:lnTo>
                    <a:pt x="1983" y="1084"/>
                  </a:lnTo>
                  <a:lnTo>
                    <a:pt x="1993" y="1101"/>
                  </a:lnTo>
                  <a:lnTo>
                    <a:pt x="2003" y="1117"/>
                  </a:lnTo>
                  <a:lnTo>
                    <a:pt x="2013" y="1134"/>
                  </a:lnTo>
                  <a:lnTo>
                    <a:pt x="2018" y="1154"/>
                  </a:lnTo>
                  <a:lnTo>
                    <a:pt x="2021" y="1171"/>
                  </a:lnTo>
                  <a:lnTo>
                    <a:pt x="2022" y="1194"/>
                  </a:lnTo>
                  <a:lnTo>
                    <a:pt x="2023" y="1220"/>
                  </a:lnTo>
                  <a:lnTo>
                    <a:pt x="2023" y="1250"/>
                  </a:lnTo>
                  <a:lnTo>
                    <a:pt x="2022" y="1283"/>
                  </a:lnTo>
                  <a:lnTo>
                    <a:pt x="2021" y="1317"/>
                  </a:lnTo>
                  <a:lnTo>
                    <a:pt x="2019" y="1353"/>
                  </a:lnTo>
                  <a:lnTo>
                    <a:pt x="2019" y="1390"/>
                  </a:lnTo>
                  <a:lnTo>
                    <a:pt x="2018" y="1425"/>
                  </a:lnTo>
                  <a:lnTo>
                    <a:pt x="2018" y="1460"/>
                  </a:lnTo>
                  <a:lnTo>
                    <a:pt x="2019" y="1494"/>
                  </a:lnTo>
                  <a:lnTo>
                    <a:pt x="2021" y="1525"/>
                  </a:lnTo>
                  <a:lnTo>
                    <a:pt x="2023" y="1554"/>
                  </a:lnTo>
                  <a:lnTo>
                    <a:pt x="2027" y="1578"/>
                  </a:lnTo>
                  <a:lnTo>
                    <a:pt x="2033" y="1598"/>
                  </a:lnTo>
                  <a:lnTo>
                    <a:pt x="2040" y="1613"/>
                  </a:lnTo>
                  <a:lnTo>
                    <a:pt x="2049" y="1621"/>
                  </a:lnTo>
                  <a:lnTo>
                    <a:pt x="2090" y="1638"/>
                  </a:lnTo>
                  <a:lnTo>
                    <a:pt x="2136" y="1652"/>
                  </a:lnTo>
                  <a:lnTo>
                    <a:pt x="2184" y="1663"/>
                  </a:lnTo>
                  <a:lnTo>
                    <a:pt x="2236" y="1671"/>
                  </a:lnTo>
                  <a:lnTo>
                    <a:pt x="2291" y="1679"/>
                  </a:lnTo>
                  <a:lnTo>
                    <a:pt x="2347" y="1685"/>
                  </a:lnTo>
                  <a:lnTo>
                    <a:pt x="2403" y="1692"/>
                  </a:lnTo>
                  <a:lnTo>
                    <a:pt x="2460" y="1697"/>
                  </a:lnTo>
                  <a:lnTo>
                    <a:pt x="2511" y="1705"/>
                  </a:lnTo>
                  <a:lnTo>
                    <a:pt x="2560" y="1716"/>
                  </a:lnTo>
                  <a:lnTo>
                    <a:pt x="2609" y="1728"/>
                  </a:lnTo>
                  <a:lnTo>
                    <a:pt x="2655" y="1741"/>
                  </a:lnTo>
                  <a:lnTo>
                    <a:pt x="2699" y="1751"/>
                  </a:lnTo>
                  <a:lnTo>
                    <a:pt x="2713" y="1753"/>
                  </a:lnTo>
                  <a:lnTo>
                    <a:pt x="2729" y="1755"/>
                  </a:lnTo>
                  <a:lnTo>
                    <a:pt x="2747" y="1757"/>
                  </a:lnTo>
                  <a:lnTo>
                    <a:pt x="2765" y="1758"/>
                  </a:lnTo>
                  <a:lnTo>
                    <a:pt x="2782" y="1759"/>
                  </a:lnTo>
                  <a:lnTo>
                    <a:pt x="2797" y="1761"/>
                  </a:lnTo>
                  <a:lnTo>
                    <a:pt x="2809" y="1762"/>
                  </a:lnTo>
                  <a:lnTo>
                    <a:pt x="2819" y="1763"/>
                  </a:lnTo>
                  <a:lnTo>
                    <a:pt x="2824" y="1766"/>
                  </a:lnTo>
                  <a:lnTo>
                    <a:pt x="2824" y="1769"/>
                  </a:lnTo>
                  <a:lnTo>
                    <a:pt x="2817" y="1772"/>
                  </a:lnTo>
                  <a:lnTo>
                    <a:pt x="2769" y="1790"/>
                  </a:lnTo>
                  <a:lnTo>
                    <a:pt x="2723" y="1800"/>
                  </a:lnTo>
                  <a:lnTo>
                    <a:pt x="2678" y="1806"/>
                  </a:lnTo>
                  <a:lnTo>
                    <a:pt x="2635" y="1808"/>
                  </a:lnTo>
                  <a:lnTo>
                    <a:pt x="2595" y="1807"/>
                  </a:lnTo>
                  <a:lnTo>
                    <a:pt x="2556" y="1804"/>
                  </a:lnTo>
                  <a:lnTo>
                    <a:pt x="2522" y="1800"/>
                  </a:lnTo>
                  <a:lnTo>
                    <a:pt x="2489" y="1795"/>
                  </a:lnTo>
                  <a:lnTo>
                    <a:pt x="2460" y="1792"/>
                  </a:lnTo>
                  <a:lnTo>
                    <a:pt x="2435" y="1791"/>
                  </a:lnTo>
                  <a:lnTo>
                    <a:pt x="2414" y="1791"/>
                  </a:lnTo>
                  <a:lnTo>
                    <a:pt x="2385" y="1790"/>
                  </a:lnTo>
                  <a:lnTo>
                    <a:pt x="2351" y="1788"/>
                  </a:lnTo>
                  <a:lnTo>
                    <a:pt x="2311" y="1787"/>
                  </a:lnTo>
                  <a:lnTo>
                    <a:pt x="2269" y="1786"/>
                  </a:lnTo>
                  <a:lnTo>
                    <a:pt x="2223" y="1784"/>
                  </a:lnTo>
                  <a:lnTo>
                    <a:pt x="2132" y="1782"/>
                  </a:lnTo>
                  <a:lnTo>
                    <a:pt x="2089" y="1780"/>
                  </a:lnTo>
                  <a:lnTo>
                    <a:pt x="2065" y="1780"/>
                  </a:lnTo>
                  <a:lnTo>
                    <a:pt x="2041" y="1782"/>
                  </a:lnTo>
                  <a:lnTo>
                    <a:pt x="2018" y="1783"/>
                  </a:lnTo>
                  <a:lnTo>
                    <a:pt x="1999" y="1784"/>
                  </a:lnTo>
                  <a:lnTo>
                    <a:pt x="1982" y="1784"/>
                  </a:lnTo>
                  <a:lnTo>
                    <a:pt x="1967" y="1783"/>
                  </a:lnTo>
                  <a:lnTo>
                    <a:pt x="1958" y="1780"/>
                  </a:lnTo>
                  <a:lnTo>
                    <a:pt x="1941" y="1769"/>
                  </a:lnTo>
                  <a:lnTo>
                    <a:pt x="1928" y="1755"/>
                  </a:lnTo>
                  <a:lnTo>
                    <a:pt x="1919" y="1739"/>
                  </a:lnTo>
                  <a:lnTo>
                    <a:pt x="1908" y="1705"/>
                  </a:lnTo>
                  <a:lnTo>
                    <a:pt x="1902" y="1686"/>
                  </a:lnTo>
                  <a:lnTo>
                    <a:pt x="1895" y="1668"/>
                  </a:lnTo>
                  <a:lnTo>
                    <a:pt x="1877" y="1622"/>
                  </a:lnTo>
                  <a:lnTo>
                    <a:pt x="1862" y="1574"/>
                  </a:lnTo>
                  <a:lnTo>
                    <a:pt x="1837" y="1472"/>
                  </a:lnTo>
                  <a:lnTo>
                    <a:pt x="1825" y="1419"/>
                  </a:lnTo>
                  <a:lnTo>
                    <a:pt x="1810" y="1369"/>
                  </a:lnTo>
                  <a:lnTo>
                    <a:pt x="1794" y="1320"/>
                  </a:lnTo>
                  <a:lnTo>
                    <a:pt x="1781" y="1293"/>
                  </a:lnTo>
                  <a:lnTo>
                    <a:pt x="1765" y="1267"/>
                  </a:lnTo>
                  <a:lnTo>
                    <a:pt x="1746" y="1243"/>
                  </a:lnTo>
                  <a:lnTo>
                    <a:pt x="1723" y="1222"/>
                  </a:lnTo>
                  <a:lnTo>
                    <a:pt x="1698" y="1206"/>
                  </a:lnTo>
                  <a:lnTo>
                    <a:pt x="1668" y="1194"/>
                  </a:lnTo>
                  <a:lnTo>
                    <a:pt x="1610" y="1178"/>
                  </a:lnTo>
                  <a:lnTo>
                    <a:pt x="1556" y="1165"/>
                  </a:lnTo>
                  <a:lnTo>
                    <a:pt x="1505" y="1156"/>
                  </a:lnTo>
                  <a:lnTo>
                    <a:pt x="1460" y="1152"/>
                  </a:lnTo>
                  <a:lnTo>
                    <a:pt x="1416" y="1150"/>
                  </a:lnTo>
                  <a:lnTo>
                    <a:pt x="1378" y="1152"/>
                  </a:lnTo>
                  <a:lnTo>
                    <a:pt x="1344" y="1156"/>
                  </a:lnTo>
                  <a:lnTo>
                    <a:pt x="1312" y="1164"/>
                  </a:lnTo>
                  <a:lnTo>
                    <a:pt x="1282" y="1173"/>
                  </a:lnTo>
                  <a:lnTo>
                    <a:pt x="1257" y="1186"/>
                  </a:lnTo>
                  <a:lnTo>
                    <a:pt x="1234" y="1201"/>
                  </a:lnTo>
                  <a:lnTo>
                    <a:pt x="1215" y="1216"/>
                  </a:lnTo>
                  <a:lnTo>
                    <a:pt x="1198" y="1235"/>
                  </a:lnTo>
                  <a:lnTo>
                    <a:pt x="1184" y="1253"/>
                  </a:lnTo>
                  <a:lnTo>
                    <a:pt x="1171" y="1273"/>
                  </a:lnTo>
                  <a:lnTo>
                    <a:pt x="1162" y="1295"/>
                  </a:lnTo>
                  <a:lnTo>
                    <a:pt x="1154" y="1317"/>
                  </a:lnTo>
                  <a:lnTo>
                    <a:pt x="1145" y="1362"/>
                  </a:lnTo>
                  <a:lnTo>
                    <a:pt x="1144" y="1385"/>
                  </a:lnTo>
                  <a:lnTo>
                    <a:pt x="1142" y="1418"/>
                  </a:lnTo>
                  <a:lnTo>
                    <a:pt x="1137" y="1450"/>
                  </a:lnTo>
                  <a:lnTo>
                    <a:pt x="1132" y="1480"/>
                  </a:lnTo>
                  <a:lnTo>
                    <a:pt x="1125" y="1507"/>
                  </a:lnTo>
                  <a:lnTo>
                    <a:pt x="1118" y="1533"/>
                  </a:lnTo>
                  <a:lnTo>
                    <a:pt x="1111" y="1556"/>
                  </a:lnTo>
                  <a:lnTo>
                    <a:pt x="1105" y="1577"/>
                  </a:lnTo>
                  <a:lnTo>
                    <a:pt x="1102" y="1594"/>
                  </a:lnTo>
                  <a:lnTo>
                    <a:pt x="1101" y="1608"/>
                  </a:lnTo>
                  <a:lnTo>
                    <a:pt x="1102" y="1619"/>
                  </a:lnTo>
                  <a:lnTo>
                    <a:pt x="1108" y="1626"/>
                  </a:lnTo>
                  <a:lnTo>
                    <a:pt x="1119" y="1631"/>
                  </a:lnTo>
                  <a:lnTo>
                    <a:pt x="1135" y="1636"/>
                  </a:lnTo>
                  <a:lnTo>
                    <a:pt x="1152" y="1639"/>
                  </a:lnTo>
                  <a:lnTo>
                    <a:pt x="1171" y="1644"/>
                  </a:lnTo>
                  <a:lnTo>
                    <a:pt x="1212" y="1651"/>
                  </a:lnTo>
                  <a:lnTo>
                    <a:pt x="1251" y="1660"/>
                  </a:lnTo>
                  <a:lnTo>
                    <a:pt x="1268" y="1667"/>
                  </a:lnTo>
                  <a:lnTo>
                    <a:pt x="1283" y="1675"/>
                  </a:lnTo>
                  <a:lnTo>
                    <a:pt x="1295" y="1685"/>
                  </a:lnTo>
                  <a:lnTo>
                    <a:pt x="1301" y="1696"/>
                  </a:lnTo>
                  <a:lnTo>
                    <a:pt x="1304" y="1711"/>
                  </a:lnTo>
                  <a:lnTo>
                    <a:pt x="1280" y="1719"/>
                  </a:lnTo>
                  <a:lnTo>
                    <a:pt x="1257" y="1729"/>
                  </a:lnTo>
                  <a:lnTo>
                    <a:pt x="1234" y="1741"/>
                  </a:lnTo>
                  <a:lnTo>
                    <a:pt x="1210" y="1747"/>
                  </a:lnTo>
                  <a:lnTo>
                    <a:pt x="1151" y="1757"/>
                  </a:lnTo>
                  <a:lnTo>
                    <a:pt x="1092" y="1765"/>
                  </a:lnTo>
                  <a:lnTo>
                    <a:pt x="1034" y="1770"/>
                  </a:lnTo>
                  <a:lnTo>
                    <a:pt x="978" y="1774"/>
                  </a:lnTo>
                  <a:lnTo>
                    <a:pt x="925" y="1777"/>
                  </a:lnTo>
                  <a:lnTo>
                    <a:pt x="877" y="1779"/>
                  </a:lnTo>
                  <a:lnTo>
                    <a:pt x="835" y="1780"/>
                  </a:lnTo>
                  <a:lnTo>
                    <a:pt x="799" y="1782"/>
                  </a:lnTo>
                  <a:lnTo>
                    <a:pt x="770" y="1783"/>
                  </a:lnTo>
                  <a:lnTo>
                    <a:pt x="372" y="1802"/>
                  </a:lnTo>
                  <a:lnTo>
                    <a:pt x="360" y="1802"/>
                  </a:lnTo>
                  <a:lnTo>
                    <a:pt x="344" y="1803"/>
                  </a:lnTo>
                  <a:lnTo>
                    <a:pt x="301" y="1803"/>
                  </a:lnTo>
                  <a:lnTo>
                    <a:pt x="251" y="1801"/>
                  </a:lnTo>
                  <a:lnTo>
                    <a:pt x="225" y="1799"/>
                  </a:lnTo>
                  <a:lnTo>
                    <a:pt x="202" y="1796"/>
                  </a:lnTo>
                  <a:lnTo>
                    <a:pt x="180" y="1792"/>
                  </a:lnTo>
                  <a:lnTo>
                    <a:pt x="160" y="1786"/>
                  </a:lnTo>
                  <a:lnTo>
                    <a:pt x="147" y="1780"/>
                  </a:lnTo>
                  <a:lnTo>
                    <a:pt x="137" y="1771"/>
                  </a:lnTo>
                  <a:lnTo>
                    <a:pt x="133" y="1762"/>
                  </a:lnTo>
                  <a:lnTo>
                    <a:pt x="131" y="1751"/>
                  </a:lnTo>
                  <a:lnTo>
                    <a:pt x="126" y="1741"/>
                  </a:lnTo>
                  <a:lnTo>
                    <a:pt x="118" y="1730"/>
                  </a:lnTo>
                  <a:lnTo>
                    <a:pt x="109" y="1721"/>
                  </a:lnTo>
                  <a:lnTo>
                    <a:pt x="98" y="1712"/>
                  </a:lnTo>
                  <a:lnTo>
                    <a:pt x="85" y="1703"/>
                  </a:lnTo>
                  <a:lnTo>
                    <a:pt x="73" y="1695"/>
                  </a:lnTo>
                  <a:lnTo>
                    <a:pt x="59" y="1686"/>
                  </a:lnTo>
                  <a:lnTo>
                    <a:pt x="47" y="1678"/>
                  </a:lnTo>
                  <a:lnTo>
                    <a:pt x="34" y="1669"/>
                  </a:lnTo>
                  <a:lnTo>
                    <a:pt x="13" y="1648"/>
                  </a:lnTo>
                  <a:lnTo>
                    <a:pt x="7" y="1637"/>
                  </a:lnTo>
                  <a:lnTo>
                    <a:pt x="1" y="1626"/>
                  </a:lnTo>
                  <a:lnTo>
                    <a:pt x="0" y="1612"/>
                  </a:lnTo>
                  <a:lnTo>
                    <a:pt x="1" y="1597"/>
                  </a:lnTo>
                  <a:lnTo>
                    <a:pt x="5" y="1581"/>
                  </a:lnTo>
                  <a:lnTo>
                    <a:pt x="16" y="1563"/>
                  </a:lnTo>
                  <a:lnTo>
                    <a:pt x="29" y="1543"/>
                  </a:lnTo>
                  <a:lnTo>
                    <a:pt x="49" y="1523"/>
                  </a:lnTo>
                  <a:lnTo>
                    <a:pt x="74" y="1499"/>
                  </a:lnTo>
                  <a:lnTo>
                    <a:pt x="153" y="1433"/>
                  </a:lnTo>
                  <a:lnTo>
                    <a:pt x="231" y="1375"/>
                  </a:lnTo>
                  <a:lnTo>
                    <a:pt x="310" y="1320"/>
                  </a:lnTo>
                  <a:lnTo>
                    <a:pt x="391" y="1270"/>
                  </a:lnTo>
                  <a:lnTo>
                    <a:pt x="474" y="1221"/>
                  </a:lnTo>
                  <a:lnTo>
                    <a:pt x="559" y="1173"/>
                  </a:lnTo>
                  <a:lnTo>
                    <a:pt x="649" y="1124"/>
                  </a:lnTo>
                  <a:lnTo>
                    <a:pt x="694" y="1099"/>
                  </a:lnTo>
                  <a:lnTo>
                    <a:pt x="741" y="1068"/>
                  </a:lnTo>
                  <a:lnTo>
                    <a:pt x="790" y="1034"/>
                  </a:lnTo>
                  <a:lnTo>
                    <a:pt x="842" y="997"/>
                  </a:lnTo>
                  <a:lnTo>
                    <a:pt x="896" y="958"/>
                  </a:lnTo>
                  <a:lnTo>
                    <a:pt x="951" y="917"/>
                  </a:lnTo>
                  <a:lnTo>
                    <a:pt x="1008" y="877"/>
                  </a:lnTo>
                  <a:lnTo>
                    <a:pt x="1067" y="838"/>
                  </a:lnTo>
                  <a:lnTo>
                    <a:pt x="1126" y="802"/>
                  </a:lnTo>
                  <a:lnTo>
                    <a:pt x="1186" y="769"/>
                  </a:lnTo>
                  <a:lnTo>
                    <a:pt x="1247" y="739"/>
                  </a:lnTo>
                  <a:lnTo>
                    <a:pt x="1308" y="716"/>
                  </a:lnTo>
                  <a:lnTo>
                    <a:pt x="1369" y="698"/>
                  </a:lnTo>
                  <a:lnTo>
                    <a:pt x="1430" y="688"/>
                  </a:lnTo>
                  <a:lnTo>
                    <a:pt x="1424" y="673"/>
                  </a:lnTo>
                  <a:lnTo>
                    <a:pt x="1424" y="656"/>
                  </a:lnTo>
                  <a:lnTo>
                    <a:pt x="1429" y="639"/>
                  </a:lnTo>
                  <a:lnTo>
                    <a:pt x="1438" y="621"/>
                  </a:lnTo>
                  <a:lnTo>
                    <a:pt x="1452" y="603"/>
                  </a:lnTo>
                  <a:lnTo>
                    <a:pt x="1468" y="588"/>
                  </a:lnTo>
                  <a:lnTo>
                    <a:pt x="1487" y="575"/>
                  </a:lnTo>
                  <a:lnTo>
                    <a:pt x="1510" y="565"/>
                  </a:lnTo>
                  <a:lnTo>
                    <a:pt x="1535" y="559"/>
                  </a:lnTo>
                  <a:lnTo>
                    <a:pt x="1562" y="558"/>
                  </a:lnTo>
                  <a:lnTo>
                    <a:pt x="1610" y="557"/>
                  </a:lnTo>
                  <a:lnTo>
                    <a:pt x="1659" y="549"/>
                  </a:lnTo>
                  <a:lnTo>
                    <a:pt x="1708" y="534"/>
                  </a:lnTo>
                  <a:lnTo>
                    <a:pt x="1758" y="516"/>
                  </a:lnTo>
                  <a:lnTo>
                    <a:pt x="1809" y="492"/>
                  </a:lnTo>
                  <a:lnTo>
                    <a:pt x="1860" y="467"/>
                  </a:lnTo>
                  <a:lnTo>
                    <a:pt x="1962" y="410"/>
                  </a:lnTo>
                  <a:lnTo>
                    <a:pt x="2015" y="380"/>
                  </a:lnTo>
                  <a:lnTo>
                    <a:pt x="2067" y="352"/>
                  </a:lnTo>
                  <a:lnTo>
                    <a:pt x="2120" y="325"/>
                  </a:lnTo>
                  <a:lnTo>
                    <a:pt x="2172" y="302"/>
                  </a:lnTo>
                  <a:lnTo>
                    <a:pt x="2223" y="282"/>
                  </a:lnTo>
                  <a:lnTo>
                    <a:pt x="2276" y="267"/>
                  </a:lnTo>
                  <a:lnTo>
                    <a:pt x="2328" y="257"/>
                  </a:lnTo>
                  <a:lnTo>
                    <a:pt x="2380" y="255"/>
                  </a:lnTo>
                  <a:lnTo>
                    <a:pt x="2426" y="251"/>
                  </a:lnTo>
                  <a:lnTo>
                    <a:pt x="2473" y="242"/>
                  </a:lnTo>
                  <a:lnTo>
                    <a:pt x="2521" y="227"/>
                  </a:lnTo>
                  <a:lnTo>
                    <a:pt x="2569" y="209"/>
                  </a:lnTo>
                  <a:lnTo>
                    <a:pt x="2618" y="186"/>
                  </a:lnTo>
                  <a:lnTo>
                    <a:pt x="2667" y="162"/>
                  </a:lnTo>
                  <a:lnTo>
                    <a:pt x="2716" y="137"/>
                  </a:lnTo>
                  <a:lnTo>
                    <a:pt x="2766" y="111"/>
                  </a:lnTo>
                  <a:lnTo>
                    <a:pt x="2816" y="87"/>
                  </a:lnTo>
                  <a:lnTo>
                    <a:pt x="2865" y="65"/>
                  </a:lnTo>
                  <a:lnTo>
                    <a:pt x="2915" y="45"/>
                  </a:lnTo>
                  <a:lnTo>
                    <a:pt x="2965" y="29"/>
                  </a:lnTo>
                  <a:lnTo>
                    <a:pt x="3014" y="19"/>
                  </a:lnTo>
                  <a:lnTo>
                    <a:pt x="3029" y="16"/>
                  </a:lnTo>
                  <a:lnTo>
                    <a:pt x="3043" y="10"/>
                  </a:lnTo>
                  <a:lnTo>
                    <a:pt x="3058" y="5"/>
                  </a:lnTo>
                  <a:lnTo>
                    <a:pt x="3071" y="3"/>
                  </a:lnTo>
                  <a:lnTo>
                    <a:pt x="3079" y="4"/>
                  </a:lnTo>
                  <a:lnTo>
                    <a:pt x="3087" y="8"/>
                  </a:lnTo>
                  <a:lnTo>
                    <a:pt x="3096" y="12"/>
                  </a:lnTo>
                  <a:lnTo>
                    <a:pt x="3108" y="16"/>
                  </a:lnTo>
                  <a:lnTo>
                    <a:pt x="3147" y="22"/>
                  </a:lnTo>
                  <a:lnTo>
                    <a:pt x="3165" y="25"/>
                  </a:lnTo>
                  <a:lnTo>
                    <a:pt x="3182" y="25"/>
                  </a:lnTo>
                  <a:lnTo>
                    <a:pt x="3198" y="21"/>
                  </a:lnTo>
                  <a:lnTo>
                    <a:pt x="3210" y="16"/>
                  </a:lnTo>
                  <a:lnTo>
                    <a:pt x="3229" y="4"/>
                  </a:lnTo>
                  <a:lnTo>
                    <a:pt x="3239" y="1"/>
                  </a:lnTo>
                  <a:lnTo>
                    <a:pt x="325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37"/>
          <p:cNvGrpSpPr/>
          <p:nvPr/>
        </p:nvGrpSpPr>
        <p:grpSpPr>
          <a:xfrm>
            <a:off x="5214942" y="2852755"/>
            <a:ext cx="2628901" cy="3219451"/>
            <a:chOff x="4865688" y="2044700"/>
            <a:chExt cx="2628901" cy="3219451"/>
          </a:xfrm>
        </p:grpSpPr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4900613" y="2403475"/>
              <a:ext cx="1474788" cy="2654300"/>
            </a:xfrm>
            <a:custGeom>
              <a:avLst/>
              <a:gdLst/>
              <a:ahLst/>
              <a:cxnLst>
                <a:cxn ang="0">
                  <a:pos x="1054" y="0"/>
                </a:cxn>
                <a:cxn ang="0">
                  <a:pos x="1215" y="21"/>
                </a:cxn>
                <a:cxn ang="0">
                  <a:pos x="1379" y="64"/>
                </a:cxn>
                <a:cxn ang="0">
                  <a:pos x="1541" y="129"/>
                </a:cxn>
                <a:cxn ang="0">
                  <a:pos x="1701" y="216"/>
                </a:cxn>
                <a:cxn ang="0">
                  <a:pos x="1858" y="323"/>
                </a:cxn>
                <a:cxn ang="0">
                  <a:pos x="1692" y="241"/>
                </a:cxn>
                <a:cxn ang="0">
                  <a:pos x="1525" y="182"/>
                </a:cxn>
                <a:cxn ang="0">
                  <a:pos x="1358" y="146"/>
                </a:cxn>
                <a:cxn ang="0">
                  <a:pos x="1193" y="136"/>
                </a:cxn>
                <a:cxn ang="0">
                  <a:pos x="1031" y="152"/>
                </a:cxn>
                <a:cxn ang="0">
                  <a:pos x="878" y="195"/>
                </a:cxn>
                <a:cxn ang="0">
                  <a:pos x="734" y="264"/>
                </a:cxn>
                <a:cxn ang="0">
                  <a:pos x="609" y="355"/>
                </a:cxn>
                <a:cxn ang="0">
                  <a:pos x="500" y="466"/>
                </a:cxn>
                <a:cxn ang="0">
                  <a:pos x="409" y="595"/>
                </a:cxn>
                <a:cxn ang="0">
                  <a:pos x="333" y="739"/>
                </a:cxn>
                <a:cxn ang="0">
                  <a:pos x="275" y="899"/>
                </a:cxn>
                <a:cxn ang="0">
                  <a:pos x="234" y="1070"/>
                </a:cxn>
                <a:cxn ang="0">
                  <a:pos x="212" y="1252"/>
                </a:cxn>
                <a:cxn ang="0">
                  <a:pos x="207" y="1444"/>
                </a:cxn>
                <a:cxn ang="0">
                  <a:pos x="221" y="1641"/>
                </a:cxn>
                <a:cxn ang="0">
                  <a:pos x="253" y="1844"/>
                </a:cxn>
                <a:cxn ang="0">
                  <a:pos x="304" y="2050"/>
                </a:cxn>
                <a:cxn ang="0">
                  <a:pos x="374" y="2257"/>
                </a:cxn>
                <a:cxn ang="0">
                  <a:pos x="464" y="2462"/>
                </a:cxn>
                <a:cxn ang="0">
                  <a:pos x="580" y="2675"/>
                </a:cxn>
                <a:cxn ang="0">
                  <a:pos x="710" y="2871"/>
                </a:cxn>
                <a:cxn ang="0">
                  <a:pos x="854" y="3048"/>
                </a:cxn>
                <a:cxn ang="0">
                  <a:pos x="1007" y="3205"/>
                </a:cxn>
                <a:cxn ang="0">
                  <a:pos x="1169" y="3342"/>
                </a:cxn>
                <a:cxn ang="0">
                  <a:pos x="993" y="3229"/>
                </a:cxn>
                <a:cxn ang="0">
                  <a:pos x="825" y="3091"/>
                </a:cxn>
                <a:cxn ang="0">
                  <a:pos x="664" y="2931"/>
                </a:cxn>
                <a:cxn ang="0">
                  <a:pos x="515" y="2749"/>
                </a:cxn>
                <a:cxn ang="0">
                  <a:pos x="378" y="2547"/>
                </a:cxn>
                <a:cxn ang="0">
                  <a:pos x="257" y="2326"/>
                </a:cxn>
                <a:cxn ang="0">
                  <a:pos x="168" y="2120"/>
                </a:cxn>
                <a:cxn ang="0">
                  <a:pos x="98" y="1913"/>
                </a:cxn>
                <a:cxn ang="0">
                  <a:pos x="46" y="1708"/>
                </a:cxn>
                <a:cxn ang="0">
                  <a:pos x="14" y="1505"/>
                </a:cxn>
                <a:cxn ang="0">
                  <a:pos x="0" y="1307"/>
                </a:cxn>
                <a:cxn ang="0">
                  <a:pos x="5" y="1116"/>
                </a:cxn>
                <a:cxn ang="0">
                  <a:pos x="27" y="934"/>
                </a:cxn>
                <a:cxn ang="0">
                  <a:pos x="68" y="761"/>
                </a:cxn>
                <a:cxn ang="0">
                  <a:pos x="126" y="603"/>
                </a:cxn>
                <a:cxn ang="0">
                  <a:pos x="201" y="457"/>
                </a:cxn>
                <a:cxn ang="0">
                  <a:pos x="293" y="329"/>
                </a:cxn>
                <a:cxn ang="0">
                  <a:pos x="403" y="219"/>
                </a:cxn>
                <a:cxn ang="0">
                  <a:pos x="527" y="128"/>
                </a:cxn>
                <a:cxn ang="0">
                  <a:pos x="668" y="59"/>
                </a:cxn>
                <a:cxn ang="0">
                  <a:pos x="819" y="17"/>
                </a:cxn>
                <a:cxn ang="0">
                  <a:pos x="974" y="0"/>
                </a:cxn>
              </a:cxnLst>
              <a:rect l="0" t="0" r="r" b="b"/>
              <a:pathLst>
                <a:path w="1858" h="3342">
                  <a:moveTo>
                    <a:pt x="974" y="0"/>
                  </a:moveTo>
                  <a:lnTo>
                    <a:pt x="1054" y="0"/>
                  </a:lnTo>
                  <a:lnTo>
                    <a:pt x="1134" y="7"/>
                  </a:lnTo>
                  <a:lnTo>
                    <a:pt x="1215" y="21"/>
                  </a:lnTo>
                  <a:lnTo>
                    <a:pt x="1296" y="39"/>
                  </a:lnTo>
                  <a:lnTo>
                    <a:pt x="1379" y="64"/>
                  </a:lnTo>
                  <a:lnTo>
                    <a:pt x="1460" y="93"/>
                  </a:lnTo>
                  <a:lnTo>
                    <a:pt x="1541" y="129"/>
                  </a:lnTo>
                  <a:lnTo>
                    <a:pt x="1621" y="169"/>
                  </a:lnTo>
                  <a:lnTo>
                    <a:pt x="1701" y="216"/>
                  </a:lnTo>
                  <a:lnTo>
                    <a:pt x="1781" y="267"/>
                  </a:lnTo>
                  <a:lnTo>
                    <a:pt x="1858" y="323"/>
                  </a:lnTo>
                  <a:lnTo>
                    <a:pt x="1776" y="279"/>
                  </a:lnTo>
                  <a:lnTo>
                    <a:pt x="1692" y="241"/>
                  </a:lnTo>
                  <a:lnTo>
                    <a:pt x="1609" y="208"/>
                  </a:lnTo>
                  <a:lnTo>
                    <a:pt x="1525" y="182"/>
                  </a:lnTo>
                  <a:lnTo>
                    <a:pt x="1441" y="161"/>
                  </a:lnTo>
                  <a:lnTo>
                    <a:pt x="1358" y="146"/>
                  </a:lnTo>
                  <a:lnTo>
                    <a:pt x="1275" y="137"/>
                  </a:lnTo>
                  <a:lnTo>
                    <a:pt x="1193" y="136"/>
                  </a:lnTo>
                  <a:lnTo>
                    <a:pt x="1111" y="140"/>
                  </a:lnTo>
                  <a:lnTo>
                    <a:pt x="1031" y="152"/>
                  </a:lnTo>
                  <a:lnTo>
                    <a:pt x="954" y="169"/>
                  </a:lnTo>
                  <a:lnTo>
                    <a:pt x="878" y="195"/>
                  </a:lnTo>
                  <a:lnTo>
                    <a:pt x="803" y="227"/>
                  </a:lnTo>
                  <a:lnTo>
                    <a:pt x="734" y="264"/>
                  </a:lnTo>
                  <a:lnTo>
                    <a:pt x="670" y="307"/>
                  </a:lnTo>
                  <a:lnTo>
                    <a:pt x="609" y="355"/>
                  </a:lnTo>
                  <a:lnTo>
                    <a:pt x="553" y="408"/>
                  </a:lnTo>
                  <a:lnTo>
                    <a:pt x="500" y="466"/>
                  </a:lnTo>
                  <a:lnTo>
                    <a:pt x="452" y="529"/>
                  </a:lnTo>
                  <a:lnTo>
                    <a:pt x="409" y="595"/>
                  </a:lnTo>
                  <a:lnTo>
                    <a:pt x="368" y="665"/>
                  </a:lnTo>
                  <a:lnTo>
                    <a:pt x="333" y="739"/>
                  </a:lnTo>
                  <a:lnTo>
                    <a:pt x="302" y="818"/>
                  </a:lnTo>
                  <a:lnTo>
                    <a:pt x="275" y="899"/>
                  </a:lnTo>
                  <a:lnTo>
                    <a:pt x="253" y="983"/>
                  </a:lnTo>
                  <a:lnTo>
                    <a:pt x="234" y="1070"/>
                  </a:lnTo>
                  <a:lnTo>
                    <a:pt x="221" y="1160"/>
                  </a:lnTo>
                  <a:lnTo>
                    <a:pt x="212" y="1252"/>
                  </a:lnTo>
                  <a:lnTo>
                    <a:pt x="207" y="1347"/>
                  </a:lnTo>
                  <a:lnTo>
                    <a:pt x="207" y="1444"/>
                  </a:lnTo>
                  <a:lnTo>
                    <a:pt x="212" y="1542"/>
                  </a:lnTo>
                  <a:lnTo>
                    <a:pt x="221" y="1641"/>
                  </a:lnTo>
                  <a:lnTo>
                    <a:pt x="234" y="1742"/>
                  </a:lnTo>
                  <a:lnTo>
                    <a:pt x="253" y="1844"/>
                  </a:lnTo>
                  <a:lnTo>
                    <a:pt x="276" y="1947"/>
                  </a:lnTo>
                  <a:lnTo>
                    <a:pt x="304" y="2050"/>
                  </a:lnTo>
                  <a:lnTo>
                    <a:pt x="337" y="2153"/>
                  </a:lnTo>
                  <a:lnTo>
                    <a:pt x="374" y="2257"/>
                  </a:lnTo>
                  <a:lnTo>
                    <a:pt x="417" y="2360"/>
                  </a:lnTo>
                  <a:lnTo>
                    <a:pt x="464" y="2462"/>
                  </a:lnTo>
                  <a:lnTo>
                    <a:pt x="520" y="2570"/>
                  </a:lnTo>
                  <a:lnTo>
                    <a:pt x="580" y="2675"/>
                  </a:lnTo>
                  <a:lnTo>
                    <a:pt x="644" y="2776"/>
                  </a:lnTo>
                  <a:lnTo>
                    <a:pt x="710" y="2871"/>
                  </a:lnTo>
                  <a:lnTo>
                    <a:pt x="780" y="2962"/>
                  </a:lnTo>
                  <a:lnTo>
                    <a:pt x="854" y="3048"/>
                  </a:lnTo>
                  <a:lnTo>
                    <a:pt x="929" y="3129"/>
                  </a:lnTo>
                  <a:lnTo>
                    <a:pt x="1007" y="3205"/>
                  </a:lnTo>
                  <a:lnTo>
                    <a:pt x="1087" y="3277"/>
                  </a:lnTo>
                  <a:lnTo>
                    <a:pt x="1169" y="3342"/>
                  </a:lnTo>
                  <a:lnTo>
                    <a:pt x="1081" y="3288"/>
                  </a:lnTo>
                  <a:lnTo>
                    <a:pt x="993" y="3229"/>
                  </a:lnTo>
                  <a:lnTo>
                    <a:pt x="908" y="3162"/>
                  </a:lnTo>
                  <a:lnTo>
                    <a:pt x="825" y="3091"/>
                  </a:lnTo>
                  <a:lnTo>
                    <a:pt x="744" y="3014"/>
                  </a:lnTo>
                  <a:lnTo>
                    <a:pt x="664" y="2931"/>
                  </a:lnTo>
                  <a:lnTo>
                    <a:pt x="587" y="2842"/>
                  </a:lnTo>
                  <a:lnTo>
                    <a:pt x="515" y="2749"/>
                  </a:lnTo>
                  <a:lnTo>
                    <a:pt x="445" y="2650"/>
                  </a:lnTo>
                  <a:lnTo>
                    <a:pt x="378" y="2547"/>
                  </a:lnTo>
                  <a:lnTo>
                    <a:pt x="315" y="2439"/>
                  </a:lnTo>
                  <a:lnTo>
                    <a:pt x="257" y="2326"/>
                  </a:lnTo>
                  <a:lnTo>
                    <a:pt x="209" y="2223"/>
                  </a:lnTo>
                  <a:lnTo>
                    <a:pt x="168" y="2120"/>
                  </a:lnTo>
                  <a:lnTo>
                    <a:pt x="130" y="2017"/>
                  </a:lnTo>
                  <a:lnTo>
                    <a:pt x="98" y="1913"/>
                  </a:lnTo>
                  <a:lnTo>
                    <a:pt x="69" y="1810"/>
                  </a:lnTo>
                  <a:lnTo>
                    <a:pt x="46" y="1708"/>
                  </a:lnTo>
                  <a:lnTo>
                    <a:pt x="27" y="1606"/>
                  </a:lnTo>
                  <a:lnTo>
                    <a:pt x="14" y="1505"/>
                  </a:lnTo>
                  <a:lnTo>
                    <a:pt x="4" y="1405"/>
                  </a:lnTo>
                  <a:lnTo>
                    <a:pt x="0" y="1307"/>
                  </a:lnTo>
                  <a:lnTo>
                    <a:pt x="0" y="1211"/>
                  </a:lnTo>
                  <a:lnTo>
                    <a:pt x="5" y="1116"/>
                  </a:lnTo>
                  <a:lnTo>
                    <a:pt x="14" y="1024"/>
                  </a:lnTo>
                  <a:lnTo>
                    <a:pt x="27" y="934"/>
                  </a:lnTo>
                  <a:lnTo>
                    <a:pt x="46" y="846"/>
                  </a:lnTo>
                  <a:lnTo>
                    <a:pt x="68" y="761"/>
                  </a:lnTo>
                  <a:lnTo>
                    <a:pt x="95" y="680"/>
                  </a:lnTo>
                  <a:lnTo>
                    <a:pt x="126" y="603"/>
                  </a:lnTo>
                  <a:lnTo>
                    <a:pt x="162" y="528"/>
                  </a:lnTo>
                  <a:lnTo>
                    <a:pt x="201" y="457"/>
                  </a:lnTo>
                  <a:lnTo>
                    <a:pt x="245" y="391"/>
                  </a:lnTo>
                  <a:lnTo>
                    <a:pt x="293" y="329"/>
                  </a:lnTo>
                  <a:lnTo>
                    <a:pt x="346" y="272"/>
                  </a:lnTo>
                  <a:lnTo>
                    <a:pt x="403" y="219"/>
                  </a:lnTo>
                  <a:lnTo>
                    <a:pt x="463" y="171"/>
                  </a:lnTo>
                  <a:lnTo>
                    <a:pt x="527" y="128"/>
                  </a:lnTo>
                  <a:lnTo>
                    <a:pt x="596" y="91"/>
                  </a:lnTo>
                  <a:lnTo>
                    <a:pt x="668" y="59"/>
                  </a:lnTo>
                  <a:lnTo>
                    <a:pt x="742" y="34"/>
                  </a:lnTo>
                  <a:lnTo>
                    <a:pt x="819" y="17"/>
                  </a:lnTo>
                  <a:lnTo>
                    <a:pt x="896" y="5"/>
                  </a:lnTo>
                  <a:lnTo>
                    <a:pt x="974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auto">
            <a:xfrm>
              <a:off x="5892801" y="2747963"/>
              <a:ext cx="1601788" cy="2516188"/>
            </a:xfrm>
            <a:custGeom>
              <a:avLst/>
              <a:gdLst/>
              <a:ahLst/>
              <a:cxnLst>
                <a:cxn ang="0">
                  <a:pos x="1186" y="72"/>
                </a:cxn>
                <a:cxn ang="0">
                  <a:pos x="1348" y="234"/>
                </a:cxn>
                <a:cxn ang="0">
                  <a:pos x="1500" y="417"/>
                </a:cxn>
                <a:cxn ang="0">
                  <a:pos x="1637" y="621"/>
                </a:cxn>
                <a:cxn ang="0">
                  <a:pos x="1759" y="844"/>
                </a:cxn>
                <a:cxn ang="0">
                  <a:pos x="1849" y="1050"/>
                </a:cxn>
                <a:cxn ang="0">
                  <a:pos x="1919" y="1256"/>
                </a:cxn>
                <a:cxn ang="0">
                  <a:pos x="1971" y="1462"/>
                </a:cxn>
                <a:cxn ang="0">
                  <a:pos x="2003" y="1664"/>
                </a:cxn>
                <a:cxn ang="0">
                  <a:pos x="2016" y="1862"/>
                </a:cxn>
                <a:cxn ang="0">
                  <a:pos x="2011" y="2053"/>
                </a:cxn>
                <a:cxn ang="0">
                  <a:pos x="1989" y="2235"/>
                </a:cxn>
                <a:cxn ang="0">
                  <a:pos x="1949" y="2407"/>
                </a:cxn>
                <a:cxn ang="0">
                  <a:pos x="1891" y="2566"/>
                </a:cxn>
                <a:cxn ang="0">
                  <a:pos x="1816" y="2711"/>
                </a:cxn>
                <a:cxn ang="0">
                  <a:pos x="1724" y="2840"/>
                </a:cxn>
                <a:cxn ang="0">
                  <a:pos x="1614" y="2951"/>
                </a:cxn>
                <a:cxn ang="0">
                  <a:pos x="1490" y="3042"/>
                </a:cxn>
                <a:cxn ang="0">
                  <a:pos x="1348" y="3111"/>
                </a:cxn>
                <a:cxn ang="0">
                  <a:pos x="1197" y="3153"/>
                </a:cxn>
                <a:cxn ang="0">
                  <a:pos x="1041" y="3170"/>
                </a:cxn>
                <a:cxn ang="0">
                  <a:pos x="879" y="3161"/>
                </a:cxn>
                <a:cxn ang="0">
                  <a:pos x="716" y="3129"/>
                </a:cxn>
                <a:cxn ang="0">
                  <a:pos x="552" y="3074"/>
                </a:cxn>
                <a:cxn ang="0">
                  <a:pos x="390" y="2996"/>
                </a:cxn>
                <a:cxn ang="0">
                  <a:pos x="230" y="2898"/>
                </a:cxn>
                <a:cxn ang="0">
                  <a:pos x="75" y="2780"/>
                </a:cxn>
                <a:cxn ang="0">
                  <a:pos x="80" y="2775"/>
                </a:cxn>
                <a:cxn ang="0">
                  <a:pos x="243" y="2881"/>
                </a:cxn>
                <a:cxn ang="0">
                  <a:pos x="412" y="2964"/>
                </a:cxn>
                <a:cxn ang="0">
                  <a:pos x="580" y="3026"/>
                </a:cxn>
                <a:cxn ang="0">
                  <a:pos x="749" y="3062"/>
                </a:cxn>
                <a:cxn ang="0">
                  <a:pos x="915" y="3073"/>
                </a:cxn>
                <a:cxn ang="0">
                  <a:pos x="1077" y="3057"/>
                </a:cxn>
                <a:cxn ang="0">
                  <a:pos x="1234" y="3014"/>
                </a:cxn>
                <a:cxn ang="0">
                  <a:pos x="1378" y="2945"/>
                </a:cxn>
                <a:cxn ang="0">
                  <a:pos x="1502" y="2854"/>
                </a:cxn>
                <a:cxn ang="0">
                  <a:pos x="1612" y="2743"/>
                </a:cxn>
                <a:cxn ang="0">
                  <a:pos x="1704" y="2615"/>
                </a:cxn>
                <a:cxn ang="0">
                  <a:pos x="1779" y="2470"/>
                </a:cxn>
                <a:cxn ang="0">
                  <a:pos x="1837" y="2311"/>
                </a:cxn>
                <a:cxn ang="0">
                  <a:pos x="1877" y="2139"/>
                </a:cxn>
                <a:cxn ang="0">
                  <a:pos x="1899" y="1957"/>
                </a:cxn>
                <a:cxn ang="0">
                  <a:pos x="1904" y="1766"/>
                </a:cxn>
                <a:cxn ang="0">
                  <a:pos x="1891" y="1568"/>
                </a:cxn>
                <a:cxn ang="0">
                  <a:pos x="1859" y="1365"/>
                </a:cxn>
                <a:cxn ang="0">
                  <a:pos x="1807" y="1159"/>
                </a:cxn>
                <a:cxn ang="0">
                  <a:pos x="1737" y="952"/>
                </a:cxn>
                <a:cxn ang="0">
                  <a:pos x="1647" y="747"/>
                </a:cxn>
                <a:cxn ang="0">
                  <a:pos x="1532" y="533"/>
                </a:cxn>
                <a:cxn ang="0">
                  <a:pos x="1400" y="336"/>
                </a:cxn>
                <a:cxn ang="0">
                  <a:pos x="1256" y="157"/>
                </a:cxn>
                <a:cxn ang="0">
                  <a:pos x="1101" y="0"/>
                </a:cxn>
              </a:cxnLst>
              <a:rect l="0" t="0" r="r" b="b"/>
              <a:pathLst>
                <a:path w="2016" h="3170">
                  <a:moveTo>
                    <a:pt x="1101" y="0"/>
                  </a:moveTo>
                  <a:lnTo>
                    <a:pt x="1186" y="72"/>
                  </a:lnTo>
                  <a:lnTo>
                    <a:pt x="1268" y="150"/>
                  </a:lnTo>
                  <a:lnTo>
                    <a:pt x="1348" y="234"/>
                  </a:lnTo>
                  <a:lnTo>
                    <a:pt x="1426" y="322"/>
                  </a:lnTo>
                  <a:lnTo>
                    <a:pt x="1500" y="417"/>
                  </a:lnTo>
                  <a:lnTo>
                    <a:pt x="1570" y="517"/>
                  </a:lnTo>
                  <a:lnTo>
                    <a:pt x="1637" y="621"/>
                  </a:lnTo>
                  <a:lnTo>
                    <a:pt x="1700" y="731"/>
                  </a:lnTo>
                  <a:lnTo>
                    <a:pt x="1759" y="844"/>
                  </a:lnTo>
                  <a:lnTo>
                    <a:pt x="1807" y="946"/>
                  </a:lnTo>
                  <a:lnTo>
                    <a:pt x="1849" y="1050"/>
                  </a:lnTo>
                  <a:lnTo>
                    <a:pt x="1887" y="1153"/>
                  </a:lnTo>
                  <a:lnTo>
                    <a:pt x="1919" y="1256"/>
                  </a:lnTo>
                  <a:lnTo>
                    <a:pt x="1947" y="1360"/>
                  </a:lnTo>
                  <a:lnTo>
                    <a:pt x="1971" y="1462"/>
                  </a:lnTo>
                  <a:lnTo>
                    <a:pt x="1989" y="1563"/>
                  </a:lnTo>
                  <a:lnTo>
                    <a:pt x="2003" y="1664"/>
                  </a:lnTo>
                  <a:lnTo>
                    <a:pt x="2013" y="1763"/>
                  </a:lnTo>
                  <a:lnTo>
                    <a:pt x="2016" y="1862"/>
                  </a:lnTo>
                  <a:lnTo>
                    <a:pt x="2016" y="1958"/>
                  </a:lnTo>
                  <a:lnTo>
                    <a:pt x="2011" y="2053"/>
                  </a:lnTo>
                  <a:lnTo>
                    <a:pt x="2003" y="2145"/>
                  </a:lnTo>
                  <a:lnTo>
                    <a:pt x="1989" y="2235"/>
                  </a:lnTo>
                  <a:lnTo>
                    <a:pt x="1971" y="2322"/>
                  </a:lnTo>
                  <a:lnTo>
                    <a:pt x="1949" y="2407"/>
                  </a:lnTo>
                  <a:lnTo>
                    <a:pt x="1922" y="2488"/>
                  </a:lnTo>
                  <a:lnTo>
                    <a:pt x="1891" y="2566"/>
                  </a:lnTo>
                  <a:lnTo>
                    <a:pt x="1855" y="2641"/>
                  </a:lnTo>
                  <a:lnTo>
                    <a:pt x="1816" y="2711"/>
                  </a:lnTo>
                  <a:lnTo>
                    <a:pt x="1772" y="2777"/>
                  </a:lnTo>
                  <a:lnTo>
                    <a:pt x="1724" y="2840"/>
                  </a:lnTo>
                  <a:lnTo>
                    <a:pt x="1671" y="2898"/>
                  </a:lnTo>
                  <a:lnTo>
                    <a:pt x="1614" y="2951"/>
                  </a:lnTo>
                  <a:lnTo>
                    <a:pt x="1554" y="2999"/>
                  </a:lnTo>
                  <a:lnTo>
                    <a:pt x="1490" y="3042"/>
                  </a:lnTo>
                  <a:lnTo>
                    <a:pt x="1421" y="3079"/>
                  </a:lnTo>
                  <a:lnTo>
                    <a:pt x="1348" y="3111"/>
                  </a:lnTo>
                  <a:lnTo>
                    <a:pt x="1273" y="3136"/>
                  </a:lnTo>
                  <a:lnTo>
                    <a:pt x="1197" y="3153"/>
                  </a:lnTo>
                  <a:lnTo>
                    <a:pt x="1119" y="3165"/>
                  </a:lnTo>
                  <a:lnTo>
                    <a:pt x="1041" y="3170"/>
                  </a:lnTo>
                  <a:lnTo>
                    <a:pt x="961" y="3169"/>
                  </a:lnTo>
                  <a:lnTo>
                    <a:pt x="879" y="3161"/>
                  </a:lnTo>
                  <a:lnTo>
                    <a:pt x="798" y="3148"/>
                  </a:lnTo>
                  <a:lnTo>
                    <a:pt x="716" y="3129"/>
                  </a:lnTo>
                  <a:lnTo>
                    <a:pt x="634" y="3105"/>
                  </a:lnTo>
                  <a:lnTo>
                    <a:pt x="552" y="3074"/>
                  </a:lnTo>
                  <a:lnTo>
                    <a:pt x="471" y="3038"/>
                  </a:lnTo>
                  <a:lnTo>
                    <a:pt x="390" y="2996"/>
                  </a:lnTo>
                  <a:lnTo>
                    <a:pt x="310" y="2950"/>
                  </a:lnTo>
                  <a:lnTo>
                    <a:pt x="230" y="2898"/>
                  </a:lnTo>
                  <a:lnTo>
                    <a:pt x="152" y="2841"/>
                  </a:lnTo>
                  <a:lnTo>
                    <a:pt x="75" y="2780"/>
                  </a:lnTo>
                  <a:lnTo>
                    <a:pt x="0" y="2713"/>
                  </a:lnTo>
                  <a:lnTo>
                    <a:pt x="80" y="2775"/>
                  </a:lnTo>
                  <a:lnTo>
                    <a:pt x="161" y="2830"/>
                  </a:lnTo>
                  <a:lnTo>
                    <a:pt x="243" y="2881"/>
                  </a:lnTo>
                  <a:lnTo>
                    <a:pt x="327" y="2925"/>
                  </a:lnTo>
                  <a:lnTo>
                    <a:pt x="412" y="2964"/>
                  </a:lnTo>
                  <a:lnTo>
                    <a:pt x="495" y="2998"/>
                  </a:lnTo>
                  <a:lnTo>
                    <a:pt x="580" y="3026"/>
                  </a:lnTo>
                  <a:lnTo>
                    <a:pt x="665" y="3047"/>
                  </a:lnTo>
                  <a:lnTo>
                    <a:pt x="749" y="3062"/>
                  </a:lnTo>
                  <a:lnTo>
                    <a:pt x="833" y="3070"/>
                  </a:lnTo>
                  <a:lnTo>
                    <a:pt x="915" y="3073"/>
                  </a:lnTo>
                  <a:lnTo>
                    <a:pt x="997" y="3069"/>
                  </a:lnTo>
                  <a:lnTo>
                    <a:pt x="1077" y="3057"/>
                  </a:lnTo>
                  <a:lnTo>
                    <a:pt x="1156" y="3040"/>
                  </a:lnTo>
                  <a:lnTo>
                    <a:pt x="1234" y="3014"/>
                  </a:lnTo>
                  <a:lnTo>
                    <a:pt x="1309" y="2982"/>
                  </a:lnTo>
                  <a:lnTo>
                    <a:pt x="1378" y="2945"/>
                  </a:lnTo>
                  <a:lnTo>
                    <a:pt x="1442" y="2902"/>
                  </a:lnTo>
                  <a:lnTo>
                    <a:pt x="1502" y="2854"/>
                  </a:lnTo>
                  <a:lnTo>
                    <a:pt x="1559" y="2801"/>
                  </a:lnTo>
                  <a:lnTo>
                    <a:pt x="1612" y="2743"/>
                  </a:lnTo>
                  <a:lnTo>
                    <a:pt x="1660" y="2681"/>
                  </a:lnTo>
                  <a:lnTo>
                    <a:pt x="1704" y="2615"/>
                  </a:lnTo>
                  <a:lnTo>
                    <a:pt x="1743" y="2545"/>
                  </a:lnTo>
                  <a:lnTo>
                    <a:pt x="1779" y="2470"/>
                  </a:lnTo>
                  <a:lnTo>
                    <a:pt x="1810" y="2392"/>
                  </a:lnTo>
                  <a:lnTo>
                    <a:pt x="1837" y="2311"/>
                  </a:lnTo>
                  <a:lnTo>
                    <a:pt x="1859" y="2226"/>
                  </a:lnTo>
                  <a:lnTo>
                    <a:pt x="1877" y="2139"/>
                  </a:lnTo>
                  <a:lnTo>
                    <a:pt x="1891" y="2049"/>
                  </a:lnTo>
                  <a:lnTo>
                    <a:pt x="1899" y="1957"/>
                  </a:lnTo>
                  <a:lnTo>
                    <a:pt x="1904" y="1862"/>
                  </a:lnTo>
                  <a:lnTo>
                    <a:pt x="1904" y="1766"/>
                  </a:lnTo>
                  <a:lnTo>
                    <a:pt x="1901" y="1667"/>
                  </a:lnTo>
                  <a:lnTo>
                    <a:pt x="1891" y="1568"/>
                  </a:lnTo>
                  <a:lnTo>
                    <a:pt x="1877" y="1467"/>
                  </a:lnTo>
                  <a:lnTo>
                    <a:pt x="1859" y="1365"/>
                  </a:lnTo>
                  <a:lnTo>
                    <a:pt x="1835" y="1262"/>
                  </a:lnTo>
                  <a:lnTo>
                    <a:pt x="1807" y="1159"/>
                  </a:lnTo>
                  <a:lnTo>
                    <a:pt x="1775" y="1056"/>
                  </a:lnTo>
                  <a:lnTo>
                    <a:pt x="1737" y="952"/>
                  </a:lnTo>
                  <a:lnTo>
                    <a:pt x="1695" y="849"/>
                  </a:lnTo>
                  <a:lnTo>
                    <a:pt x="1647" y="747"/>
                  </a:lnTo>
                  <a:lnTo>
                    <a:pt x="1591" y="637"/>
                  </a:lnTo>
                  <a:lnTo>
                    <a:pt x="1532" y="533"/>
                  </a:lnTo>
                  <a:lnTo>
                    <a:pt x="1468" y="432"/>
                  </a:lnTo>
                  <a:lnTo>
                    <a:pt x="1400" y="336"/>
                  </a:lnTo>
                  <a:lnTo>
                    <a:pt x="1330" y="245"/>
                  </a:lnTo>
                  <a:lnTo>
                    <a:pt x="1256" y="157"/>
                  </a:lnTo>
                  <a:lnTo>
                    <a:pt x="1180" y="76"/>
                  </a:lnTo>
                  <a:lnTo>
                    <a:pt x="1101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auto">
            <a:xfrm>
              <a:off x="5221288" y="2044700"/>
              <a:ext cx="333375" cy="333375"/>
            </a:xfrm>
            <a:custGeom>
              <a:avLst/>
              <a:gdLst/>
              <a:ahLst/>
              <a:cxnLst>
                <a:cxn ang="0">
                  <a:pos x="213" y="0"/>
                </a:cxn>
                <a:cxn ang="0">
                  <a:pos x="251" y="3"/>
                </a:cxn>
                <a:cxn ang="0">
                  <a:pos x="285" y="13"/>
                </a:cxn>
                <a:cxn ang="0">
                  <a:pos x="319" y="29"/>
                </a:cxn>
                <a:cxn ang="0">
                  <a:pos x="347" y="51"/>
                </a:cxn>
                <a:cxn ang="0">
                  <a:pos x="372" y="77"/>
                </a:cxn>
                <a:cxn ang="0">
                  <a:pos x="392" y="107"/>
                </a:cxn>
                <a:cxn ang="0">
                  <a:pos x="407" y="139"/>
                </a:cxn>
                <a:cxn ang="0">
                  <a:pos x="417" y="174"/>
                </a:cxn>
                <a:cxn ang="0">
                  <a:pos x="420" y="213"/>
                </a:cxn>
                <a:cxn ang="0">
                  <a:pos x="416" y="251"/>
                </a:cxn>
                <a:cxn ang="0">
                  <a:pos x="406" y="285"/>
                </a:cxn>
                <a:cxn ang="0">
                  <a:pos x="390" y="318"/>
                </a:cxn>
                <a:cxn ang="0">
                  <a:pos x="368" y="347"/>
                </a:cxn>
                <a:cxn ang="0">
                  <a:pos x="342" y="373"/>
                </a:cxn>
                <a:cxn ang="0">
                  <a:pos x="312" y="392"/>
                </a:cxn>
                <a:cxn ang="0">
                  <a:pos x="280" y="407"/>
                </a:cxn>
                <a:cxn ang="0">
                  <a:pos x="245" y="417"/>
                </a:cxn>
                <a:cxn ang="0">
                  <a:pos x="207" y="419"/>
                </a:cxn>
                <a:cxn ang="0">
                  <a:pos x="169" y="416"/>
                </a:cxn>
                <a:cxn ang="0">
                  <a:pos x="134" y="406"/>
                </a:cxn>
                <a:cxn ang="0">
                  <a:pos x="101" y="390"/>
                </a:cxn>
                <a:cxn ang="0">
                  <a:pos x="73" y="368"/>
                </a:cxn>
                <a:cxn ang="0">
                  <a:pos x="47" y="342"/>
                </a:cxn>
                <a:cxn ang="0">
                  <a:pos x="27" y="312"/>
                </a:cxn>
                <a:cxn ang="0">
                  <a:pos x="12" y="280"/>
                </a:cxn>
                <a:cxn ang="0">
                  <a:pos x="2" y="245"/>
                </a:cxn>
                <a:cxn ang="0">
                  <a:pos x="0" y="206"/>
                </a:cxn>
                <a:cxn ang="0">
                  <a:pos x="4" y="168"/>
                </a:cxn>
                <a:cxn ang="0">
                  <a:pos x="13" y="134"/>
                </a:cxn>
                <a:cxn ang="0">
                  <a:pos x="29" y="101"/>
                </a:cxn>
                <a:cxn ang="0">
                  <a:pos x="50" y="72"/>
                </a:cxn>
                <a:cxn ang="0">
                  <a:pos x="76" y="46"/>
                </a:cxn>
                <a:cxn ang="0">
                  <a:pos x="106" y="27"/>
                </a:cxn>
                <a:cxn ang="0">
                  <a:pos x="139" y="12"/>
                </a:cxn>
                <a:cxn ang="0">
                  <a:pos x="175" y="2"/>
                </a:cxn>
                <a:cxn ang="0">
                  <a:pos x="213" y="0"/>
                </a:cxn>
              </a:cxnLst>
              <a:rect l="0" t="0" r="r" b="b"/>
              <a:pathLst>
                <a:path w="420" h="419">
                  <a:moveTo>
                    <a:pt x="213" y="0"/>
                  </a:moveTo>
                  <a:lnTo>
                    <a:pt x="251" y="3"/>
                  </a:lnTo>
                  <a:lnTo>
                    <a:pt x="285" y="13"/>
                  </a:lnTo>
                  <a:lnTo>
                    <a:pt x="319" y="29"/>
                  </a:lnTo>
                  <a:lnTo>
                    <a:pt x="347" y="51"/>
                  </a:lnTo>
                  <a:lnTo>
                    <a:pt x="372" y="77"/>
                  </a:lnTo>
                  <a:lnTo>
                    <a:pt x="392" y="107"/>
                  </a:lnTo>
                  <a:lnTo>
                    <a:pt x="407" y="139"/>
                  </a:lnTo>
                  <a:lnTo>
                    <a:pt x="417" y="174"/>
                  </a:lnTo>
                  <a:lnTo>
                    <a:pt x="420" y="213"/>
                  </a:lnTo>
                  <a:lnTo>
                    <a:pt x="416" y="251"/>
                  </a:lnTo>
                  <a:lnTo>
                    <a:pt x="406" y="285"/>
                  </a:lnTo>
                  <a:lnTo>
                    <a:pt x="390" y="318"/>
                  </a:lnTo>
                  <a:lnTo>
                    <a:pt x="368" y="347"/>
                  </a:lnTo>
                  <a:lnTo>
                    <a:pt x="342" y="373"/>
                  </a:lnTo>
                  <a:lnTo>
                    <a:pt x="312" y="392"/>
                  </a:lnTo>
                  <a:lnTo>
                    <a:pt x="280" y="407"/>
                  </a:lnTo>
                  <a:lnTo>
                    <a:pt x="245" y="417"/>
                  </a:lnTo>
                  <a:lnTo>
                    <a:pt x="207" y="419"/>
                  </a:lnTo>
                  <a:lnTo>
                    <a:pt x="169" y="416"/>
                  </a:lnTo>
                  <a:lnTo>
                    <a:pt x="134" y="406"/>
                  </a:lnTo>
                  <a:lnTo>
                    <a:pt x="101" y="390"/>
                  </a:lnTo>
                  <a:lnTo>
                    <a:pt x="73" y="368"/>
                  </a:lnTo>
                  <a:lnTo>
                    <a:pt x="47" y="342"/>
                  </a:lnTo>
                  <a:lnTo>
                    <a:pt x="27" y="312"/>
                  </a:lnTo>
                  <a:lnTo>
                    <a:pt x="12" y="280"/>
                  </a:lnTo>
                  <a:lnTo>
                    <a:pt x="2" y="245"/>
                  </a:lnTo>
                  <a:lnTo>
                    <a:pt x="0" y="206"/>
                  </a:lnTo>
                  <a:lnTo>
                    <a:pt x="4" y="168"/>
                  </a:lnTo>
                  <a:lnTo>
                    <a:pt x="13" y="134"/>
                  </a:lnTo>
                  <a:lnTo>
                    <a:pt x="29" y="101"/>
                  </a:lnTo>
                  <a:lnTo>
                    <a:pt x="50" y="72"/>
                  </a:lnTo>
                  <a:lnTo>
                    <a:pt x="76" y="46"/>
                  </a:lnTo>
                  <a:lnTo>
                    <a:pt x="106" y="27"/>
                  </a:lnTo>
                  <a:lnTo>
                    <a:pt x="139" y="12"/>
                  </a:lnTo>
                  <a:lnTo>
                    <a:pt x="175" y="2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auto">
            <a:xfrm>
              <a:off x="5334001" y="2078038"/>
              <a:ext cx="85725" cy="50800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69" y="1"/>
                </a:cxn>
                <a:cxn ang="0">
                  <a:pos x="83" y="5"/>
                </a:cxn>
                <a:cxn ang="0">
                  <a:pos x="96" y="11"/>
                </a:cxn>
                <a:cxn ang="0">
                  <a:pos x="104" y="18"/>
                </a:cxn>
                <a:cxn ang="0">
                  <a:pos x="108" y="28"/>
                </a:cxn>
                <a:cxn ang="0">
                  <a:pos x="104" y="40"/>
                </a:cxn>
                <a:cxn ang="0">
                  <a:pos x="93" y="51"/>
                </a:cxn>
                <a:cxn ang="0">
                  <a:pos x="77" y="60"/>
                </a:cxn>
                <a:cxn ang="0">
                  <a:pos x="56" y="64"/>
                </a:cxn>
                <a:cxn ang="0">
                  <a:pos x="39" y="64"/>
                </a:cxn>
                <a:cxn ang="0">
                  <a:pos x="24" y="60"/>
                </a:cxn>
                <a:cxn ang="0">
                  <a:pos x="12" y="54"/>
                </a:cxn>
                <a:cxn ang="0">
                  <a:pos x="3" y="45"/>
                </a:cxn>
                <a:cxn ang="0">
                  <a:pos x="0" y="35"/>
                </a:cxn>
                <a:cxn ang="0">
                  <a:pos x="3" y="23"/>
                </a:cxn>
                <a:cxn ang="0">
                  <a:pos x="14" y="12"/>
                </a:cxn>
                <a:cxn ang="0">
                  <a:pos x="30" y="3"/>
                </a:cxn>
                <a:cxn ang="0">
                  <a:pos x="51" y="0"/>
                </a:cxn>
              </a:cxnLst>
              <a:rect l="0" t="0" r="r" b="b"/>
              <a:pathLst>
                <a:path w="108" h="64">
                  <a:moveTo>
                    <a:pt x="51" y="0"/>
                  </a:moveTo>
                  <a:lnTo>
                    <a:pt x="69" y="1"/>
                  </a:lnTo>
                  <a:lnTo>
                    <a:pt x="83" y="5"/>
                  </a:lnTo>
                  <a:lnTo>
                    <a:pt x="96" y="11"/>
                  </a:lnTo>
                  <a:lnTo>
                    <a:pt x="104" y="18"/>
                  </a:lnTo>
                  <a:lnTo>
                    <a:pt x="108" y="28"/>
                  </a:lnTo>
                  <a:lnTo>
                    <a:pt x="104" y="40"/>
                  </a:lnTo>
                  <a:lnTo>
                    <a:pt x="93" y="51"/>
                  </a:lnTo>
                  <a:lnTo>
                    <a:pt x="77" y="60"/>
                  </a:lnTo>
                  <a:lnTo>
                    <a:pt x="56" y="64"/>
                  </a:lnTo>
                  <a:lnTo>
                    <a:pt x="39" y="64"/>
                  </a:lnTo>
                  <a:lnTo>
                    <a:pt x="24" y="60"/>
                  </a:lnTo>
                  <a:lnTo>
                    <a:pt x="12" y="54"/>
                  </a:lnTo>
                  <a:lnTo>
                    <a:pt x="3" y="45"/>
                  </a:lnTo>
                  <a:lnTo>
                    <a:pt x="0" y="35"/>
                  </a:lnTo>
                  <a:lnTo>
                    <a:pt x="3" y="23"/>
                  </a:lnTo>
                  <a:lnTo>
                    <a:pt x="14" y="12"/>
                  </a:lnTo>
                  <a:lnTo>
                    <a:pt x="30" y="3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5" name="Freeform 23"/>
            <p:cNvSpPr>
              <a:spLocks noEditPoints="1"/>
            </p:cNvSpPr>
            <p:nvPr/>
          </p:nvSpPr>
          <p:spPr bwMode="auto">
            <a:xfrm>
              <a:off x="4867276" y="2132013"/>
              <a:ext cx="2046288" cy="3082925"/>
            </a:xfrm>
            <a:custGeom>
              <a:avLst/>
              <a:gdLst/>
              <a:ahLst/>
              <a:cxnLst>
                <a:cxn ang="0">
                  <a:pos x="1987" y="676"/>
                </a:cxn>
                <a:cxn ang="0">
                  <a:pos x="1948" y="677"/>
                </a:cxn>
                <a:cxn ang="0">
                  <a:pos x="2359" y="299"/>
                </a:cxn>
                <a:cxn ang="0">
                  <a:pos x="2329" y="571"/>
                </a:cxn>
                <a:cxn ang="0">
                  <a:pos x="2391" y="253"/>
                </a:cxn>
                <a:cxn ang="0">
                  <a:pos x="219" y="75"/>
                </a:cxn>
                <a:cxn ang="0">
                  <a:pos x="496" y="363"/>
                </a:cxn>
                <a:cxn ang="0">
                  <a:pos x="901" y="686"/>
                </a:cxn>
                <a:cxn ang="0">
                  <a:pos x="1429" y="1057"/>
                </a:cxn>
                <a:cxn ang="0">
                  <a:pos x="1664" y="1194"/>
                </a:cxn>
                <a:cxn ang="0">
                  <a:pos x="1827" y="1033"/>
                </a:cxn>
                <a:cxn ang="0">
                  <a:pos x="1737" y="852"/>
                </a:cxn>
                <a:cxn ang="0">
                  <a:pos x="1370" y="584"/>
                </a:cxn>
                <a:cxn ang="0">
                  <a:pos x="942" y="324"/>
                </a:cxn>
                <a:cxn ang="0">
                  <a:pos x="755" y="350"/>
                </a:cxn>
                <a:cxn ang="0">
                  <a:pos x="683" y="344"/>
                </a:cxn>
                <a:cxn ang="0">
                  <a:pos x="527" y="301"/>
                </a:cxn>
                <a:cxn ang="0">
                  <a:pos x="615" y="282"/>
                </a:cxn>
                <a:cxn ang="0">
                  <a:pos x="719" y="207"/>
                </a:cxn>
                <a:cxn ang="0">
                  <a:pos x="898" y="186"/>
                </a:cxn>
                <a:cxn ang="0">
                  <a:pos x="1151" y="307"/>
                </a:cxn>
                <a:cxn ang="0">
                  <a:pos x="1681" y="609"/>
                </a:cxn>
                <a:cxn ang="0">
                  <a:pos x="2058" y="660"/>
                </a:cxn>
                <a:cxn ang="0">
                  <a:pos x="1985" y="576"/>
                </a:cxn>
                <a:cxn ang="0">
                  <a:pos x="1955" y="511"/>
                </a:cxn>
                <a:cxn ang="0">
                  <a:pos x="1945" y="396"/>
                </a:cxn>
                <a:cxn ang="0">
                  <a:pos x="1920" y="556"/>
                </a:cxn>
                <a:cxn ang="0">
                  <a:pos x="1925" y="395"/>
                </a:cxn>
                <a:cxn ang="0">
                  <a:pos x="1841" y="401"/>
                </a:cxn>
                <a:cxn ang="0">
                  <a:pos x="1732" y="331"/>
                </a:cxn>
                <a:cxn ang="0">
                  <a:pos x="1685" y="260"/>
                </a:cxn>
                <a:cxn ang="0">
                  <a:pos x="1657" y="192"/>
                </a:cxn>
                <a:cxn ang="0">
                  <a:pos x="1756" y="270"/>
                </a:cxn>
                <a:cxn ang="0">
                  <a:pos x="1711" y="176"/>
                </a:cxn>
                <a:cxn ang="0">
                  <a:pos x="1768" y="203"/>
                </a:cxn>
                <a:cxn ang="0">
                  <a:pos x="1840" y="228"/>
                </a:cxn>
                <a:cxn ang="0">
                  <a:pos x="1977" y="235"/>
                </a:cxn>
                <a:cxn ang="0">
                  <a:pos x="2250" y="138"/>
                </a:cxn>
                <a:cxn ang="0">
                  <a:pos x="2500" y="93"/>
                </a:cxn>
                <a:cxn ang="0">
                  <a:pos x="2574" y="740"/>
                </a:cxn>
                <a:cxn ang="0">
                  <a:pos x="2495" y="1035"/>
                </a:cxn>
                <a:cxn ang="0">
                  <a:pos x="2293" y="1375"/>
                </a:cxn>
                <a:cxn ang="0">
                  <a:pos x="2149" y="1509"/>
                </a:cxn>
                <a:cxn ang="0">
                  <a:pos x="1971" y="1742"/>
                </a:cxn>
                <a:cxn ang="0">
                  <a:pos x="1798" y="2054"/>
                </a:cxn>
                <a:cxn ang="0">
                  <a:pos x="1696" y="3549"/>
                </a:cxn>
                <a:cxn ang="0">
                  <a:pos x="1791" y="3734"/>
                </a:cxn>
                <a:cxn ang="0">
                  <a:pos x="1801" y="3868"/>
                </a:cxn>
                <a:cxn ang="0">
                  <a:pos x="1716" y="3872"/>
                </a:cxn>
                <a:cxn ang="0">
                  <a:pos x="1601" y="3735"/>
                </a:cxn>
                <a:cxn ang="0">
                  <a:pos x="1598" y="3525"/>
                </a:cxn>
                <a:cxn ang="0">
                  <a:pos x="1461" y="2481"/>
                </a:cxn>
                <a:cxn ang="0">
                  <a:pos x="1440" y="1904"/>
                </a:cxn>
                <a:cxn ang="0">
                  <a:pos x="1355" y="1593"/>
                </a:cxn>
                <a:cxn ang="0">
                  <a:pos x="1238" y="1400"/>
                </a:cxn>
                <a:cxn ang="0">
                  <a:pos x="1022" y="1148"/>
                </a:cxn>
                <a:cxn ang="0">
                  <a:pos x="706" y="849"/>
                </a:cxn>
                <a:cxn ang="0">
                  <a:pos x="496" y="693"/>
                </a:cxn>
                <a:cxn ang="0">
                  <a:pos x="312" y="357"/>
                </a:cxn>
                <a:cxn ang="0">
                  <a:pos x="147" y="212"/>
                </a:cxn>
                <a:cxn ang="0">
                  <a:pos x="23" y="73"/>
                </a:cxn>
              </a:cxnLst>
              <a:rect l="0" t="0" r="r" b="b"/>
              <a:pathLst>
                <a:path w="2577" h="3885">
                  <a:moveTo>
                    <a:pt x="666" y="827"/>
                  </a:moveTo>
                  <a:lnTo>
                    <a:pt x="672" y="831"/>
                  </a:lnTo>
                  <a:lnTo>
                    <a:pt x="666" y="827"/>
                  </a:lnTo>
                  <a:close/>
                  <a:moveTo>
                    <a:pt x="1903" y="522"/>
                  </a:moveTo>
                  <a:lnTo>
                    <a:pt x="1905" y="553"/>
                  </a:lnTo>
                  <a:lnTo>
                    <a:pt x="1911" y="584"/>
                  </a:lnTo>
                  <a:lnTo>
                    <a:pt x="1921" y="613"/>
                  </a:lnTo>
                  <a:lnTo>
                    <a:pt x="1931" y="639"/>
                  </a:lnTo>
                  <a:lnTo>
                    <a:pt x="1940" y="656"/>
                  </a:lnTo>
                  <a:lnTo>
                    <a:pt x="1952" y="667"/>
                  </a:lnTo>
                  <a:lnTo>
                    <a:pt x="1967" y="673"/>
                  </a:lnTo>
                  <a:lnTo>
                    <a:pt x="1987" y="676"/>
                  </a:lnTo>
                  <a:lnTo>
                    <a:pt x="1991" y="676"/>
                  </a:lnTo>
                  <a:lnTo>
                    <a:pt x="2000" y="675"/>
                  </a:lnTo>
                  <a:lnTo>
                    <a:pt x="2025" y="672"/>
                  </a:lnTo>
                  <a:lnTo>
                    <a:pt x="2048" y="672"/>
                  </a:lnTo>
                  <a:lnTo>
                    <a:pt x="2055" y="675"/>
                  </a:lnTo>
                  <a:lnTo>
                    <a:pt x="2058" y="678"/>
                  </a:lnTo>
                  <a:lnTo>
                    <a:pt x="2041" y="676"/>
                  </a:lnTo>
                  <a:lnTo>
                    <a:pt x="2022" y="676"/>
                  </a:lnTo>
                  <a:lnTo>
                    <a:pt x="2004" y="677"/>
                  </a:lnTo>
                  <a:lnTo>
                    <a:pt x="1984" y="678"/>
                  </a:lnTo>
                  <a:lnTo>
                    <a:pt x="1966" y="678"/>
                  </a:lnTo>
                  <a:lnTo>
                    <a:pt x="1948" y="677"/>
                  </a:lnTo>
                  <a:lnTo>
                    <a:pt x="1934" y="675"/>
                  </a:lnTo>
                  <a:lnTo>
                    <a:pt x="1923" y="667"/>
                  </a:lnTo>
                  <a:lnTo>
                    <a:pt x="1910" y="652"/>
                  </a:lnTo>
                  <a:lnTo>
                    <a:pt x="1902" y="634"/>
                  </a:lnTo>
                  <a:lnTo>
                    <a:pt x="1895" y="612"/>
                  </a:lnTo>
                  <a:lnTo>
                    <a:pt x="1893" y="590"/>
                  </a:lnTo>
                  <a:lnTo>
                    <a:pt x="1893" y="566"/>
                  </a:lnTo>
                  <a:lnTo>
                    <a:pt x="1897" y="543"/>
                  </a:lnTo>
                  <a:lnTo>
                    <a:pt x="1903" y="522"/>
                  </a:lnTo>
                  <a:close/>
                  <a:moveTo>
                    <a:pt x="2358" y="251"/>
                  </a:moveTo>
                  <a:lnTo>
                    <a:pt x="2358" y="278"/>
                  </a:lnTo>
                  <a:lnTo>
                    <a:pt x="2359" y="299"/>
                  </a:lnTo>
                  <a:lnTo>
                    <a:pt x="2361" y="324"/>
                  </a:lnTo>
                  <a:lnTo>
                    <a:pt x="2362" y="350"/>
                  </a:lnTo>
                  <a:lnTo>
                    <a:pt x="2362" y="376"/>
                  </a:lnTo>
                  <a:lnTo>
                    <a:pt x="2361" y="398"/>
                  </a:lnTo>
                  <a:lnTo>
                    <a:pt x="2358" y="415"/>
                  </a:lnTo>
                  <a:lnTo>
                    <a:pt x="2351" y="442"/>
                  </a:lnTo>
                  <a:lnTo>
                    <a:pt x="2343" y="467"/>
                  </a:lnTo>
                  <a:lnTo>
                    <a:pt x="2336" y="490"/>
                  </a:lnTo>
                  <a:lnTo>
                    <a:pt x="2331" y="512"/>
                  </a:lnTo>
                  <a:lnTo>
                    <a:pt x="2327" y="532"/>
                  </a:lnTo>
                  <a:lnTo>
                    <a:pt x="2326" y="552"/>
                  </a:lnTo>
                  <a:lnTo>
                    <a:pt x="2329" y="571"/>
                  </a:lnTo>
                  <a:lnTo>
                    <a:pt x="2335" y="590"/>
                  </a:lnTo>
                  <a:lnTo>
                    <a:pt x="2346" y="608"/>
                  </a:lnTo>
                  <a:lnTo>
                    <a:pt x="2364" y="627"/>
                  </a:lnTo>
                  <a:lnTo>
                    <a:pt x="2388" y="646"/>
                  </a:lnTo>
                  <a:lnTo>
                    <a:pt x="2411" y="412"/>
                  </a:lnTo>
                  <a:lnTo>
                    <a:pt x="2414" y="381"/>
                  </a:lnTo>
                  <a:lnTo>
                    <a:pt x="2414" y="345"/>
                  </a:lnTo>
                  <a:lnTo>
                    <a:pt x="2412" y="310"/>
                  </a:lnTo>
                  <a:lnTo>
                    <a:pt x="2409" y="278"/>
                  </a:lnTo>
                  <a:lnTo>
                    <a:pt x="2404" y="264"/>
                  </a:lnTo>
                  <a:lnTo>
                    <a:pt x="2398" y="256"/>
                  </a:lnTo>
                  <a:lnTo>
                    <a:pt x="2391" y="253"/>
                  </a:lnTo>
                  <a:lnTo>
                    <a:pt x="2385" y="253"/>
                  </a:lnTo>
                  <a:lnTo>
                    <a:pt x="2370" y="255"/>
                  </a:lnTo>
                  <a:lnTo>
                    <a:pt x="2364" y="255"/>
                  </a:lnTo>
                  <a:lnTo>
                    <a:pt x="2358" y="251"/>
                  </a:lnTo>
                  <a:close/>
                  <a:moveTo>
                    <a:pt x="36" y="0"/>
                  </a:moveTo>
                  <a:lnTo>
                    <a:pt x="53" y="1"/>
                  </a:lnTo>
                  <a:lnTo>
                    <a:pt x="74" y="6"/>
                  </a:lnTo>
                  <a:lnTo>
                    <a:pt x="99" y="14"/>
                  </a:lnTo>
                  <a:lnTo>
                    <a:pt x="127" y="26"/>
                  </a:lnTo>
                  <a:lnTo>
                    <a:pt x="157" y="40"/>
                  </a:lnTo>
                  <a:lnTo>
                    <a:pt x="189" y="57"/>
                  </a:lnTo>
                  <a:lnTo>
                    <a:pt x="219" y="75"/>
                  </a:lnTo>
                  <a:lnTo>
                    <a:pt x="250" y="95"/>
                  </a:lnTo>
                  <a:lnTo>
                    <a:pt x="281" y="117"/>
                  </a:lnTo>
                  <a:lnTo>
                    <a:pt x="308" y="139"/>
                  </a:lnTo>
                  <a:lnTo>
                    <a:pt x="333" y="163"/>
                  </a:lnTo>
                  <a:lnTo>
                    <a:pt x="354" y="186"/>
                  </a:lnTo>
                  <a:lnTo>
                    <a:pt x="370" y="208"/>
                  </a:lnTo>
                  <a:lnTo>
                    <a:pt x="379" y="232"/>
                  </a:lnTo>
                  <a:lnTo>
                    <a:pt x="392" y="257"/>
                  </a:lnTo>
                  <a:lnTo>
                    <a:pt x="411" y="285"/>
                  </a:lnTo>
                  <a:lnTo>
                    <a:pt x="436" y="310"/>
                  </a:lnTo>
                  <a:lnTo>
                    <a:pt x="464" y="336"/>
                  </a:lnTo>
                  <a:lnTo>
                    <a:pt x="496" y="363"/>
                  </a:lnTo>
                  <a:lnTo>
                    <a:pt x="530" y="388"/>
                  </a:lnTo>
                  <a:lnTo>
                    <a:pt x="564" y="414"/>
                  </a:lnTo>
                  <a:lnTo>
                    <a:pt x="597" y="438"/>
                  </a:lnTo>
                  <a:lnTo>
                    <a:pt x="628" y="462"/>
                  </a:lnTo>
                  <a:lnTo>
                    <a:pt x="655" y="484"/>
                  </a:lnTo>
                  <a:lnTo>
                    <a:pt x="677" y="505"/>
                  </a:lnTo>
                  <a:lnTo>
                    <a:pt x="710" y="536"/>
                  </a:lnTo>
                  <a:lnTo>
                    <a:pt x="744" y="563"/>
                  </a:lnTo>
                  <a:lnTo>
                    <a:pt x="810" y="607"/>
                  </a:lnTo>
                  <a:lnTo>
                    <a:pt x="842" y="630"/>
                  </a:lnTo>
                  <a:lnTo>
                    <a:pt x="873" y="655"/>
                  </a:lnTo>
                  <a:lnTo>
                    <a:pt x="901" y="686"/>
                  </a:lnTo>
                  <a:lnTo>
                    <a:pt x="927" y="719"/>
                  </a:lnTo>
                  <a:lnTo>
                    <a:pt x="974" y="736"/>
                  </a:lnTo>
                  <a:lnTo>
                    <a:pt x="1022" y="758"/>
                  </a:lnTo>
                  <a:lnTo>
                    <a:pt x="1069" y="784"/>
                  </a:lnTo>
                  <a:lnTo>
                    <a:pt x="1118" y="814"/>
                  </a:lnTo>
                  <a:lnTo>
                    <a:pt x="1166" y="847"/>
                  </a:lnTo>
                  <a:lnTo>
                    <a:pt x="1213" y="880"/>
                  </a:lnTo>
                  <a:lnTo>
                    <a:pt x="1259" y="916"/>
                  </a:lnTo>
                  <a:lnTo>
                    <a:pt x="1305" y="953"/>
                  </a:lnTo>
                  <a:lnTo>
                    <a:pt x="1348" y="988"/>
                  </a:lnTo>
                  <a:lnTo>
                    <a:pt x="1390" y="1024"/>
                  </a:lnTo>
                  <a:lnTo>
                    <a:pt x="1429" y="1057"/>
                  </a:lnTo>
                  <a:lnTo>
                    <a:pt x="1467" y="1089"/>
                  </a:lnTo>
                  <a:lnTo>
                    <a:pt x="1500" y="1119"/>
                  </a:lnTo>
                  <a:lnTo>
                    <a:pt x="1532" y="1145"/>
                  </a:lnTo>
                  <a:lnTo>
                    <a:pt x="1560" y="1166"/>
                  </a:lnTo>
                  <a:lnTo>
                    <a:pt x="1583" y="1183"/>
                  </a:lnTo>
                  <a:lnTo>
                    <a:pt x="1589" y="1185"/>
                  </a:lnTo>
                  <a:lnTo>
                    <a:pt x="1599" y="1188"/>
                  </a:lnTo>
                  <a:lnTo>
                    <a:pt x="1611" y="1192"/>
                  </a:lnTo>
                  <a:lnTo>
                    <a:pt x="1625" y="1194"/>
                  </a:lnTo>
                  <a:lnTo>
                    <a:pt x="1638" y="1195"/>
                  </a:lnTo>
                  <a:lnTo>
                    <a:pt x="1652" y="1195"/>
                  </a:lnTo>
                  <a:lnTo>
                    <a:pt x="1664" y="1194"/>
                  </a:lnTo>
                  <a:lnTo>
                    <a:pt x="1674" y="1189"/>
                  </a:lnTo>
                  <a:lnTo>
                    <a:pt x="1680" y="1180"/>
                  </a:lnTo>
                  <a:lnTo>
                    <a:pt x="1683" y="1168"/>
                  </a:lnTo>
                  <a:lnTo>
                    <a:pt x="1689" y="1147"/>
                  </a:lnTo>
                  <a:lnTo>
                    <a:pt x="1701" y="1128"/>
                  </a:lnTo>
                  <a:lnTo>
                    <a:pt x="1718" y="1109"/>
                  </a:lnTo>
                  <a:lnTo>
                    <a:pt x="1740" y="1093"/>
                  </a:lnTo>
                  <a:lnTo>
                    <a:pt x="1764" y="1078"/>
                  </a:lnTo>
                  <a:lnTo>
                    <a:pt x="1787" y="1066"/>
                  </a:lnTo>
                  <a:lnTo>
                    <a:pt x="1811" y="1055"/>
                  </a:lnTo>
                  <a:lnTo>
                    <a:pt x="1820" y="1046"/>
                  </a:lnTo>
                  <a:lnTo>
                    <a:pt x="1827" y="1033"/>
                  </a:lnTo>
                  <a:lnTo>
                    <a:pt x="1830" y="1016"/>
                  </a:lnTo>
                  <a:lnTo>
                    <a:pt x="1833" y="997"/>
                  </a:lnTo>
                  <a:lnTo>
                    <a:pt x="1833" y="975"/>
                  </a:lnTo>
                  <a:lnTo>
                    <a:pt x="1832" y="953"/>
                  </a:lnTo>
                  <a:lnTo>
                    <a:pt x="1829" y="932"/>
                  </a:lnTo>
                  <a:lnTo>
                    <a:pt x="1828" y="911"/>
                  </a:lnTo>
                  <a:lnTo>
                    <a:pt x="1827" y="894"/>
                  </a:lnTo>
                  <a:lnTo>
                    <a:pt x="1825" y="879"/>
                  </a:lnTo>
                  <a:lnTo>
                    <a:pt x="1807" y="879"/>
                  </a:lnTo>
                  <a:lnTo>
                    <a:pt x="1786" y="873"/>
                  </a:lnTo>
                  <a:lnTo>
                    <a:pt x="1763" y="864"/>
                  </a:lnTo>
                  <a:lnTo>
                    <a:pt x="1737" y="852"/>
                  </a:lnTo>
                  <a:lnTo>
                    <a:pt x="1710" y="837"/>
                  </a:lnTo>
                  <a:lnTo>
                    <a:pt x="1683" y="820"/>
                  </a:lnTo>
                  <a:lnTo>
                    <a:pt x="1654" y="801"/>
                  </a:lnTo>
                  <a:lnTo>
                    <a:pt x="1627" y="783"/>
                  </a:lnTo>
                  <a:lnTo>
                    <a:pt x="1600" y="763"/>
                  </a:lnTo>
                  <a:lnTo>
                    <a:pt x="1576" y="744"/>
                  </a:lnTo>
                  <a:lnTo>
                    <a:pt x="1552" y="725"/>
                  </a:lnTo>
                  <a:lnTo>
                    <a:pt x="1532" y="708"/>
                  </a:lnTo>
                  <a:lnTo>
                    <a:pt x="1515" y="692"/>
                  </a:lnTo>
                  <a:lnTo>
                    <a:pt x="1461" y="643"/>
                  </a:lnTo>
                  <a:lnTo>
                    <a:pt x="1417" y="612"/>
                  </a:lnTo>
                  <a:lnTo>
                    <a:pt x="1370" y="584"/>
                  </a:lnTo>
                  <a:lnTo>
                    <a:pt x="1322" y="558"/>
                  </a:lnTo>
                  <a:lnTo>
                    <a:pt x="1224" y="511"/>
                  </a:lnTo>
                  <a:lnTo>
                    <a:pt x="1176" y="489"/>
                  </a:lnTo>
                  <a:lnTo>
                    <a:pt x="1129" y="464"/>
                  </a:lnTo>
                  <a:lnTo>
                    <a:pt x="1085" y="440"/>
                  </a:lnTo>
                  <a:lnTo>
                    <a:pt x="1044" y="411"/>
                  </a:lnTo>
                  <a:lnTo>
                    <a:pt x="1008" y="379"/>
                  </a:lnTo>
                  <a:lnTo>
                    <a:pt x="1000" y="371"/>
                  </a:lnTo>
                  <a:lnTo>
                    <a:pt x="987" y="360"/>
                  </a:lnTo>
                  <a:lnTo>
                    <a:pt x="974" y="347"/>
                  </a:lnTo>
                  <a:lnTo>
                    <a:pt x="959" y="335"/>
                  </a:lnTo>
                  <a:lnTo>
                    <a:pt x="942" y="324"/>
                  </a:lnTo>
                  <a:lnTo>
                    <a:pt x="925" y="314"/>
                  </a:lnTo>
                  <a:lnTo>
                    <a:pt x="906" y="308"/>
                  </a:lnTo>
                  <a:lnTo>
                    <a:pt x="889" y="304"/>
                  </a:lnTo>
                  <a:lnTo>
                    <a:pt x="870" y="304"/>
                  </a:lnTo>
                  <a:lnTo>
                    <a:pt x="853" y="310"/>
                  </a:lnTo>
                  <a:lnTo>
                    <a:pt x="837" y="323"/>
                  </a:lnTo>
                  <a:lnTo>
                    <a:pt x="834" y="325"/>
                  </a:lnTo>
                  <a:lnTo>
                    <a:pt x="825" y="328"/>
                  </a:lnTo>
                  <a:lnTo>
                    <a:pt x="811" y="333"/>
                  </a:lnTo>
                  <a:lnTo>
                    <a:pt x="794" y="339"/>
                  </a:lnTo>
                  <a:lnTo>
                    <a:pt x="776" y="344"/>
                  </a:lnTo>
                  <a:lnTo>
                    <a:pt x="755" y="350"/>
                  </a:lnTo>
                  <a:lnTo>
                    <a:pt x="733" y="356"/>
                  </a:lnTo>
                  <a:lnTo>
                    <a:pt x="712" y="361"/>
                  </a:lnTo>
                  <a:lnTo>
                    <a:pt x="691" y="365"/>
                  </a:lnTo>
                  <a:lnTo>
                    <a:pt x="672" y="367"/>
                  </a:lnTo>
                  <a:lnTo>
                    <a:pt x="656" y="368"/>
                  </a:lnTo>
                  <a:lnTo>
                    <a:pt x="644" y="366"/>
                  </a:lnTo>
                  <a:lnTo>
                    <a:pt x="635" y="362"/>
                  </a:lnTo>
                  <a:lnTo>
                    <a:pt x="633" y="356"/>
                  </a:lnTo>
                  <a:lnTo>
                    <a:pt x="640" y="353"/>
                  </a:lnTo>
                  <a:lnTo>
                    <a:pt x="653" y="351"/>
                  </a:lnTo>
                  <a:lnTo>
                    <a:pt x="669" y="347"/>
                  </a:lnTo>
                  <a:lnTo>
                    <a:pt x="683" y="344"/>
                  </a:lnTo>
                  <a:lnTo>
                    <a:pt x="697" y="340"/>
                  </a:lnTo>
                  <a:lnTo>
                    <a:pt x="707" y="335"/>
                  </a:lnTo>
                  <a:lnTo>
                    <a:pt x="710" y="330"/>
                  </a:lnTo>
                  <a:lnTo>
                    <a:pt x="694" y="326"/>
                  </a:lnTo>
                  <a:lnTo>
                    <a:pt x="655" y="326"/>
                  </a:lnTo>
                  <a:lnTo>
                    <a:pt x="637" y="328"/>
                  </a:lnTo>
                  <a:lnTo>
                    <a:pt x="619" y="329"/>
                  </a:lnTo>
                  <a:lnTo>
                    <a:pt x="596" y="328"/>
                  </a:lnTo>
                  <a:lnTo>
                    <a:pt x="575" y="323"/>
                  </a:lnTo>
                  <a:lnTo>
                    <a:pt x="557" y="315"/>
                  </a:lnTo>
                  <a:lnTo>
                    <a:pt x="536" y="307"/>
                  </a:lnTo>
                  <a:lnTo>
                    <a:pt x="527" y="301"/>
                  </a:lnTo>
                  <a:lnTo>
                    <a:pt x="519" y="293"/>
                  </a:lnTo>
                  <a:lnTo>
                    <a:pt x="507" y="285"/>
                  </a:lnTo>
                  <a:lnTo>
                    <a:pt x="501" y="278"/>
                  </a:lnTo>
                  <a:lnTo>
                    <a:pt x="498" y="272"/>
                  </a:lnTo>
                  <a:lnTo>
                    <a:pt x="495" y="267"/>
                  </a:lnTo>
                  <a:lnTo>
                    <a:pt x="494" y="262"/>
                  </a:lnTo>
                  <a:lnTo>
                    <a:pt x="496" y="257"/>
                  </a:lnTo>
                  <a:lnTo>
                    <a:pt x="503" y="256"/>
                  </a:lnTo>
                  <a:lnTo>
                    <a:pt x="519" y="262"/>
                  </a:lnTo>
                  <a:lnTo>
                    <a:pt x="538" y="269"/>
                  </a:lnTo>
                  <a:lnTo>
                    <a:pt x="563" y="275"/>
                  </a:lnTo>
                  <a:lnTo>
                    <a:pt x="615" y="282"/>
                  </a:lnTo>
                  <a:lnTo>
                    <a:pt x="642" y="283"/>
                  </a:lnTo>
                  <a:lnTo>
                    <a:pt x="666" y="283"/>
                  </a:lnTo>
                  <a:lnTo>
                    <a:pt x="690" y="280"/>
                  </a:lnTo>
                  <a:lnTo>
                    <a:pt x="708" y="273"/>
                  </a:lnTo>
                  <a:lnTo>
                    <a:pt x="704" y="266"/>
                  </a:lnTo>
                  <a:lnTo>
                    <a:pt x="697" y="244"/>
                  </a:lnTo>
                  <a:lnTo>
                    <a:pt x="696" y="232"/>
                  </a:lnTo>
                  <a:lnTo>
                    <a:pt x="696" y="221"/>
                  </a:lnTo>
                  <a:lnTo>
                    <a:pt x="699" y="211"/>
                  </a:lnTo>
                  <a:lnTo>
                    <a:pt x="708" y="203"/>
                  </a:lnTo>
                  <a:lnTo>
                    <a:pt x="713" y="203"/>
                  </a:lnTo>
                  <a:lnTo>
                    <a:pt x="719" y="207"/>
                  </a:lnTo>
                  <a:lnTo>
                    <a:pt x="725" y="214"/>
                  </a:lnTo>
                  <a:lnTo>
                    <a:pt x="733" y="223"/>
                  </a:lnTo>
                  <a:lnTo>
                    <a:pt x="740" y="230"/>
                  </a:lnTo>
                  <a:lnTo>
                    <a:pt x="750" y="238"/>
                  </a:lnTo>
                  <a:lnTo>
                    <a:pt x="758" y="243"/>
                  </a:lnTo>
                  <a:lnTo>
                    <a:pt x="770" y="244"/>
                  </a:lnTo>
                  <a:lnTo>
                    <a:pt x="782" y="240"/>
                  </a:lnTo>
                  <a:lnTo>
                    <a:pt x="794" y="230"/>
                  </a:lnTo>
                  <a:lnTo>
                    <a:pt x="819" y="209"/>
                  </a:lnTo>
                  <a:lnTo>
                    <a:pt x="845" y="195"/>
                  </a:lnTo>
                  <a:lnTo>
                    <a:pt x="872" y="186"/>
                  </a:lnTo>
                  <a:lnTo>
                    <a:pt x="898" y="186"/>
                  </a:lnTo>
                  <a:lnTo>
                    <a:pt x="925" y="193"/>
                  </a:lnTo>
                  <a:lnTo>
                    <a:pt x="950" y="207"/>
                  </a:lnTo>
                  <a:lnTo>
                    <a:pt x="976" y="229"/>
                  </a:lnTo>
                  <a:lnTo>
                    <a:pt x="992" y="241"/>
                  </a:lnTo>
                  <a:lnTo>
                    <a:pt x="1012" y="253"/>
                  </a:lnTo>
                  <a:lnTo>
                    <a:pt x="1034" y="261"/>
                  </a:lnTo>
                  <a:lnTo>
                    <a:pt x="1056" y="271"/>
                  </a:lnTo>
                  <a:lnTo>
                    <a:pt x="1076" y="278"/>
                  </a:lnTo>
                  <a:lnTo>
                    <a:pt x="1128" y="299"/>
                  </a:lnTo>
                  <a:lnTo>
                    <a:pt x="1133" y="301"/>
                  </a:lnTo>
                  <a:lnTo>
                    <a:pt x="1141" y="304"/>
                  </a:lnTo>
                  <a:lnTo>
                    <a:pt x="1151" y="307"/>
                  </a:lnTo>
                  <a:lnTo>
                    <a:pt x="1160" y="310"/>
                  </a:lnTo>
                  <a:lnTo>
                    <a:pt x="1167" y="313"/>
                  </a:lnTo>
                  <a:lnTo>
                    <a:pt x="1169" y="314"/>
                  </a:lnTo>
                  <a:lnTo>
                    <a:pt x="1221" y="334"/>
                  </a:lnTo>
                  <a:lnTo>
                    <a:pt x="1270" y="356"/>
                  </a:lnTo>
                  <a:lnTo>
                    <a:pt x="1317" y="381"/>
                  </a:lnTo>
                  <a:lnTo>
                    <a:pt x="1364" y="408"/>
                  </a:lnTo>
                  <a:lnTo>
                    <a:pt x="1455" y="467"/>
                  </a:lnTo>
                  <a:lnTo>
                    <a:pt x="1499" y="496"/>
                  </a:lnTo>
                  <a:lnTo>
                    <a:pt x="1544" y="527"/>
                  </a:lnTo>
                  <a:lnTo>
                    <a:pt x="1635" y="584"/>
                  </a:lnTo>
                  <a:lnTo>
                    <a:pt x="1681" y="609"/>
                  </a:lnTo>
                  <a:lnTo>
                    <a:pt x="1729" y="633"/>
                  </a:lnTo>
                  <a:lnTo>
                    <a:pt x="1779" y="654"/>
                  </a:lnTo>
                  <a:lnTo>
                    <a:pt x="1830" y="671"/>
                  </a:lnTo>
                  <a:lnTo>
                    <a:pt x="1884" y="683"/>
                  </a:lnTo>
                  <a:lnTo>
                    <a:pt x="1940" y="692"/>
                  </a:lnTo>
                  <a:lnTo>
                    <a:pt x="1999" y="694"/>
                  </a:lnTo>
                  <a:lnTo>
                    <a:pt x="2064" y="687"/>
                  </a:lnTo>
                  <a:lnTo>
                    <a:pt x="2064" y="683"/>
                  </a:lnTo>
                  <a:lnTo>
                    <a:pt x="2063" y="676"/>
                  </a:lnTo>
                  <a:lnTo>
                    <a:pt x="2060" y="668"/>
                  </a:lnTo>
                  <a:lnTo>
                    <a:pt x="2059" y="662"/>
                  </a:lnTo>
                  <a:lnTo>
                    <a:pt x="2058" y="660"/>
                  </a:lnTo>
                  <a:lnTo>
                    <a:pt x="2037" y="660"/>
                  </a:lnTo>
                  <a:lnTo>
                    <a:pt x="2022" y="657"/>
                  </a:lnTo>
                  <a:lnTo>
                    <a:pt x="2011" y="652"/>
                  </a:lnTo>
                  <a:lnTo>
                    <a:pt x="2005" y="644"/>
                  </a:lnTo>
                  <a:lnTo>
                    <a:pt x="2003" y="630"/>
                  </a:lnTo>
                  <a:lnTo>
                    <a:pt x="2001" y="611"/>
                  </a:lnTo>
                  <a:lnTo>
                    <a:pt x="2000" y="607"/>
                  </a:lnTo>
                  <a:lnTo>
                    <a:pt x="1996" y="601"/>
                  </a:lnTo>
                  <a:lnTo>
                    <a:pt x="1991" y="593"/>
                  </a:lnTo>
                  <a:lnTo>
                    <a:pt x="1988" y="587"/>
                  </a:lnTo>
                  <a:lnTo>
                    <a:pt x="1985" y="581"/>
                  </a:lnTo>
                  <a:lnTo>
                    <a:pt x="1985" y="576"/>
                  </a:lnTo>
                  <a:lnTo>
                    <a:pt x="1990" y="575"/>
                  </a:lnTo>
                  <a:lnTo>
                    <a:pt x="1984" y="568"/>
                  </a:lnTo>
                  <a:lnTo>
                    <a:pt x="1983" y="560"/>
                  </a:lnTo>
                  <a:lnTo>
                    <a:pt x="1988" y="548"/>
                  </a:lnTo>
                  <a:lnTo>
                    <a:pt x="1989" y="542"/>
                  </a:lnTo>
                  <a:lnTo>
                    <a:pt x="1987" y="532"/>
                  </a:lnTo>
                  <a:lnTo>
                    <a:pt x="1982" y="526"/>
                  </a:lnTo>
                  <a:lnTo>
                    <a:pt x="1975" y="522"/>
                  </a:lnTo>
                  <a:lnTo>
                    <a:pt x="1968" y="520"/>
                  </a:lnTo>
                  <a:lnTo>
                    <a:pt x="1962" y="517"/>
                  </a:lnTo>
                  <a:lnTo>
                    <a:pt x="1957" y="515"/>
                  </a:lnTo>
                  <a:lnTo>
                    <a:pt x="1955" y="511"/>
                  </a:lnTo>
                  <a:lnTo>
                    <a:pt x="1957" y="499"/>
                  </a:lnTo>
                  <a:lnTo>
                    <a:pt x="1963" y="486"/>
                  </a:lnTo>
                  <a:lnTo>
                    <a:pt x="1969" y="475"/>
                  </a:lnTo>
                  <a:lnTo>
                    <a:pt x="1972" y="467"/>
                  </a:lnTo>
                  <a:lnTo>
                    <a:pt x="1973" y="459"/>
                  </a:lnTo>
                  <a:lnTo>
                    <a:pt x="1968" y="451"/>
                  </a:lnTo>
                  <a:lnTo>
                    <a:pt x="1962" y="443"/>
                  </a:lnTo>
                  <a:lnTo>
                    <a:pt x="1956" y="433"/>
                  </a:lnTo>
                  <a:lnTo>
                    <a:pt x="1953" y="422"/>
                  </a:lnTo>
                  <a:lnTo>
                    <a:pt x="1950" y="417"/>
                  </a:lnTo>
                  <a:lnTo>
                    <a:pt x="1946" y="409"/>
                  </a:lnTo>
                  <a:lnTo>
                    <a:pt x="1945" y="396"/>
                  </a:lnTo>
                  <a:lnTo>
                    <a:pt x="1943" y="383"/>
                  </a:lnTo>
                  <a:lnTo>
                    <a:pt x="1943" y="360"/>
                  </a:lnTo>
                  <a:lnTo>
                    <a:pt x="1941" y="389"/>
                  </a:lnTo>
                  <a:lnTo>
                    <a:pt x="1937" y="414"/>
                  </a:lnTo>
                  <a:lnTo>
                    <a:pt x="1932" y="436"/>
                  </a:lnTo>
                  <a:lnTo>
                    <a:pt x="1927" y="454"/>
                  </a:lnTo>
                  <a:lnTo>
                    <a:pt x="1923" y="472"/>
                  </a:lnTo>
                  <a:lnTo>
                    <a:pt x="1918" y="486"/>
                  </a:lnTo>
                  <a:lnTo>
                    <a:pt x="1915" y="502"/>
                  </a:lnTo>
                  <a:lnTo>
                    <a:pt x="1914" y="518"/>
                  </a:lnTo>
                  <a:lnTo>
                    <a:pt x="1915" y="536"/>
                  </a:lnTo>
                  <a:lnTo>
                    <a:pt x="1920" y="556"/>
                  </a:lnTo>
                  <a:lnTo>
                    <a:pt x="1927" y="580"/>
                  </a:lnTo>
                  <a:lnTo>
                    <a:pt x="1921" y="561"/>
                  </a:lnTo>
                  <a:lnTo>
                    <a:pt x="1916" y="545"/>
                  </a:lnTo>
                  <a:lnTo>
                    <a:pt x="1911" y="531"/>
                  </a:lnTo>
                  <a:lnTo>
                    <a:pt x="1908" y="513"/>
                  </a:lnTo>
                  <a:lnTo>
                    <a:pt x="1907" y="494"/>
                  </a:lnTo>
                  <a:lnTo>
                    <a:pt x="1909" y="474"/>
                  </a:lnTo>
                  <a:lnTo>
                    <a:pt x="1916" y="454"/>
                  </a:lnTo>
                  <a:lnTo>
                    <a:pt x="1925" y="432"/>
                  </a:lnTo>
                  <a:lnTo>
                    <a:pt x="1930" y="410"/>
                  </a:lnTo>
                  <a:lnTo>
                    <a:pt x="1931" y="388"/>
                  </a:lnTo>
                  <a:lnTo>
                    <a:pt x="1925" y="395"/>
                  </a:lnTo>
                  <a:lnTo>
                    <a:pt x="1915" y="400"/>
                  </a:lnTo>
                  <a:lnTo>
                    <a:pt x="1903" y="404"/>
                  </a:lnTo>
                  <a:lnTo>
                    <a:pt x="1892" y="406"/>
                  </a:lnTo>
                  <a:lnTo>
                    <a:pt x="1881" y="410"/>
                  </a:lnTo>
                  <a:lnTo>
                    <a:pt x="1865" y="417"/>
                  </a:lnTo>
                  <a:lnTo>
                    <a:pt x="1851" y="426"/>
                  </a:lnTo>
                  <a:lnTo>
                    <a:pt x="1838" y="432"/>
                  </a:lnTo>
                  <a:lnTo>
                    <a:pt x="1823" y="435"/>
                  </a:lnTo>
                  <a:lnTo>
                    <a:pt x="1824" y="422"/>
                  </a:lnTo>
                  <a:lnTo>
                    <a:pt x="1829" y="414"/>
                  </a:lnTo>
                  <a:lnTo>
                    <a:pt x="1834" y="406"/>
                  </a:lnTo>
                  <a:lnTo>
                    <a:pt x="1841" y="401"/>
                  </a:lnTo>
                  <a:lnTo>
                    <a:pt x="1846" y="395"/>
                  </a:lnTo>
                  <a:lnTo>
                    <a:pt x="1851" y="387"/>
                  </a:lnTo>
                  <a:lnTo>
                    <a:pt x="1852" y="376"/>
                  </a:lnTo>
                  <a:lnTo>
                    <a:pt x="1840" y="377"/>
                  </a:lnTo>
                  <a:lnTo>
                    <a:pt x="1828" y="374"/>
                  </a:lnTo>
                  <a:lnTo>
                    <a:pt x="1816" y="368"/>
                  </a:lnTo>
                  <a:lnTo>
                    <a:pt x="1793" y="351"/>
                  </a:lnTo>
                  <a:lnTo>
                    <a:pt x="1784" y="342"/>
                  </a:lnTo>
                  <a:lnTo>
                    <a:pt x="1775" y="337"/>
                  </a:lnTo>
                  <a:lnTo>
                    <a:pt x="1770" y="335"/>
                  </a:lnTo>
                  <a:lnTo>
                    <a:pt x="1749" y="335"/>
                  </a:lnTo>
                  <a:lnTo>
                    <a:pt x="1732" y="331"/>
                  </a:lnTo>
                  <a:lnTo>
                    <a:pt x="1717" y="323"/>
                  </a:lnTo>
                  <a:lnTo>
                    <a:pt x="1702" y="310"/>
                  </a:lnTo>
                  <a:lnTo>
                    <a:pt x="1685" y="293"/>
                  </a:lnTo>
                  <a:lnTo>
                    <a:pt x="1680" y="286"/>
                  </a:lnTo>
                  <a:lnTo>
                    <a:pt x="1673" y="277"/>
                  </a:lnTo>
                  <a:lnTo>
                    <a:pt x="1667" y="267"/>
                  </a:lnTo>
                  <a:lnTo>
                    <a:pt x="1662" y="257"/>
                  </a:lnTo>
                  <a:lnTo>
                    <a:pt x="1657" y="249"/>
                  </a:lnTo>
                  <a:lnTo>
                    <a:pt x="1657" y="244"/>
                  </a:lnTo>
                  <a:lnTo>
                    <a:pt x="1660" y="241"/>
                  </a:lnTo>
                  <a:lnTo>
                    <a:pt x="1674" y="250"/>
                  </a:lnTo>
                  <a:lnTo>
                    <a:pt x="1685" y="260"/>
                  </a:lnTo>
                  <a:lnTo>
                    <a:pt x="1718" y="293"/>
                  </a:lnTo>
                  <a:lnTo>
                    <a:pt x="1732" y="302"/>
                  </a:lnTo>
                  <a:lnTo>
                    <a:pt x="1748" y="307"/>
                  </a:lnTo>
                  <a:lnTo>
                    <a:pt x="1769" y="309"/>
                  </a:lnTo>
                  <a:lnTo>
                    <a:pt x="1749" y="297"/>
                  </a:lnTo>
                  <a:lnTo>
                    <a:pt x="1728" y="281"/>
                  </a:lnTo>
                  <a:lnTo>
                    <a:pt x="1706" y="264"/>
                  </a:lnTo>
                  <a:lnTo>
                    <a:pt x="1686" y="244"/>
                  </a:lnTo>
                  <a:lnTo>
                    <a:pt x="1669" y="223"/>
                  </a:lnTo>
                  <a:lnTo>
                    <a:pt x="1657" y="202"/>
                  </a:lnTo>
                  <a:lnTo>
                    <a:pt x="1654" y="195"/>
                  </a:lnTo>
                  <a:lnTo>
                    <a:pt x="1657" y="192"/>
                  </a:lnTo>
                  <a:lnTo>
                    <a:pt x="1660" y="193"/>
                  </a:lnTo>
                  <a:lnTo>
                    <a:pt x="1668" y="198"/>
                  </a:lnTo>
                  <a:lnTo>
                    <a:pt x="1678" y="207"/>
                  </a:lnTo>
                  <a:lnTo>
                    <a:pt x="1689" y="216"/>
                  </a:lnTo>
                  <a:lnTo>
                    <a:pt x="1700" y="227"/>
                  </a:lnTo>
                  <a:lnTo>
                    <a:pt x="1712" y="238"/>
                  </a:lnTo>
                  <a:lnTo>
                    <a:pt x="1737" y="257"/>
                  </a:lnTo>
                  <a:lnTo>
                    <a:pt x="1748" y="265"/>
                  </a:lnTo>
                  <a:lnTo>
                    <a:pt x="1750" y="266"/>
                  </a:lnTo>
                  <a:lnTo>
                    <a:pt x="1753" y="269"/>
                  </a:lnTo>
                  <a:lnTo>
                    <a:pt x="1764" y="272"/>
                  </a:lnTo>
                  <a:lnTo>
                    <a:pt x="1756" y="270"/>
                  </a:lnTo>
                  <a:lnTo>
                    <a:pt x="1750" y="266"/>
                  </a:lnTo>
                  <a:lnTo>
                    <a:pt x="1743" y="260"/>
                  </a:lnTo>
                  <a:lnTo>
                    <a:pt x="1734" y="250"/>
                  </a:lnTo>
                  <a:lnTo>
                    <a:pt x="1727" y="238"/>
                  </a:lnTo>
                  <a:lnTo>
                    <a:pt x="1721" y="227"/>
                  </a:lnTo>
                  <a:lnTo>
                    <a:pt x="1712" y="217"/>
                  </a:lnTo>
                  <a:lnTo>
                    <a:pt x="1699" y="201"/>
                  </a:lnTo>
                  <a:lnTo>
                    <a:pt x="1692" y="186"/>
                  </a:lnTo>
                  <a:lnTo>
                    <a:pt x="1691" y="176"/>
                  </a:lnTo>
                  <a:lnTo>
                    <a:pt x="1695" y="170"/>
                  </a:lnTo>
                  <a:lnTo>
                    <a:pt x="1702" y="170"/>
                  </a:lnTo>
                  <a:lnTo>
                    <a:pt x="1711" y="176"/>
                  </a:lnTo>
                  <a:lnTo>
                    <a:pt x="1721" y="191"/>
                  </a:lnTo>
                  <a:lnTo>
                    <a:pt x="1729" y="203"/>
                  </a:lnTo>
                  <a:lnTo>
                    <a:pt x="1742" y="216"/>
                  </a:lnTo>
                  <a:lnTo>
                    <a:pt x="1758" y="229"/>
                  </a:lnTo>
                  <a:lnTo>
                    <a:pt x="1775" y="241"/>
                  </a:lnTo>
                  <a:lnTo>
                    <a:pt x="1792" y="251"/>
                  </a:lnTo>
                  <a:lnTo>
                    <a:pt x="1808" y="259"/>
                  </a:lnTo>
                  <a:lnTo>
                    <a:pt x="1822" y="261"/>
                  </a:lnTo>
                  <a:lnTo>
                    <a:pt x="1811" y="248"/>
                  </a:lnTo>
                  <a:lnTo>
                    <a:pt x="1796" y="234"/>
                  </a:lnTo>
                  <a:lnTo>
                    <a:pt x="1781" y="218"/>
                  </a:lnTo>
                  <a:lnTo>
                    <a:pt x="1768" y="203"/>
                  </a:lnTo>
                  <a:lnTo>
                    <a:pt x="1758" y="190"/>
                  </a:lnTo>
                  <a:lnTo>
                    <a:pt x="1755" y="182"/>
                  </a:lnTo>
                  <a:lnTo>
                    <a:pt x="1756" y="179"/>
                  </a:lnTo>
                  <a:lnTo>
                    <a:pt x="1760" y="177"/>
                  </a:lnTo>
                  <a:lnTo>
                    <a:pt x="1769" y="180"/>
                  </a:lnTo>
                  <a:lnTo>
                    <a:pt x="1777" y="184"/>
                  </a:lnTo>
                  <a:lnTo>
                    <a:pt x="1788" y="190"/>
                  </a:lnTo>
                  <a:lnTo>
                    <a:pt x="1801" y="197"/>
                  </a:lnTo>
                  <a:lnTo>
                    <a:pt x="1812" y="205"/>
                  </a:lnTo>
                  <a:lnTo>
                    <a:pt x="1823" y="213"/>
                  </a:lnTo>
                  <a:lnTo>
                    <a:pt x="1833" y="221"/>
                  </a:lnTo>
                  <a:lnTo>
                    <a:pt x="1840" y="228"/>
                  </a:lnTo>
                  <a:lnTo>
                    <a:pt x="1845" y="234"/>
                  </a:lnTo>
                  <a:lnTo>
                    <a:pt x="1848" y="238"/>
                  </a:lnTo>
                  <a:lnTo>
                    <a:pt x="1850" y="246"/>
                  </a:lnTo>
                  <a:lnTo>
                    <a:pt x="1857" y="253"/>
                  </a:lnTo>
                  <a:lnTo>
                    <a:pt x="1868" y="254"/>
                  </a:lnTo>
                  <a:lnTo>
                    <a:pt x="1883" y="255"/>
                  </a:lnTo>
                  <a:lnTo>
                    <a:pt x="1915" y="250"/>
                  </a:lnTo>
                  <a:lnTo>
                    <a:pt x="1932" y="246"/>
                  </a:lnTo>
                  <a:lnTo>
                    <a:pt x="1947" y="243"/>
                  </a:lnTo>
                  <a:lnTo>
                    <a:pt x="1961" y="239"/>
                  </a:lnTo>
                  <a:lnTo>
                    <a:pt x="1971" y="237"/>
                  </a:lnTo>
                  <a:lnTo>
                    <a:pt x="1977" y="235"/>
                  </a:lnTo>
                  <a:lnTo>
                    <a:pt x="1987" y="217"/>
                  </a:lnTo>
                  <a:lnTo>
                    <a:pt x="2001" y="201"/>
                  </a:lnTo>
                  <a:lnTo>
                    <a:pt x="2020" y="187"/>
                  </a:lnTo>
                  <a:lnTo>
                    <a:pt x="2041" y="176"/>
                  </a:lnTo>
                  <a:lnTo>
                    <a:pt x="2063" y="169"/>
                  </a:lnTo>
                  <a:lnTo>
                    <a:pt x="2087" y="164"/>
                  </a:lnTo>
                  <a:lnTo>
                    <a:pt x="2111" y="163"/>
                  </a:lnTo>
                  <a:lnTo>
                    <a:pt x="2138" y="160"/>
                  </a:lnTo>
                  <a:lnTo>
                    <a:pt x="2166" y="154"/>
                  </a:lnTo>
                  <a:lnTo>
                    <a:pt x="2196" y="149"/>
                  </a:lnTo>
                  <a:lnTo>
                    <a:pt x="2225" y="147"/>
                  </a:lnTo>
                  <a:lnTo>
                    <a:pt x="2250" y="138"/>
                  </a:lnTo>
                  <a:lnTo>
                    <a:pt x="2277" y="127"/>
                  </a:lnTo>
                  <a:lnTo>
                    <a:pt x="2305" y="115"/>
                  </a:lnTo>
                  <a:lnTo>
                    <a:pt x="2335" y="104"/>
                  </a:lnTo>
                  <a:lnTo>
                    <a:pt x="2364" y="94"/>
                  </a:lnTo>
                  <a:lnTo>
                    <a:pt x="2393" y="86"/>
                  </a:lnTo>
                  <a:lnTo>
                    <a:pt x="2418" y="84"/>
                  </a:lnTo>
                  <a:lnTo>
                    <a:pt x="2433" y="84"/>
                  </a:lnTo>
                  <a:lnTo>
                    <a:pt x="2448" y="83"/>
                  </a:lnTo>
                  <a:lnTo>
                    <a:pt x="2463" y="83"/>
                  </a:lnTo>
                  <a:lnTo>
                    <a:pt x="2476" y="84"/>
                  </a:lnTo>
                  <a:lnTo>
                    <a:pt x="2489" y="86"/>
                  </a:lnTo>
                  <a:lnTo>
                    <a:pt x="2500" y="93"/>
                  </a:lnTo>
                  <a:lnTo>
                    <a:pt x="2507" y="101"/>
                  </a:lnTo>
                  <a:lnTo>
                    <a:pt x="2513" y="113"/>
                  </a:lnTo>
                  <a:lnTo>
                    <a:pt x="2514" y="132"/>
                  </a:lnTo>
                  <a:lnTo>
                    <a:pt x="2535" y="207"/>
                  </a:lnTo>
                  <a:lnTo>
                    <a:pt x="2550" y="281"/>
                  </a:lnTo>
                  <a:lnTo>
                    <a:pt x="2560" y="356"/>
                  </a:lnTo>
                  <a:lnTo>
                    <a:pt x="2565" y="432"/>
                  </a:lnTo>
                  <a:lnTo>
                    <a:pt x="2569" y="511"/>
                  </a:lnTo>
                  <a:lnTo>
                    <a:pt x="2570" y="591"/>
                  </a:lnTo>
                  <a:lnTo>
                    <a:pt x="2570" y="675"/>
                  </a:lnTo>
                  <a:lnTo>
                    <a:pt x="2571" y="708"/>
                  </a:lnTo>
                  <a:lnTo>
                    <a:pt x="2574" y="740"/>
                  </a:lnTo>
                  <a:lnTo>
                    <a:pt x="2576" y="769"/>
                  </a:lnTo>
                  <a:lnTo>
                    <a:pt x="2577" y="798"/>
                  </a:lnTo>
                  <a:lnTo>
                    <a:pt x="2575" y="825"/>
                  </a:lnTo>
                  <a:lnTo>
                    <a:pt x="2570" y="851"/>
                  </a:lnTo>
                  <a:lnTo>
                    <a:pt x="2559" y="874"/>
                  </a:lnTo>
                  <a:lnTo>
                    <a:pt x="2542" y="896"/>
                  </a:lnTo>
                  <a:lnTo>
                    <a:pt x="2535" y="905"/>
                  </a:lnTo>
                  <a:lnTo>
                    <a:pt x="2529" y="920"/>
                  </a:lnTo>
                  <a:lnTo>
                    <a:pt x="2522" y="939"/>
                  </a:lnTo>
                  <a:lnTo>
                    <a:pt x="2516" y="961"/>
                  </a:lnTo>
                  <a:lnTo>
                    <a:pt x="2501" y="1011"/>
                  </a:lnTo>
                  <a:lnTo>
                    <a:pt x="2495" y="1035"/>
                  </a:lnTo>
                  <a:lnTo>
                    <a:pt x="2490" y="1057"/>
                  </a:lnTo>
                  <a:lnTo>
                    <a:pt x="2486" y="1076"/>
                  </a:lnTo>
                  <a:lnTo>
                    <a:pt x="2484" y="1091"/>
                  </a:lnTo>
                  <a:lnTo>
                    <a:pt x="2482" y="1099"/>
                  </a:lnTo>
                  <a:lnTo>
                    <a:pt x="2466" y="1137"/>
                  </a:lnTo>
                  <a:lnTo>
                    <a:pt x="2444" y="1178"/>
                  </a:lnTo>
                  <a:lnTo>
                    <a:pt x="2418" y="1219"/>
                  </a:lnTo>
                  <a:lnTo>
                    <a:pt x="2391" y="1259"/>
                  </a:lnTo>
                  <a:lnTo>
                    <a:pt x="2362" y="1297"/>
                  </a:lnTo>
                  <a:lnTo>
                    <a:pt x="2331" y="1333"/>
                  </a:lnTo>
                  <a:lnTo>
                    <a:pt x="2303" y="1364"/>
                  </a:lnTo>
                  <a:lnTo>
                    <a:pt x="2293" y="1375"/>
                  </a:lnTo>
                  <a:lnTo>
                    <a:pt x="2282" y="1390"/>
                  </a:lnTo>
                  <a:lnTo>
                    <a:pt x="2270" y="1408"/>
                  </a:lnTo>
                  <a:lnTo>
                    <a:pt x="2245" y="1447"/>
                  </a:lnTo>
                  <a:lnTo>
                    <a:pt x="2235" y="1466"/>
                  </a:lnTo>
                  <a:lnTo>
                    <a:pt x="2228" y="1481"/>
                  </a:lnTo>
                  <a:lnTo>
                    <a:pt x="2220" y="1489"/>
                  </a:lnTo>
                  <a:lnTo>
                    <a:pt x="2207" y="1497"/>
                  </a:lnTo>
                  <a:lnTo>
                    <a:pt x="2192" y="1500"/>
                  </a:lnTo>
                  <a:lnTo>
                    <a:pt x="2176" y="1504"/>
                  </a:lnTo>
                  <a:lnTo>
                    <a:pt x="2163" y="1507"/>
                  </a:lnTo>
                  <a:lnTo>
                    <a:pt x="2153" y="1508"/>
                  </a:lnTo>
                  <a:lnTo>
                    <a:pt x="2149" y="1509"/>
                  </a:lnTo>
                  <a:lnTo>
                    <a:pt x="2133" y="1514"/>
                  </a:lnTo>
                  <a:lnTo>
                    <a:pt x="2116" y="1524"/>
                  </a:lnTo>
                  <a:lnTo>
                    <a:pt x="2097" y="1535"/>
                  </a:lnTo>
                  <a:lnTo>
                    <a:pt x="2080" y="1547"/>
                  </a:lnTo>
                  <a:lnTo>
                    <a:pt x="2065" y="1562"/>
                  </a:lnTo>
                  <a:lnTo>
                    <a:pt x="2055" y="1577"/>
                  </a:lnTo>
                  <a:lnTo>
                    <a:pt x="2052" y="1591"/>
                  </a:lnTo>
                  <a:lnTo>
                    <a:pt x="2048" y="1623"/>
                  </a:lnTo>
                  <a:lnTo>
                    <a:pt x="2036" y="1654"/>
                  </a:lnTo>
                  <a:lnTo>
                    <a:pt x="2017" y="1685"/>
                  </a:lnTo>
                  <a:lnTo>
                    <a:pt x="1995" y="1713"/>
                  </a:lnTo>
                  <a:lnTo>
                    <a:pt x="1971" y="1742"/>
                  </a:lnTo>
                  <a:lnTo>
                    <a:pt x="1945" y="1767"/>
                  </a:lnTo>
                  <a:lnTo>
                    <a:pt x="1919" y="1792"/>
                  </a:lnTo>
                  <a:lnTo>
                    <a:pt x="1895" y="1814"/>
                  </a:lnTo>
                  <a:lnTo>
                    <a:pt x="1875" y="1834"/>
                  </a:lnTo>
                  <a:lnTo>
                    <a:pt x="1854" y="1857"/>
                  </a:lnTo>
                  <a:lnTo>
                    <a:pt x="1838" y="1882"/>
                  </a:lnTo>
                  <a:lnTo>
                    <a:pt x="1827" y="1908"/>
                  </a:lnTo>
                  <a:lnTo>
                    <a:pt x="1818" y="1937"/>
                  </a:lnTo>
                  <a:lnTo>
                    <a:pt x="1813" y="1971"/>
                  </a:lnTo>
                  <a:lnTo>
                    <a:pt x="1811" y="2010"/>
                  </a:lnTo>
                  <a:lnTo>
                    <a:pt x="1809" y="2054"/>
                  </a:lnTo>
                  <a:lnTo>
                    <a:pt x="1798" y="2054"/>
                  </a:lnTo>
                  <a:lnTo>
                    <a:pt x="1791" y="2057"/>
                  </a:lnTo>
                  <a:lnTo>
                    <a:pt x="1784" y="2060"/>
                  </a:lnTo>
                  <a:lnTo>
                    <a:pt x="1777" y="2062"/>
                  </a:lnTo>
                  <a:lnTo>
                    <a:pt x="1692" y="2575"/>
                  </a:lnTo>
                  <a:lnTo>
                    <a:pt x="1695" y="2655"/>
                  </a:lnTo>
                  <a:lnTo>
                    <a:pt x="1701" y="2734"/>
                  </a:lnTo>
                  <a:lnTo>
                    <a:pt x="1710" y="2811"/>
                  </a:lnTo>
                  <a:lnTo>
                    <a:pt x="1717" y="2889"/>
                  </a:lnTo>
                  <a:lnTo>
                    <a:pt x="1723" y="2966"/>
                  </a:lnTo>
                  <a:lnTo>
                    <a:pt x="1726" y="3045"/>
                  </a:lnTo>
                  <a:lnTo>
                    <a:pt x="1695" y="3536"/>
                  </a:lnTo>
                  <a:lnTo>
                    <a:pt x="1696" y="3549"/>
                  </a:lnTo>
                  <a:lnTo>
                    <a:pt x="1700" y="3567"/>
                  </a:lnTo>
                  <a:lnTo>
                    <a:pt x="1706" y="3588"/>
                  </a:lnTo>
                  <a:lnTo>
                    <a:pt x="1713" y="3609"/>
                  </a:lnTo>
                  <a:lnTo>
                    <a:pt x="1722" y="3631"/>
                  </a:lnTo>
                  <a:lnTo>
                    <a:pt x="1731" y="3650"/>
                  </a:lnTo>
                  <a:lnTo>
                    <a:pt x="1739" y="3669"/>
                  </a:lnTo>
                  <a:lnTo>
                    <a:pt x="1748" y="3682"/>
                  </a:lnTo>
                  <a:lnTo>
                    <a:pt x="1755" y="3692"/>
                  </a:lnTo>
                  <a:lnTo>
                    <a:pt x="1760" y="3697"/>
                  </a:lnTo>
                  <a:lnTo>
                    <a:pt x="1769" y="3707"/>
                  </a:lnTo>
                  <a:lnTo>
                    <a:pt x="1780" y="3719"/>
                  </a:lnTo>
                  <a:lnTo>
                    <a:pt x="1791" y="3734"/>
                  </a:lnTo>
                  <a:lnTo>
                    <a:pt x="1803" y="3749"/>
                  </a:lnTo>
                  <a:lnTo>
                    <a:pt x="1816" y="3765"/>
                  </a:lnTo>
                  <a:lnTo>
                    <a:pt x="1827" y="3781"/>
                  </a:lnTo>
                  <a:lnTo>
                    <a:pt x="1835" y="3794"/>
                  </a:lnTo>
                  <a:lnTo>
                    <a:pt x="1841" y="3807"/>
                  </a:lnTo>
                  <a:lnTo>
                    <a:pt x="1844" y="3815"/>
                  </a:lnTo>
                  <a:lnTo>
                    <a:pt x="1841" y="3825"/>
                  </a:lnTo>
                  <a:lnTo>
                    <a:pt x="1835" y="3835"/>
                  </a:lnTo>
                  <a:lnTo>
                    <a:pt x="1828" y="3845"/>
                  </a:lnTo>
                  <a:lnTo>
                    <a:pt x="1819" y="3855"/>
                  </a:lnTo>
                  <a:lnTo>
                    <a:pt x="1811" y="3862"/>
                  </a:lnTo>
                  <a:lnTo>
                    <a:pt x="1801" y="3868"/>
                  </a:lnTo>
                  <a:lnTo>
                    <a:pt x="1792" y="3871"/>
                  </a:lnTo>
                  <a:lnTo>
                    <a:pt x="1785" y="3871"/>
                  </a:lnTo>
                  <a:lnTo>
                    <a:pt x="1779" y="3867"/>
                  </a:lnTo>
                  <a:lnTo>
                    <a:pt x="1774" y="3860"/>
                  </a:lnTo>
                  <a:lnTo>
                    <a:pt x="1772" y="3846"/>
                  </a:lnTo>
                  <a:lnTo>
                    <a:pt x="1768" y="3865"/>
                  </a:lnTo>
                  <a:lnTo>
                    <a:pt x="1761" y="3877"/>
                  </a:lnTo>
                  <a:lnTo>
                    <a:pt x="1754" y="3883"/>
                  </a:lnTo>
                  <a:lnTo>
                    <a:pt x="1745" y="3885"/>
                  </a:lnTo>
                  <a:lnTo>
                    <a:pt x="1736" y="3884"/>
                  </a:lnTo>
                  <a:lnTo>
                    <a:pt x="1726" y="3879"/>
                  </a:lnTo>
                  <a:lnTo>
                    <a:pt x="1716" y="3872"/>
                  </a:lnTo>
                  <a:lnTo>
                    <a:pt x="1697" y="3853"/>
                  </a:lnTo>
                  <a:lnTo>
                    <a:pt x="1683" y="3834"/>
                  </a:lnTo>
                  <a:lnTo>
                    <a:pt x="1678" y="3826"/>
                  </a:lnTo>
                  <a:lnTo>
                    <a:pt x="1672" y="3815"/>
                  </a:lnTo>
                  <a:lnTo>
                    <a:pt x="1668" y="3803"/>
                  </a:lnTo>
                  <a:lnTo>
                    <a:pt x="1664" y="3789"/>
                  </a:lnTo>
                  <a:lnTo>
                    <a:pt x="1657" y="3765"/>
                  </a:lnTo>
                  <a:lnTo>
                    <a:pt x="1651" y="3754"/>
                  </a:lnTo>
                  <a:lnTo>
                    <a:pt x="1643" y="3745"/>
                  </a:lnTo>
                  <a:lnTo>
                    <a:pt x="1632" y="3740"/>
                  </a:lnTo>
                  <a:lnTo>
                    <a:pt x="1619" y="3738"/>
                  </a:lnTo>
                  <a:lnTo>
                    <a:pt x="1601" y="3735"/>
                  </a:lnTo>
                  <a:lnTo>
                    <a:pt x="1588" y="3729"/>
                  </a:lnTo>
                  <a:lnTo>
                    <a:pt x="1578" y="3719"/>
                  </a:lnTo>
                  <a:lnTo>
                    <a:pt x="1572" y="3706"/>
                  </a:lnTo>
                  <a:lnTo>
                    <a:pt x="1569" y="3691"/>
                  </a:lnTo>
                  <a:lnTo>
                    <a:pt x="1568" y="3674"/>
                  </a:lnTo>
                  <a:lnTo>
                    <a:pt x="1573" y="3634"/>
                  </a:lnTo>
                  <a:lnTo>
                    <a:pt x="1577" y="3615"/>
                  </a:lnTo>
                  <a:lnTo>
                    <a:pt x="1582" y="3594"/>
                  </a:lnTo>
                  <a:lnTo>
                    <a:pt x="1587" y="3574"/>
                  </a:lnTo>
                  <a:lnTo>
                    <a:pt x="1592" y="3556"/>
                  </a:lnTo>
                  <a:lnTo>
                    <a:pt x="1595" y="3540"/>
                  </a:lnTo>
                  <a:lnTo>
                    <a:pt x="1598" y="3525"/>
                  </a:lnTo>
                  <a:lnTo>
                    <a:pt x="1599" y="3513"/>
                  </a:lnTo>
                  <a:lnTo>
                    <a:pt x="1596" y="3457"/>
                  </a:lnTo>
                  <a:lnTo>
                    <a:pt x="1588" y="3404"/>
                  </a:lnTo>
                  <a:lnTo>
                    <a:pt x="1577" y="3351"/>
                  </a:lnTo>
                  <a:lnTo>
                    <a:pt x="1564" y="3298"/>
                  </a:lnTo>
                  <a:lnTo>
                    <a:pt x="1550" y="3246"/>
                  </a:lnTo>
                  <a:lnTo>
                    <a:pt x="1536" y="3191"/>
                  </a:lnTo>
                  <a:lnTo>
                    <a:pt x="1524" y="3136"/>
                  </a:lnTo>
                  <a:lnTo>
                    <a:pt x="1514" y="3079"/>
                  </a:lnTo>
                  <a:lnTo>
                    <a:pt x="1509" y="3020"/>
                  </a:lnTo>
                  <a:lnTo>
                    <a:pt x="1502" y="2836"/>
                  </a:lnTo>
                  <a:lnTo>
                    <a:pt x="1461" y="2481"/>
                  </a:lnTo>
                  <a:lnTo>
                    <a:pt x="1476" y="2426"/>
                  </a:lnTo>
                  <a:lnTo>
                    <a:pt x="1483" y="2371"/>
                  </a:lnTo>
                  <a:lnTo>
                    <a:pt x="1487" y="2318"/>
                  </a:lnTo>
                  <a:lnTo>
                    <a:pt x="1484" y="2263"/>
                  </a:lnTo>
                  <a:lnTo>
                    <a:pt x="1481" y="2209"/>
                  </a:lnTo>
                  <a:lnTo>
                    <a:pt x="1475" y="2155"/>
                  </a:lnTo>
                  <a:lnTo>
                    <a:pt x="1467" y="2101"/>
                  </a:lnTo>
                  <a:lnTo>
                    <a:pt x="1461" y="2044"/>
                  </a:lnTo>
                  <a:lnTo>
                    <a:pt x="1456" y="1988"/>
                  </a:lnTo>
                  <a:lnTo>
                    <a:pt x="1455" y="1929"/>
                  </a:lnTo>
                  <a:lnTo>
                    <a:pt x="1446" y="1918"/>
                  </a:lnTo>
                  <a:lnTo>
                    <a:pt x="1440" y="1904"/>
                  </a:lnTo>
                  <a:lnTo>
                    <a:pt x="1438" y="1886"/>
                  </a:lnTo>
                  <a:lnTo>
                    <a:pt x="1438" y="1843"/>
                  </a:lnTo>
                  <a:lnTo>
                    <a:pt x="1443" y="1793"/>
                  </a:lnTo>
                  <a:lnTo>
                    <a:pt x="1444" y="1769"/>
                  </a:lnTo>
                  <a:lnTo>
                    <a:pt x="1445" y="1745"/>
                  </a:lnTo>
                  <a:lnTo>
                    <a:pt x="1444" y="1723"/>
                  </a:lnTo>
                  <a:lnTo>
                    <a:pt x="1441" y="1703"/>
                  </a:lnTo>
                  <a:lnTo>
                    <a:pt x="1435" y="1686"/>
                  </a:lnTo>
                  <a:lnTo>
                    <a:pt x="1423" y="1664"/>
                  </a:lnTo>
                  <a:lnTo>
                    <a:pt x="1407" y="1643"/>
                  </a:lnTo>
                  <a:lnTo>
                    <a:pt x="1373" y="1609"/>
                  </a:lnTo>
                  <a:lnTo>
                    <a:pt x="1355" y="1593"/>
                  </a:lnTo>
                  <a:lnTo>
                    <a:pt x="1338" y="1575"/>
                  </a:lnTo>
                  <a:lnTo>
                    <a:pt x="1325" y="1558"/>
                  </a:lnTo>
                  <a:lnTo>
                    <a:pt x="1312" y="1539"/>
                  </a:lnTo>
                  <a:lnTo>
                    <a:pt x="1305" y="1516"/>
                  </a:lnTo>
                  <a:lnTo>
                    <a:pt x="1302" y="1492"/>
                  </a:lnTo>
                  <a:lnTo>
                    <a:pt x="1305" y="1488"/>
                  </a:lnTo>
                  <a:lnTo>
                    <a:pt x="1302" y="1479"/>
                  </a:lnTo>
                  <a:lnTo>
                    <a:pt x="1296" y="1468"/>
                  </a:lnTo>
                  <a:lnTo>
                    <a:pt x="1286" y="1455"/>
                  </a:lnTo>
                  <a:lnTo>
                    <a:pt x="1273" y="1438"/>
                  </a:lnTo>
                  <a:lnTo>
                    <a:pt x="1257" y="1419"/>
                  </a:lnTo>
                  <a:lnTo>
                    <a:pt x="1238" y="1400"/>
                  </a:lnTo>
                  <a:lnTo>
                    <a:pt x="1199" y="1355"/>
                  </a:lnTo>
                  <a:lnTo>
                    <a:pt x="1177" y="1332"/>
                  </a:lnTo>
                  <a:lnTo>
                    <a:pt x="1155" y="1310"/>
                  </a:lnTo>
                  <a:lnTo>
                    <a:pt x="1134" y="1286"/>
                  </a:lnTo>
                  <a:lnTo>
                    <a:pt x="1113" y="1264"/>
                  </a:lnTo>
                  <a:lnTo>
                    <a:pt x="1093" y="1243"/>
                  </a:lnTo>
                  <a:lnTo>
                    <a:pt x="1076" y="1224"/>
                  </a:lnTo>
                  <a:lnTo>
                    <a:pt x="1060" y="1206"/>
                  </a:lnTo>
                  <a:lnTo>
                    <a:pt x="1048" y="1190"/>
                  </a:lnTo>
                  <a:lnTo>
                    <a:pt x="1038" y="1178"/>
                  </a:lnTo>
                  <a:lnTo>
                    <a:pt x="1032" y="1168"/>
                  </a:lnTo>
                  <a:lnTo>
                    <a:pt x="1022" y="1148"/>
                  </a:lnTo>
                  <a:lnTo>
                    <a:pt x="1008" y="1125"/>
                  </a:lnTo>
                  <a:lnTo>
                    <a:pt x="994" y="1102"/>
                  </a:lnTo>
                  <a:lnTo>
                    <a:pt x="976" y="1076"/>
                  </a:lnTo>
                  <a:lnTo>
                    <a:pt x="939" y="1027"/>
                  </a:lnTo>
                  <a:lnTo>
                    <a:pt x="920" y="1004"/>
                  </a:lnTo>
                  <a:lnTo>
                    <a:pt x="902" y="986"/>
                  </a:lnTo>
                  <a:lnTo>
                    <a:pt x="884" y="971"/>
                  </a:lnTo>
                  <a:lnTo>
                    <a:pt x="868" y="963"/>
                  </a:lnTo>
                  <a:lnTo>
                    <a:pt x="854" y="959"/>
                  </a:lnTo>
                  <a:lnTo>
                    <a:pt x="802" y="920"/>
                  </a:lnTo>
                  <a:lnTo>
                    <a:pt x="751" y="883"/>
                  </a:lnTo>
                  <a:lnTo>
                    <a:pt x="706" y="849"/>
                  </a:lnTo>
                  <a:lnTo>
                    <a:pt x="664" y="817"/>
                  </a:lnTo>
                  <a:lnTo>
                    <a:pt x="660" y="816"/>
                  </a:lnTo>
                  <a:lnTo>
                    <a:pt x="658" y="816"/>
                  </a:lnTo>
                  <a:lnTo>
                    <a:pt x="656" y="817"/>
                  </a:lnTo>
                  <a:lnTo>
                    <a:pt x="658" y="819"/>
                  </a:lnTo>
                  <a:lnTo>
                    <a:pt x="659" y="821"/>
                  </a:lnTo>
                  <a:lnTo>
                    <a:pt x="662" y="824"/>
                  </a:lnTo>
                  <a:lnTo>
                    <a:pt x="666" y="827"/>
                  </a:lnTo>
                  <a:lnTo>
                    <a:pt x="623" y="800"/>
                  </a:lnTo>
                  <a:lnTo>
                    <a:pt x="576" y="766"/>
                  </a:lnTo>
                  <a:lnTo>
                    <a:pt x="535" y="731"/>
                  </a:lnTo>
                  <a:lnTo>
                    <a:pt x="496" y="693"/>
                  </a:lnTo>
                  <a:lnTo>
                    <a:pt x="463" y="652"/>
                  </a:lnTo>
                  <a:lnTo>
                    <a:pt x="435" y="609"/>
                  </a:lnTo>
                  <a:lnTo>
                    <a:pt x="410" y="564"/>
                  </a:lnTo>
                  <a:lnTo>
                    <a:pt x="392" y="515"/>
                  </a:lnTo>
                  <a:lnTo>
                    <a:pt x="387" y="499"/>
                  </a:lnTo>
                  <a:lnTo>
                    <a:pt x="379" y="480"/>
                  </a:lnTo>
                  <a:lnTo>
                    <a:pt x="372" y="458"/>
                  </a:lnTo>
                  <a:lnTo>
                    <a:pt x="363" y="436"/>
                  </a:lnTo>
                  <a:lnTo>
                    <a:pt x="352" y="412"/>
                  </a:lnTo>
                  <a:lnTo>
                    <a:pt x="340" y="392"/>
                  </a:lnTo>
                  <a:lnTo>
                    <a:pt x="327" y="373"/>
                  </a:lnTo>
                  <a:lnTo>
                    <a:pt x="312" y="357"/>
                  </a:lnTo>
                  <a:lnTo>
                    <a:pt x="295" y="347"/>
                  </a:lnTo>
                  <a:lnTo>
                    <a:pt x="275" y="344"/>
                  </a:lnTo>
                  <a:lnTo>
                    <a:pt x="237" y="342"/>
                  </a:lnTo>
                  <a:lnTo>
                    <a:pt x="207" y="339"/>
                  </a:lnTo>
                  <a:lnTo>
                    <a:pt x="185" y="335"/>
                  </a:lnTo>
                  <a:lnTo>
                    <a:pt x="168" y="328"/>
                  </a:lnTo>
                  <a:lnTo>
                    <a:pt x="157" y="319"/>
                  </a:lnTo>
                  <a:lnTo>
                    <a:pt x="149" y="307"/>
                  </a:lnTo>
                  <a:lnTo>
                    <a:pt x="146" y="289"/>
                  </a:lnTo>
                  <a:lnTo>
                    <a:pt x="144" y="269"/>
                  </a:lnTo>
                  <a:lnTo>
                    <a:pt x="146" y="243"/>
                  </a:lnTo>
                  <a:lnTo>
                    <a:pt x="147" y="212"/>
                  </a:lnTo>
                  <a:lnTo>
                    <a:pt x="148" y="175"/>
                  </a:lnTo>
                  <a:lnTo>
                    <a:pt x="144" y="160"/>
                  </a:lnTo>
                  <a:lnTo>
                    <a:pt x="136" y="147"/>
                  </a:lnTo>
                  <a:lnTo>
                    <a:pt x="122" y="134"/>
                  </a:lnTo>
                  <a:lnTo>
                    <a:pt x="105" y="123"/>
                  </a:lnTo>
                  <a:lnTo>
                    <a:pt x="87" y="115"/>
                  </a:lnTo>
                  <a:lnTo>
                    <a:pt x="69" y="106"/>
                  </a:lnTo>
                  <a:lnTo>
                    <a:pt x="53" y="99"/>
                  </a:lnTo>
                  <a:lnTo>
                    <a:pt x="41" y="93"/>
                  </a:lnTo>
                  <a:lnTo>
                    <a:pt x="34" y="88"/>
                  </a:lnTo>
                  <a:lnTo>
                    <a:pt x="29" y="81"/>
                  </a:lnTo>
                  <a:lnTo>
                    <a:pt x="23" y="73"/>
                  </a:lnTo>
                  <a:lnTo>
                    <a:pt x="16" y="63"/>
                  </a:lnTo>
                  <a:lnTo>
                    <a:pt x="7" y="43"/>
                  </a:lnTo>
                  <a:lnTo>
                    <a:pt x="3" y="35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5" y="20"/>
                  </a:lnTo>
                  <a:lnTo>
                    <a:pt x="12" y="24"/>
                  </a:lnTo>
                  <a:lnTo>
                    <a:pt x="21" y="33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66FFF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 noEditPoints="1"/>
            </p:cNvSpPr>
            <p:nvPr/>
          </p:nvSpPr>
          <p:spPr bwMode="auto">
            <a:xfrm>
              <a:off x="4865688" y="2130425"/>
              <a:ext cx="2046288" cy="3084513"/>
            </a:xfrm>
            <a:custGeom>
              <a:avLst/>
              <a:gdLst/>
              <a:ahLst/>
              <a:cxnLst>
                <a:cxn ang="0">
                  <a:pos x="1966" y="673"/>
                </a:cxn>
                <a:cxn ang="0">
                  <a:pos x="1948" y="677"/>
                </a:cxn>
                <a:cxn ang="0">
                  <a:pos x="2360" y="324"/>
                </a:cxn>
                <a:cxn ang="0">
                  <a:pos x="2345" y="607"/>
                </a:cxn>
                <a:cxn ang="0">
                  <a:pos x="2377" y="254"/>
                </a:cxn>
                <a:cxn ang="0">
                  <a:pos x="251" y="95"/>
                </a:cxn>
                <a:cxn ang="0">
                  <a:pos x="529" y="388"/>
                </a:cxn>
                <a:cxn ang="0">
                  <a:pos x="901" y="685"/>
                </a:cxn>
                <a:cxn ang="0">
                  <a:pos x="1429" y="1057"/>
                </a:cxn>
                <a:cxn ang="0">
                  <a:pos x="1665" y="1193"/>
                </a:cxn>
                <a:cxn ang="0">
                  <a:pos x="1827" y="1033"/>
                </a:cxn>
                <a:cxn ang="0">
                  <a:pos x="1738" y="852"/>
                </a:cxn>
                <a:cxn ang="0">
                  <a:pos x="1322" y="556"/>
                </a:cxn>
                <a:cxn ang="0">
                  <a:pos x="924" y="314"/>
                </a:cxn>
                <a:cxn ang="0">
                  <a:pos x="711" y="361"/>
                </a:cxn>
                <a:cxn ang="0">
                  <a:pos x="710" y="330"/>
                </a:cxn>
                <a:cxn ang="0">
                  <a:pos x="505" y="282"/>
                </a:cxn>
                <a:cxn ang="0">
                  <a:pos x="667" y="283"/>
                </a:cxn>
                <a:cxn ang="0">
                  <a:pos x="725" y="214"/>
                </a:cxn>
                <a:cxn ang="0">
                  <a:pos x="924" y="192"/>
                </a:cxn>
                <a:cxn ang="0">
                  <a:pos x="1160" y="310"/>
                </a:cxn>
                <a:cxn ang="0">
                  <a:pos x="1634" y="583"/>
                </a:cxn>
                <a:cxn ang="0">
                  <a:pos x="2057" y="660"/>
                </a:cxn>
                <a:cxn ang="0">
                  <a:pos x="1986" y="575"/>
                </a:cxn>
                <a:cxn ang="0">
                  <a:pos x="1955" y="511"/>
                </a:cxn>
                <a:cxn ang="0">
                  <a:pos x="1944" y="388"/>
                </a:cxn>
                <a:cxn ang="0">
                  <a:pos x="1927" y="578"/>
                </a:cxn>
                <a:cxn ang="0">
                  <a:pos x="1915" y="399"/>
                </a:cxn>
                <a:cxn ang="0">
                  <a:pos x="1846" y="394"/>
                </a:cxn>
                <a:cxn ang="0">
                  <a:pos x="1731" y="331"/>
                </a:cxn>
                <a:cxn ang="0">
                  <a:pos x="1675" y="249"/>
                </a:cxn>
                <a:cxn ang="0">
                  <a:pos x="1670" y="222"/>
                </a:cxn>
                <a:cxn ang="0">
                  <a:pos x="1752" y="267"/>
                </a:cxn>
                <a:cxn ang="0">
                  <a:pos x="1693" y="171"/>
                </a:cxn>
                <a:cxn ang="0">
                  <a:pos x="1810" y="247"/>
                </a:cxn>
                <a:cxn ang="0">
                  <a:pos x="1822" y="212"/>
                </a:cxn>
                <a:cxn ang="0">
                  <a:pos x="1961" y="239"/>
                </a:cxn>
                <a:cxn ang="0">
                  <a:pos x="2195" y="149"/>
                </a:cxn>
                <a:cxn ang="0">
                  <a:pos x="2476" y="82"/>
                </a:cxn>
                <a:cxn ang="0">
                  <a:pos x="2571" y="673"/>
                </a:cxn>
                <a:cxn ang="0">
                  <a:pos x="2515" y="960"/>
                </a:cxn>
                <a:cxn ang="0">
                  <a:pos x="2331" y="1333"/>
                </a:cxn>
                <a:cxn ang="0">
                  <a:pos x="2177" y="1504"/>
                </a:cxn>
                <a:cxn ang="0">
                  <a:pos x="2035" y="1654"/>
                </a:cxn>
                <a:cxn ang="0">
                  <a:pos x="1813" y="1970"/>
                </a:cxn>
                <a:cxn ang="0">
                  <a:pos x="1723" y="2966"/>
                </a:cxn>
                <a:cxn ang="0">
                  <a:pos x="1760" y="3697"/>
                </a:cxn>
                <a:cxn ang="0">
                  <a:pos x="1810" y="3861"/>
                </a:cxn>
                <a:cxn ang="0">
                  <a:pos x="1726" y="3879"/>
                </a:cxn>
                <a:cxn ang="0">
                  <a:pos x="1643" y="3745"/>
                </a:cxn>
                <a:cxn ang="0">
                  <a:pos x="1586" y="3574"/>
                </a:cxn>
                <a:cxn ang="0">
                  <a:pos x="1514" y="3078"/>
                </a:cxn>
                <a:cxn ang="0">
                  <a:pos x="1456" y="1986"/>
                </a:cxn>
                <a:cxn ang="0">
                  <a:pos x="1436" y="1685"/>
                </a:cxn>
                <a:cxn ang="0">
                  <a:pos x="1303" y="1478"/>
                </a:cxn>
                <a:cxn ang="0">
                  <a:pos x="1094" y="1243"/>
                </a:cxn>
                <a:cxn ang="0">
                  <a:pos x="920" y="1004"/>
                </a:cxn>
                <a:cxn ang="0">
                  <a:pos x="657" y="818"/>
                </a:cxn>
                <a:cxn ang="0">
                  <a:pos x="386" y="497"/>
                </a:cxn>
                <a:cxn ang="0">
                  <a:pos x="169" y="327"/>
                </a:cxn>
                <a:cxn ang="0">
                  <a:pos x="87" y="113"/>
                </a:cxn>
                <a:cxn ang="0">
                  <a:pos x="1" y="18"/>
                </a:cxn>
              </a:cxnLst>
              <a:rect l="0" t="0" r="r" b="b"/>
              <a:pathLst>
                <a:path w="2578" h="3885">
                  <a:moveTo>
                    <a:pt x="664" y="826"/>
                  </a:moveTo>
                  <a:lnTo>
                    <a:pt x="672" y="831"/>
                  </a:lnTo>
                  <a:lnTo>
                    <a:pt x="666" y="827"/>
                  </a:lnTo>
                  <a:lnTo>
                    <a:pt x="664" y="826"/>
                  </a:lnTo>
                  <a:close/>
                  <a:moveTo>
                    <a:pt x="1902" y="522"/>
                  </a:moveTo>
                  <a:lnTo>
                    <a:pt x="1905" y="553"/>
                  </a:lnTo>
                  <a:lnTo>
                    <a:pt x="1911" y="582"/>
                  </a:lnTo>
                  <a:lnTo>
                    <a:pt x="1921" y="612"/>
                  </a:lnTo>
                  <a:lnTo>
                    <a:pt x="1931" y="639"/>
                  </a:lnTo>
                  <a:lnTo>
                    <a:pt x="1939" y="656"/>
                  </a:lnTo>
                  <a:lnTo>
                    <a:pt x="1952" y="667"/>
                  </a:lnTo>
                  <a:lnTo>
                    <a:pt x="1966" y="673"/>
                  </a:lnTo>
                  <a:lnTo>
                    <a:pt x="1986" y="676"/>
                  </a:lnTo>
                  <a:lnTo>
                    <a:pt x="1991" y="676"/>
                  </a:lnTo>
                  <a:lnTo>
                    <a:pt x="2000" y="674"/>
                  </a:lnTo>
                  <a:lnTo>
                    <a:pt x="2024" y="672"/>
                  </a:lnTo>
                  <a:lnTo>
                    <a:pt x="2048" y="672"/>
                  </a:lnTo>
                  <a:lnTo>
                    <a:pt x="2056" y="674"/>
                  </a:lnTo>
                  <a:lnTo>
                    <a:pt x="2059" y="678"/>
                  </a:lnTo>
                  <a:lnTo>
                    <a:pt x="2041" y="676"/>
                  </a:lnTo>
                  <a:lnTo>
                    <a:pt x="2003" y="676"/>
                  </a:lnTo>
                  <a:lnTo>
                    <a:pt x="1985" y="677"/>
                  </a:lnTo>
                  <a:lnTo>
                    <a:pt x="1965" y="678"/>
                  </a:lnTo>
                  <a:lnTo>
                    <a:pt x="1948" y="677"/>
                  </a:lnTo>
                  <a:lnTo>
                    <a:pt x="1933" y="673"/>
                  </a:lnTo>
                  <a:lnTo>
                    <a:pt x="1922" y="667"/>
                  </a:lnTo>
                  <a:lnTo>
                    <a:pt x="1910" y="652"/>
                  </a:lnTo>
                  <a:lnTo>
                    <a:pt x="1901" y="633"/>
                  </a:lnTo>
                  <a:lnTo>
                    <a:pt x="1895" y="612"/>
                  </a:lnTo>
                  <a:lnTo>
                    <a:pt x="1893" y="588"/>
                  </a:lnTo>
                  <a:lnTo>
                    <a:pt x="1894" y="565"/>
                  </a:lnTo>
                  <a:lnTo>
                    <a:pt x="1896" y="543"/>
                  </a:lnTo>
                  <a:lnTo>
                    <a:pt x="1902" y="522"/>
                  </a:lnTo>
                  <a:close/>
                  <a:moveTo>
                    <a:pt x="2359" y="251"/>
                  </a:moveTo>
                  <a:lnTo>
                    <a:pt x="2359" y="299"/>
                  </a:lnTo>
                  <a:lnTo>
                    <a:pt x="2360" y="324"/>
                  </a:lnTo>
                  <a:lnTo>
                    <a:pt x="2361" y="350"/>
                  </a:lnTo>
                  <a:lnTo>
                    <a:pt x="2361" y="396"/>
                  </a:lnTo>
                  <a:lnTo>
                    <a:pt x="2359" y="413"/>
                  </a:lnTo>
                  <a:lnTo>
                    <a:pt x="2352" y="441"/>
                  </a:lnTo>
                  <a:lnTo>
                    <a:pt x="2344" y="465"/>
                  </a:lnTo>
                  <a:lnTo>
                    <a:pt x="2337" y="489"/>
                  </a:lnTo>
                  <a:lnTo>
                    <a:pt x="2331" y="511"/>
                  </a:lnTo>
                  <a:lnTo>
                    <a:pt x="2327" y="530"/>
                  </a:lnTo>
                  <a:lnTo>
                    <a:pt x="2326" y="550"/>
                  </a:lnTo>
                  <a:lnTo>
                    <a:pt x="2328" y="570"/>
                  </a:lnTo>
                  <a:lnTo>
                    <a:pt x="2334" y="588"/>
                  </a:lnTo>
                  <a:lnTo>
                    <a:pt x="2345" y="607"/>
                  </a:lnTo>
                  <a:lnTo>
                    <a:pt x="2364" y="626"/>
                  </a:lnTo>
                  <a:lnTo>
                    <a:pt x="2387" y="646"/>
                  </a:lnTo>
                  <a:lnTo>
                    <a:pt x="2412" y="411"/>
                  </a:lnTo>
                  <a:lnTo>
                    <a:pt x="2413" y="379"/>
                  </a:lnTo>
                  <a:lnTo>
                    <a:pt x="2414" y="345"/>
                  </a:lnTo>
                  <a:lnTo>
                    <a:pt x="2413" y="310"/>
                  </a:lnTo>
                  <a:lnTo>
                    <a:pt x="2408" y="278"/>
                  </a:lnTo>
                  <a:lnTo>
                    <a:pt x="2403" y="263"/>
                  </a:lnTo>
                  <a:lnTo>
                    <a:pt x="2397" y="256"/>
                  </a:lnTo>
                  <a:lnTo>
                    <a:pt x="2391" y="252"/>
                  </a:lnTo>
                  <a:lnTo>
                    <a:pt x="2385" y="252"/>
                  </a:lnTo>
                  <a:lnTo>
                    <a:pt x="2377" y="254"/>
                  </a:lnTo>
                  <a:lnTo>
                    <a:pt x="2371" y="255"/>
                  </a:lnTo>
                  <a:lnTo>
                    <a:pt x="2365" y="255"/>
                  </a:lnTo>
                  <a:lnTo>
                    <a:pt x="2359" y="251"/>
                  </a:lnTo>
                  <a:close/>
                  <a:moveTo>
                    <a:pt x="36" y="0"/>
                  </a:moveTo>
                  <a:lnTo>
                    <a:pt x="53" y="1"/>
                  </a:lnTo>
                  <a:lnTo>
                    <a:pt x="74" y="6"/>
                  </a:lnTo>
                  <a:lnTo>
                    <a:pt x="100" y="14"/>
                  </a:lnTo>
                  <a:lnTo>
                    <a:pt x="127" y="25"/>
                  </a:lnTo>
                  <a:lnTo>
                    <a:pt x="158" y="39"/>
                  </a:lnTo>
                  <a:lnTo>
                    <a:pt x="188" y="55"/>
                  </a:lnTo>
                  <a:lnTo>
                    <a:pt x="220" y="74"/>
                  </a:lnTo>
                  <a:lnTo>
                    <a:pt x="251" y="95"/>
                  </a:lnTo>
                  <a:lnTo>
                    <a:pt x="281" y="116"/>
                  </a:lnTo>
                  <a:lnTo>
                    <a:pt x="308" y="138"/>
                  </a:lnTo>
                  <a:lnTo>
                    <a:pt x="332" y="161"/>
                  </a:lnTo>
                  <a:lnTo>
                    <a:pt x="353" y="185"/>
                  </a:lnTo>
                  <a:lnTo>
                    <a:pt x="369" y="208"/>
                  </a:lnTo>
                  <a:lnTo>
                    <a:pt x="379" y="231"/>
                  </a:lnTo>
                  <a:lnTo>
                    <a:pt x="391" y="257"/>
                  </a:lnTo>
                  <a:lnTo>
                    <a:pt x="411" y="283"/>
                  </a:lnTo>
                  <a:lnTo>
                    <a:pt x="436" y="310"/>
                  </a:lnTo>
                  <a:lnTo>
                    <a:pt x="464" y="336"/>
                  </a:lnTo>
                  <a:lnTo>
                    <a:pt x="496" y="362"/>
                  </a:lnTo>
                  <a:lnTo>
                    <a:pt x="529" y="388"/>
                  </a:lnTo>
                  <a:lnTo>
                    <a:pt x="564" y="412"/>
                  </a:lnTo>
                  <a:lnTo>
                    <a:pt x="597" y="437"/>
                  </a:lnTo>
                  <a:lnTo>
                    <a:pt x="628" y="460"/>
                  </a:lnTo>
                  <a:lnTo>
                    <a:pt x="655" y="484"/>
                  </a:lnTo>
                  <a:lnTo>
                    <a:pt x="677" y="505"/>
                  </a:lnTo>
                  <a:lnTo>
                    <a:pt x="710" y="535"/>
                  </a:lnTo>
                  <a:lnTo>
                    <a:pt x="743" y="561"/>
                  </a:lnTo>
                  <a:lnTo>
                    <a:pt x="776" y="585"/>
                  </a:lnTo>
                  <a:lnTo>
                    <a:pt x="810" y="607"/>
                  </a:lnTo>
                  <a:lnTo>
                    <a:pt x="842" y="630"/>
                  </a:lnTo>
                  <a:lnTo>
                    <a:pt x="872" y="655"/>
                  </a:lnTo>
                  <a:lnTo>
                    <a:pt x="901" y="685"/>
                  </a:lnTo>
                  <a:lnTo>
                    <a:pt x="927" y="719"/>
                  </a:lnTo>
                  <a:lnTo>
                    <a:pt x="973" y="736"/>
                  </a:lnTo>
                  <a:lnTo>
                    <a:pt x="1021" y="758"/>
                  </a:lnTo>
                  <a:lnTo>
                    <a:pt x="1068" y="784"/>
                  </a:lnTo>
                  <a:lnTo>
                    <a:pt x="1117" y="813"/>
                  </a:lnTo>
                  <a:lnTo>
                    <a:pt x="1165" y="845"/>
                  </a:lnTo>
                  <a:lnTo>
                    <a:pt x="1212" y="880"/>
                  </a:lnTo>
                  <a:lnTo>
                    <a:pt x="1259" y="916"/>
                  </a:lnTo>
                  <a:lnTo>
                    <a:pt x="1304" y="951"/>
                  </a:lnTo>
                  <a:lnTo>
                    <a:pt x="1347" y="988"/>
                  </a:lnTo>
                  <a:lnTo>
                    <a:pt x="1389" y="1024"/>
                  </a:lnTo>
                  <a:lnTo>
                    <a:pt x="1429" y="1057"/>
                  </a:lnTo>
                  <a:lnTo>
                    <a:pt x="1467" y="1089"/>
                  </a:lnTo>
                  <a:lnTo>
                    <a:pt x="1500" y="1119"/>
                  </a:lnTo>
                  <a:lnTo>
                    <a:pt x="1532" y="1143"/>
                  </a:lnTo>
                  <a:lnTo>
                    <a:pt x="1559" y="1165"/>
                  </a:lnTo>
                  <a:lnTo>
                    <a:pt x="1582" y="1181"/>
                  </a:lnTo>
                  <a:lnTo>
                    <a:pt x="1589" y="1184"/>
                  </a:lnTo>
                  <a:lnTo>
                    <a:pt x="1598" y="1186"/>
                  </a:lnTo>
                  <a:lnTo>
                    <a:pt x="1611" y="1190"/>
                  </a:lnTo>
                  <a:lnTo>
                    <a:pt x="1624" y="1193"/>
                  </a:lnTo>
                  <a:lnTo>
                    <a:pt x="1638" y="1194"/>
                  </a:lnTo>
                  <a:lnTo>
                    <a:pt x="1653" y="1194"/>
                  </a:lnTo>
                  <a:lnTo>
                    <a:pt x="1665" y="1193"/>
                  </a:lnTo>
                  <a:lnTo>
                    <a:pt x="1675" y="1188"/>
                  </a:lnTo>
                  <a:lnTo>
                    <a:pt x="1681" y="1180"/>
                  </a:lnTo>
                  <a:lnTo>
                    <a:pt x="1683" y="1168"/>
                  </a:lnTo>
                  <a:lnTo>
                    <a:pt x="1688" y="1148"/>
                  </a:lnTo>
                  <a:lnTo>
                    <a:pt x="1697" y="1131"/>
                  </a:lnTo>
                  <a:lnTo>
                    <a:pt x="1712" y="1115"/>
                  </a:lnTo>
                  <a:lnTo>
                    <a:pt x="1729" y="1099"/>
                  </a:lnTo>
                  <a:lnTo>
                    <a:pt x="1749" y="1085"/>
                  </a:lnTo>
                  <a:lnTo>
                    <a:pt x="1770" y="1073"/>
                  </a:lnTo>
                  <a:lnTo>
                    <a:pt x="1811" y="1053"/>
                  </a:lnTo>
                  <a:lnTo>
                    <a:pt x="1821" y="1045"/>
                  </a:lnTo>
                  <a:lnTo>
                    <a:pt x="1827" y="1033"/>
                  </a:lnTo>
                  <a:lnTo>
                    <a:pt x="1831" y="1015"/>
                  </a:lnTo>
                  <a:lnTo>
                    <a:pt x="1832" y="996"/>
                  </a:lnTo>
                  <a:lnTo>
                    <a:pt x="1832" y="975"/>
                  </a:lnTo>
                  <a:lnTo>
                    <a:pt x="1831" y="953"/>
                  </a:lnTo>
                  <a:lnTo>
                    <a:pt x="1829" y="930"/>
                  </a:lnTo>
                  <a:lnTo>
                    <a:pt x="1827" y="911"/>
                  </a:lnTo>
                  <a:lnTo>
                    <a:pt x="1826" y="892"/>
                  </a:lnTo>
                  <a:lnTo>
                    <a:pt x="1825" y="877"/>
                  </a:lnTo>
                  <a:lnTo>
                    <a:pt x="1808" y="877"/>
                  </a:lnTo>
                  <a:lnTo>
                    <a:pt x="1786" y="873"/>
                  </a:lnTo>
                  <a:lnTo>
                    <a:pt x="1762" y="864"/>
                  </a:lnTo>
                  <a:lnTo>
                    <a:pt x="1738" y="852"/>
                  </a:lnTo>
                  <a:lnTo>
                    <a:pt x="1710" y="837"/>
                  </a:lnTo>
                  <a:lnTo>
                    <a:pt x="1682" y="820"/>
                  </a:lnTo>
                  <a:lnTo>
                    <a:pt x="1655" y="801"/>
                  </a:lnTo>
                  <a:lnTo>
                    <a:pt x="1601" y="762"/>
                  </a:lnTo>
                  <a:lnTo>
                    <a:pt x="1576" y="742"/>
                  </a:lnTo>
                  <a:lnTo>
                    <a:pt x="1553" y="724"/>
                  </a:lnTo>
                  <a:lnTo>
                    <a:pt x="1533" y="706"/>
                  </a:lnTo>
                  <a:lnTo>
                    <a:pt x="1516" y="690"/>
                  </a:lnTo>
                  <a:lnTo>
                    <a:pt x="1462" y="641"/>
                  </a:lnTo>
                  <a:lnTo>
                    <a:pt x="1418" y="610"/>
                  </a:lnTo>
                  <a:lnTo>
                    <a:pt x="1371" y="582"/>
                  </a:lnTo>
                  <a:lnTo>
                    <a:pt x="1322" y="556"/>
                  </a:lnTo>
                  <a:lnTo>
                    <a:pt x="1223" y="509"/>
                  </a:lnTo>
                  <a:lnTo>
                    <a:pt x="1175" y="487"/>
                  </a:lnTo>
                  <a:lnTo>
                    <a:pt x="1128" y="464"/>
                  </a:lnTo>
                  <a:lnTo>
                    <a:pt x="1085" y="438"/>
                  </a:lnTo>
                  <a:lnTo>
                    <a:pt x="1045" y="411"/>
                  </a:lnTo>
                  <a:lnTo>
                    <a:pt x="1008" y="379"/>
                  </a:lnTo>
                  <a:lnTo>
                    <a:pt x="999" y="370"/>
                  </a:lnTo>
                  <a:lnTo>
                    <a:pt x="987" y="359"/>
                  </a:lnTo>
                  <a:lnTo>
                    <a:pt x="973" y="347"/>
                  </a:lnTo>
                  <a:lnTo>
                    <a:pt x="959" y="335"/>
                  </a:lnTo>
                  <a:lnTo>
                    <a:pt x="943" y="324"/>
                  </a:lnTo>
                  <a:lnTo>
                    <a:pt x="924" y="314"/>
                  </a:lnTo>
                  <a:lnTo>
                    <a:pt x="907" y="306"/>
                  </a:lnTo>
                  <a:lnTo>
                    <a:pt x="888" y="303"/>
                  </a:lnTo>
                  <a:lnTo>
                    <a:pt x="870" y="304"/>
                  </a:lnTo>
                  <a:lnTo>
                    <a:pt x="853" y="310"/>
                  </a:lnTo>
                  <a:lnTo>
                    <a:pt x="837" y="322"/>
                  </a:lnTo>
                  <a:lnTo>
                    <a:pt x="833" y="325"/>
                  </a:lnTo>
                  <a:lnTo>
                    <a:pt x="824" y="327"/>
                  </a:lnTo>
                  <a:lnTo>
                    <a:pt x="811" y="332"/>
                  </a:lnTo>
                  <a:lnTo>
                    <a:pt x="795" y="338"/>
                  </a:lnTo>
                  <a:lnTo>
                    <a:pt x="775" y="343"/>
                  </a:lnTo>
                  <a:lnTo>
                    <a:pt x="733" y="356"/>
                  </a:lnTo>
                  <a:lnTo>
                    <a:pt x="711" y="361"/>
                  </a:lnTo>
                  <a:lnTo>
                    <a:pt x="692" y="364"/>
                  </a:lnTo>
                  <a:lnTo>
                    <a:pt x="672" y="367"/>
                  </a:lnTo>
                  <a:lnTo>
                    <a:pt x="656" y="368"/>
                  </a:lnTo>
                  <a:lnTo>
                    <a:pt x="644" y="366"/>
                  </a:lnTo>
                  <a:lnTo>
                    <a:pt x="635" y="362"/>
                  </a:lnTo>
                  <a:lnTo>
                    <a:pt x="632" y="356"/>
                  </a:lnTo>
                  <a:lnTo>
                    <a:pt x="641" y="353"/>
                  </a:lnTo>
                  <a:lnTo>
                    <a:pt x="653" y="351"/>
                  </a:lnTo>
                  <a:lnTo>
                    <a:pt x="683" y="343"/>
                  </a:lnTo>
                  <a:lnTo>
                    <a:pt x="696" y="338"/>
                  </a:lnTo>
                  <a:lnTo>
                    <a:pt x="706" y="335"/>
                  </a:lnTo>
                  <a:lnTo>
                    <a:pt x="710" y="330"/>
                  </a:lnTo>
                  <a:lnTo>
                    <a:pt x="694" y="326"/>
                  </a:lnTo>
                  <a:lnTo>
                    <a:pt x="676" y="325"/>
                  </a:lnTo>
                  <a:lnTo>
                    <a:pt x="656" y="326"/>
                  </a:lnTo>
                  <a:lnTo>
                    <a:pt x="637" y="327"/>
                  </a:lnTo>
                  <a:lnTo>
                    <a:pt x="620" y="327"/>
                  </a:lnTo>
                  <a:lnTo>
                    <a:pt x="596" y="326"/>
                  </a:lnTo>
                  <a:lnTo>
                    <a:pt x="575" y="321"/>
                  </a:lnTo>
                  <a:lnTo>
                    <a:pt x="556" y="315"/>
                  </a:lnTo>
                  <a:lnTo>
                    <a:pt x="537" y="305"/>
                  </a:lnTo>
                  <a:lnTo>
                    <a:pt x="528" y="299"/>
                  </a:lnTo>
                  <a:lnTo>
                    <a:pt x="519" y="292"/>
                  </a:lnTo>
                  <a:lnTo>
                    <a:pt x="505" y="282"/>
                  </a:lnTo>
                  <a:lnTo>
                    <a:pt x="497" y="272"/>
                  </a:lnTo>
                  <a:lnTo>
                    <a:pt x="495" y="266"/>
                  </a:lnTo>
                  <a:lnTo>
                    <a:pt x="495" y="261"/>
                  </a:lnTo>
                  <a:lnTo>
                    <a:pt x="497" y="257"/>
                  </a:lnTo>
                  <a:lnTo>
                    <a:pt x="503" y="256"/>
                  </a:lnTo>
                  <a:lnTo>
                    <a:pt x="519" y="262"/>
                  </a:lnTo>
                  <a:lnTo>
                    <a:pt x="539" y="268"/>
                  </a:lnTo>
                  <a:lnTo>
                    <a:pt x="562" y="274"/>
                  </a:lnTo>
                  <a:lnTo>
                    <a:pt x="588" y="278"/>
                  </a:lnTo>
                  <a:lnTo>
                    <a:pt x="615" y="282"/>
                  </a:lnTo>
                  <a:lnTo>
                    <a:pt x="642" y="283"/>
                  </a:lnTo>
                  <a:lnTo>
                    <a:pt x="667" y="283"/>
                  </a:lnTo>
                  <a:lnTo>
                    <a:pt x="690" y="279"/>
                  </a:lnTo>
                  <a:lnTo>
                    <a:pt x="709" y="273"/>
                  </a:lnTo>
                  <a:lnTo>
                    <a:pt x="705" y="265"/>
                  </a:lnTo>
                  <a:lnTo>
                    <a:pt x="701" y="255"/>
                  </a:lnTo>
                  <a:lnTo>
                    <a:pt x="698" y="242"/>
                  </a:lnTo>
                  <a:lnTo>
                    <a:pt x="695" y="230"/>
                  </a:lnTo>
                  <a:lnTo>
                    <a:pt x="696" y="219"/>
                  </a:lnTo>
                  <a:lnTo>
                    <a:pt x="700" y="209"/>
                  </a:lnTo>
                  <a:lnTo>
                    <a:pt x="709" y="203"/>
                  </a:lnTo>
                  <a:lnTo>
                    <a:pt x="714" y="203"/>
                  </a:lnTo>
                  <a:lnTo>
                    <a:pt x="719" y="207"/>
                  </a:lnTo>
                  <a:lnTo>
                    <a:pt x="725" y="214"/>
                  </a:lnTo>
                  <a:lnTo>
                    <a:pt x="732" y="223"/>
                  </a:lnTo>
                  <a:lnTo>
                    <a:pt x="740" y="230"/>
                  </a:lnTo>
                  <a:lnTo>
                    <a:pt x="749" y="238"/>
                  </a:lnTo>
                  <a:lnTo>
                    <a:pt x="758" y="242"/>
                  </a:lnTo>
                  <a:lnTo>
                    <a:pt x="769" y="244"/>
                  </a:lnTo>
                  <a:lnTo>
                    <a:pt x="781" y="240"/>
                  </a:lnTo>
                  <a:lnTo>
                    <a:pt x="794" y="230"/>
                  </a:lnTo>
                  <a:lnTo>
                    <a:pt x="818" y="209"/>
                  </a:lnTo>
                  <a:lnTo>
                    <a:pt x="845" y="194"/>
                  </a:lnTo>
                  <a:lnTo>
                    <a:pt x="871" y="186"/>
                  </a:lnTo>
                  <a:lnTo>
                    <a:pt x="898" y="186"/>
                  </a:lnTo>
                  <a:lnTo>
                    <a:pt x="924" y="192"/>
                  </a:lnTo>
                  <a:lnTo>
                    <a:pt x="951" y="207"/>
                  </a:lnTo>
                  <a:lnTo>
                    <a:pt x="977" y="228"/>
                  </a:lnTo>
                  <a:lnTo>
                    <a:pt x="992" y="240"/>
                  </a:lnTo>
                  <a:lnTo>
                    <a:pt x="1012" y="251"/>
                  </a:lnTo>
                  <a:lnTo>
                    <a:pt x="1035" y="261"/>
                  </a:lnTo>
                  <a:lnTo>
                    <a:pt x="1056" y="271"/>
                  </a:lnTo>
                  <a:lnTo>
                    <a:pt x="1075" y="278"/>
                  </a:lnTo>
                  <a:lnTo>
                    <a:pt x="1127" y="298"/>
                  </a:lnTo>
                  <a:lnTo>
                    <a:pt x="1133" y="300"/>
                  </a:lnTo>
                  <a:lnTo>
                    <a:pt x="1142" y="303"/>
                  </a:lnTo>
                  <a:lnTo>
                    <a:pt x="1152" y="306"/>
                  </a:lnTo>
                  <a:lnTo>
                    <a:pt x="1160" y="310"/>
                  </a:lnTo>
                  <a:lnTo>
                    <a:pt x="1168" y="313"/>
                  </a:lnTo>
                  <a:lnTo>
                    <a:pt x="1170" y="314"/>
                  </a:lnTo>
                  <a:lnTo>
                    <a:pt x="1221" y="332"/>
                  </a:lnTo>
                  <a:lnTo>
                    <a:pt x="1270" y="356"/>
                  </a:lnTo>
                  <a:lnTo>
                    <a:pt x="1318" y="380"/>
                  </a:lnTo>
                  <a:lnTo>
                    <a:pt x="1365" y="407"/>
                  </a:lnTo>
                  <a:lnTo>
                    <a:pt x="1410" y="436"/>
                  </a:lnTo>
                  <a:lnTo>
                    <a:pt x="1454" y="465"/>
                  </a:lnTo>
                  <a:lnTo>
                    <a:pt x="1499" y="496"/>
                  </a:lnTo>
                  <a:lnTo>
                    <a:pt x="1544" y="525"/>
                  </a:lnTo>
                  <a:lnTo>
                    <a:pt x="1589" y="555"/>
                  </a:lnTo>
                  <a:lnTo>
                    <a:pt x="1634" y="583"/>
                  </a:lnTo>
                  <a:lnTo>
                    <a:pt x="1681" y="609"/>
                  </a:lnTo>
                  <a:lnTo>
                    <a:pt x="1729" y="633"/>
                  </a:lnTo>
                  <a:lnTo>
                    <a:pt x="1778" y="653"/>
                  </a:lnTo>
                  <a:lnTo>
                    <a:pt x="1830" y="671"/>
                  </a:lnTo>
                  <a:lnTo>
                    <a:pt x="1884" y="683"/>
                  </a:lnTo>
                  <a:lnTo>
                    <a:pt x="1939" y="692"/>
                  </a:lnTo>
                  <a:lnTo>
                    <a:pt x="1998" y="694"/>
                  </a:lnTo>
                  <a:lnTo>
                    <a:pt x="2065" y="687"/>
                  </a:lnTo>
                  <a:lnTo>
                    <a:pt x="2064" y="683"/>
                  </a:lnTo>
                  <a:lnTo>
                    <a:pt x="2061" y="668"/>
                  </a:lnTo>
                  <a:lnTo>
                    <a:pt x="2059" y="662"/>
                  </a:lnTo>
                  <a:lnTo>
                    <a:pt x="2057" y="660"/>
                  </a:lnTo>
                  <a:lnTo>
                    <a:pt x="2037" y="660"/>
                  </a:lnTo>
                  <a:lnTo>
                    <a:pt x="2022" y="657"/>
                  </a:lnTo>
                  <a:lnTo>
                    <a:pt x="2011" y="652"/>
                  </a:lnTo>
                  <a:lnTo>
                    <a:pt x="2005" y="644"/>
                  </a:lnTo>
                  <a:lnTo>
                    <a:pt x="2002" y="629"/>
                  </a:lnTo>
                  <a:lnTo>
                    <a:pt x="2001" y="609"/>
                  </a:lnTo>
                  <a:lnTo>
                    <a:pt x="2000" y="605"/>
                  </a:lnTo>
                  <a:lnTo>
                    <a:pt x="1996" y="599"/>
                  </a:lnTo>
                  <a:lnTo>
                    <a:pt x="1991" y="592"/>
                  </a:lnTo>
                  <a:lnTo>
                    <a:pt x="1987" y="586"/>
                  </a:lnTo>
                  <a:lnTo>
                    <a:pt x="1985" y="580"/>
                  </a:lnTo>
                  <a:lnTo>
                    <a:pt x="1986" y="575"/>
                  </a:lnTo>
                  <a:lnTo>
                    <a:pt x="1991" y="573"/>
                  </a:lnTo>
                  <a:lnTo>
                    <a:pt x="1984" y="566"/>
                  </a:lnTo>
                  <a:lnTo>
                    <a:pt x="1982" y="560"/>
                  </a:lnTo>
                  <a:lnTo>
                    <a:pt x="1987" y="548"/>
                  </a:lnTo>
                  <a:lnTo>
                    <a:pt x="1989" y="541"/>
                  </a:lnTo>
                  <a:lnTo>
                    <a:pt x="1987" y="532"/>
                  </a:lnTo>
                  <a:lnTo>
                    <a:pt x="1982" y="525"/>
                  </a:lnTo>
                  <a:lnTo>
                    <a:pt x="1975" y="522"/>
                  </a:lnTo>
                  <a:lnTo>
                    <a:pt x="1969" y="519"/>
                  </a:lnTo>
                  <a:lnTo>
                    <a:pt x="1961" y="517"/>
                  </a:lnTo>
                  <a:lnTo>
                    <a:pt x="1957" y="514"/>
                  </a:lnTo>
                  <a:lnTo>
                    <a:pt x="1955" y="511"/>
                  </a:lnTo>
                  <a:lnTo>
                    <a:pt x="1958" y="498"/>
                  </a:lnTo>
                  <a:lnTo>
                    <a:pt x="1964" y="486"/>
                  </a:lnTo>
                  <a:lnTo>
                    <a:pt x="1970" y="475"/>
                  </a:lnTo>
                  <a:lnTo>
                    <a:pt x="1973" y="466"/>
                  </a:lnTo>
                  <a:lnTo>
                    <a:pt x="1973" y="459"/>
                  </a:lnTo>
                  <a:lnTo>
                    <a:pt x="1969" y="450"/>
                  </a:lnTo>
                  <a:lnTo>
                    <a:pt x="1961" y="442"/>
                  </a:lnTo>
                  <a:lnTo>
                    <a:pt x="1955" y="433"/>
                  </a:lnTo>
                  <a:lnTo>
                    <a:pt x="1953" y="422"/>
                  </a:lnTo>
                  <a:lnTo>
                    <a:pt x="1948" y="415"/>
                  </a:lnTo>
                  <a:lnTo>
                    <a:pt x="1945" y="402"/>
                  </a:lnTo>
                  <a:lnTo>
                    <a:pt x="1944" y="388"/>
                  </a:lnTo>
                  <a:lnTo>
                    <a:pt x="1943" y="372"/>
                  </a:lnTo>
                  <a:lnTo>
                    <a:pt x="1943" y="358"/>
                  </a:lnTo>
                  <a:lnTo>
                    <a:pt x="1941" y="388"/>
                  </a:lnTo>
                  <a:lnTo>
                    <a:pt x="1937" y="413"/>
                  </a:lnTo>
                  <a:lnTo>
                    <a:pt x="1933" y="434"/>
                  </a:lnTo>
                  <a:lnTo>
                    <a:pt x="1927" y="454"/>
                  </a:lnTo>
                  <a:lnTo>
                    <a:pt x="1922" y="470"/>
                  </a:lnTo>
                  <a:lnTo>
                    <a:pt x="1915" y="502"/>
                  </a:lnTo>
                  <a:lnTo>
                    <a:pt x="1913" y="518"/>
                  </a:lnTo>
                  <a:lnTo>
                    <a:pt x="1915" y="535"/>
                  </a:lnTo>
                  <a:lnTo>
                    <a:pt x="1920" y="555"/>
                  </a:lnTo>
                  <a:lnTo>
                    <a:pt x="1927" y="578"/>
                  </a:lnTo>
                  <a:lnTo>
                    <a:pt x="1921" y="560"/>
                  </a:lnTo>
                  <a:lnTo>
                    <a:pt x="1916" y="544"/>
                  </a:lnTo>
                  <a:lnTo>
                    <a:pt x="1911" y="529"/>
                  </a:lnTo>
                  <a:lnTo>
                    <a:pt x="1907" y="513"/>
                  </a:lnTo>
                  <a:lnTo>
                    <a:pt x="1906" y="493"/>
                  </a:lnTo>
                  <a:lnTo>
                    <a:pt x="1909" y="474"/>
                  </a:lnTo>
                  <a:lnTo>
                    <a:pt x="1916" y="454"/>
                  </a:lnTo>
                  <a:lnTo>
                    <a:pt x="1925" y="432"/>
                  </a:lnTo>
                  <a:lnTo>
                    <a:pt x="1929" y="410"/>
                  </a:lnTo>
                  <a:lnTo>
                    <a:pt x="1931" y="388"/>
                  </a:lnTo>
                  <a:lnTo>
                    <a:pt x="1925" y="395"/>
                  </a:lnTo>
                  <a:lnTo>
                    <a:pt x="1915" y="399"/>
                  </a:lnTo>
                  <a:lnTo>
                    <a:pt x="1904" y="402"/>
                  </a:lnTo>
                  <a:lnTo>
                    <a:pt x="1891" y="406"/>
                  </a:lnTo>
                  <a:lnTo>
                    <a:pt x="1880" y="410"/>
                  </a:lnTo>
                  <a:lnTo>
                    <a:pt x="1866" y="417"/>
                  </a:lnTo>
                  <a:lnTo>
                    <a:pt x="1852" y="425"/>
                  </a:lnTo>
                  <a:lnTo>
                    <a:pt x="1838" y="431"/>
                  </a:lnTo>
                  <a:lnTo>
                    <a:pt x="1824" y="433"/>
                  </a:lnTo>
                  <a:lnTo>
                    <a:pt x="1825" y="421"/>
                  </a:lnTo>
                  <a:lnTo>
                    <a:pt x="1830" y="412"/>
                  </a:lnTo>
                  <a:lnTo>
                    <a:pt x="1835" y="406"/>
                  </a:lnTo>
                  <a:lnTo>
                    <a:pt x="1841" y="400"/>
                  </a:lnTo>
                  <a:lnTo>
                    <a:pt x="1846" y="394"/>
                  </a:lnTo>
                  <a:lnTo>
                    <a:pt x="1851" y="386"/>
                  </a:lnTo>
                  <a:lnTo>
                    <a:pt x="1852" y="375"/>
                  </a:lnTo>
                  <a:lnTo>
                    <a:pt x="1840" y="377"/>
                  </a:lnTo>
                  <a:lnTo>
                    <a:pt x="1827" y="373"/>
                  </a:lnTo>
                  <a:lnTo>
                    <a:pt x="1815" y="367"/>
                  </a:lnTo>
                  <a:lnTo>
                    <a:pt x="1804" y="358"/>
                  </a:lnTo>
                  <a:lnTo>
                    <a:pt x="1793" y="351"/>
                  </a:lnTo>
                  <a:lnTo>
                    <a:pt x="1783" y="342"/>
                  </a:lnTo>
                  <a:lnTo>
                    <a:pt x="1776" y="337"/>
                  </a:lnTo>
                  <a:lnTo>
                    <a:pt x="1771" y="335"/>
                  </a:lnTo>
                  <a:lnTo>
                    <a:pt x="1750" y="335"/>
                  </a:lnTo>
                  <a:lnTo>
                    <a:pt x="1731" y="331"/>
                  </a:lnTo>
                  <a:lnTo>
                    <a:pt x="1717" y="322"/>
                  </a:lnTo>
                  <a:lnTo>
                    <a:pt x="1702" y="310"/>
                  </a:lnTo>
                  <a:lnTo>
                    <a:pt x="1688" y="297"/>
                  </a:lnTo>
                  <a:lnTo>
                    <a:pt x="1686" y="293"/>
                  </a:lnTo>
                  <a:lnTo>
                    <a:pt x="1681" y="288"/>
                  </a:lnTo>
                  <a:lnTo>
                    <a:pt x="1676" y="279"/>
                  </a:lnTo>
                  <a:lnTo>
                    <a:pt x="1670" y="271"/>
                  </a:lnTo>
                  <a:lnTo>
                    <a:pt x="1659" y="254"/>
                  </a:lnTo>
                  <a:lnTo>
                    <a:pt x="1658" y="246"/>
                  </a:lnTo>
                  <a:lnTo>
                    <a:pt x="1658" y="241"/>
                  </a:lnTo>
                  <a:lnTo>
                    <a:pt x="1661" y="240"/>
                  </a:lnTo>
                  <a:lnTo>
                    <a:pt x="1675" y="249"/>
                  </a:lnTo>
                  <a:lnTo>
                    <a:pt x="1686" y="258"/>
                  </a:lnTo>
                  <a:lnTo>
                    <a:pt x="1697" y="270"/>
                  </a:lnTo>
                  <a:lnTo>
                    <a:pt x="1708" y="282"/>
                  </a:lnTo>
                  <a:lnTo>
                    <a:pt x="1719" y="292"/>
                  </a:lnTo>
                  <a:lnTo>
                    <a:pt x="1733" y="300"/>
                  </a:lnTo>
                  <a:lnTo>
                    <a:pt x="1749" y="306"/>
                  </a:lnTo>
                  <a:lnTo>
                    <a:pt x="1768" y="309"/>
                  </a:lnTo>
                  <a:lnTo>
                    <a:pt x="1750" y="297"/>
                  </a:lnTo>
                  <a:lnTo>
                    <a:pt x="1728" y="281"/>
                  </a:lnTo>
                  <a:lnTo>
                    <a:pt x="1707" y="262"/>
                  </a:lnTo>
                  <a:lnTo>
                    <a:pt x="1686" y="242"/>
                  </a:lnTo>
                  <a:lnTo>
                    <a:pt x="1670" y="222"/>
                  </a:lnTo>
                  <a:lnTo>
                    <a:pt x="1658" y="201"/>
                  </a:lnTo>
                  <a:lnTo>
                    <a:pt x="1655" y="193"/>
                  </a:lnTo>
                  <a:lnTo>
                    <a:pt x="1658" y="191"/>
                  </a:lnTo>
                  <a:lnTo>
                    <a:pt x="1661" y="192"/>
                  </a:lnTo>
                  <a:lnTo>
                    <a:pt x="1669" y="197"/>
                  </a:lnTo>
                  <a:lnTo>
                    <a:pt x="1688" y="214"/>
                  </a:lnTo>
                  <a:lnTo>
                    <a:pt x="1713" y="236"/>
                  </a:lnTo>
                  <a:lnTo>
                    <a:pt x="1725" y="246"/>
                  </a:lnTo>
                  <a:lnTo>
                    <a:pt x="1736" y="256"/>
                  </a:lnTo>
                  <a:lnTo>
                    <a:pt x="1747" y="263"/>
                  </a:lnTo>
                  <a:lnTo>
                    <a:pt x="1750" y="265"/>
                  </a:lnTo>
                  <a:lnTo>
                    <a:pt x="1752" y="267"/>
                  </a:lnTo>
                  <a:lnTo>
                    <a:pt x="1763" y="271"/>
                  </a:lnTo>
                  <a:lnTo>
                    <a:pt x="1756" y="268"/>
                  </a:lnTo>
                  <a:lnTo>
                    <a:pt x="1750" y="265"/>
                  </a:lnTo>
                  <a:lnTo>
                    <a:pt x="1742" y="258"/>
                  </a:lnTo>
                  <a:lnTo>
                    <a:pt x="1734" y="249"/>
                  </a:lnTo>
                  <a:lnTo>
                    <a:pt x="1726" y="238"/>
                  </a:lnTo>
                  <a:lnTo>
                    <a:pt x="1720" y="226"/>
                  </a:lnTo>
                  <a:lnTo>
                    <a:pt x="1712" y="217"/>
                  </a:lnTo>
                  <a:lnTo>
                    <a:pt x="1699" y="202"/>
                  </a:lnTo>
                  <a:lnTo>
                    <a:pt x="1693" y="188"/>
                  </a:lnTo>
                  <a:lnTo>
                    <a:pt x="1691" y="178"/>
                  </a:lnTo>
                  <a:lnTo>
                    <a:pt x="1693" y="171"/>
                  </a:lnTo>
                  <a:lnTo>
                    <a:pt x="1698" y="169"/>
                  </a:lnTo>
                  <a:lnTo>
                    <a:pt x="1704" y="170"/>
                  </a:lnTo>
                  <a:lnTo>
                    <a:pt x="1712" y="177"/>
                  </a:lnTo>
                  <a:lnTo>
                    <a:pt x="1720" y="191"/>
                  </a:lnTo>
                  <a:lnTo>
                    <a:pt x="1729" y="203"/>
                  </a:lnTo>
                  <a:lnTo>
                    <a:pt x="1741" y="215"/>
                  </a:lnTo>
                  <a:lnTo>
                    <a:pt x="1757" y="229"/>
                  </a:lnTo>
                  <a:lnTo>
                    <a:pt x="1774" y="241"/>
                  </a:lnTo>
                  <a:lnTo>
                    <a:pt x="1792" y="251"/>
                  </a:lnTo>
                  <a:lnTo>
                    <a:pt x="1808" y="258"/>
                  </a:lnTo>
                  <a:lnTo>
                    <a:pt x="1821" y="261"/>
                  </a:lnTo>
                  <a:lnTo>
                    <a:pt x="1810" y="247"/>
                  </a:lnTo>
                  <a:lnTo>
                    <a:pt x="1795" y="233"/>
                  </a:lnTo>
                  <a:lnTo>
                    <a:pt x="1781" y="217"/>
                  </a:lnTo>
                  <a:lnTo>
                    <a:pt x="1768" y="203"/>
                  </a:lnTo>
                  <a:lnTo>
                    <a:pt x="1758" y="190"/>
                  </a:lnTo>
                  <a:lnTo>
                    <a:pt x="1756" y="182"/>
                  </a:lnTo>
                  <a:lnTo>
                    <a:pt x="1757" y="178"/>
                  </a:lnTo>
                  <a:lnTo>
                    <a:pt x="1761" y="177"/>
                  </a:lnTo>
                  <a:lnTo>
                    <a:pt x="1768" y="180"/>
                  </a:lnTo>
                  <a:lnTo>
                    <a:pt x="1778" y="183"/>
                  </a:lnTo>
                  <a:lnTo>
                    <a:pt x="1800" y="196"/>
                  </a:lnTo>
                  <a:lnTo>
                    <a:pt x="1811" y="204"/>
                  </a:lnTo>
                  <a:lnTo>
                    <a:pt x="1822" y="212"/>
                  </a:lnTo>
                  <a:lnTo>
                    <a:pt x="1832" y="219"/>
                  </a:lnTo>
                  <a:lnTo>
                    <a:pt x="1840" y="226"/>
                  </a:lnTo>
                  <a:lnTo>
                    <a:pt x="1845" y="233"/>
                  </a:lnTo>
                  <a:lnTo>
                    <a:pt x="1847" y="236"/>
                  </a:lnTo>
                  <a:lnTo>
                    <a:pt x="1850" y="245"/>
                  </a:lnTo>
                  <a:lnTo>
                    <a:pt x="1857" y="251"/>
                  </a:lnTo>
                  <a:lnTo>
                    <a:pt x="1869" y="254"/>
                  </a:lnTo>
                  <a:lnTo>
                    <a:pt x="1883" y="254"/>
                  </a:lnTo>
                  <a:lnTo>
                    <a:pt x="1899" y="252"/>
                  </a:lnTo>
                  <a:lnTo>
                    <a:pt x="1916" y="249"/>
                  </a:lnTo>
                  <a:lnTo>
                    <a:pt x="1948" y="241"/>
                  </a:lnTo>
                  <a:lnTo>
                    <a:pt x="1961" y="239"/>
                  </a:lnTo>
                  <a:lnTo>
                    <a:pt x="1971" y="236"/>
                  </a:lnTo>
                  <a:lnTo>
                    <a:pt x="1977" y="235"/>
                  </a:lnTo>
                  <a:lnTo>
                    <a:pt x="1987" y="215"/>
                  </a:lnTo>
                  <a:lnTo>
                    <a:pt x="2002" y="199"/>
                  </a:lnTo>
                  <a:lnTo>
                    <a:pt x="2021" y="186"/>
                  </a:lnTo>
                  <a:lnTo>
                    <a:pt x="2040" y="175"/>
                  </a:lnTo>
                  <a:lnTo>
                    <a:pt x="2064" y="167"/>
                  </a:lnTo>
                  <a:lnTo>
                    <a:pt x="2087" y="162"/>
                  </a:lnTo>
                  <a:lnTo>
                    <a:pt x="2110" y="161"/>
                  </a:lnTo>
                  <a:lnTo>
                    <a:pt x="2137" y="159"/>
                  </a:lnTo>
                  <a:lnTo>
                    <a:pt x="2166" y="154"/>
                  </a:lnTo>
                  <a:lnTo>
                    <a:pt x="2195" y="149"/>
                  </a:lnTo>
                  <a:lnTo>
                    <a:pt x="2225" y="146"/>
                  </a:lnTo>
                  <a:lnTo>
                    <a:pt x="2249" y="138"/>
                  </a:lnTo>
                  <a:lnTo>
                    <a:pt x="2277" y="127"/>
                  </a:lnTo>
                  <a:lnTo>
                    <a:pt x="2305" y="114"/>
                  </a:lnTo>
                  <a:lnTo>
                    <a:pt x="2334" y="102"/>
                  </a:lnTo>
                  <a:lnTo>
                    <a:pt x="2364" y="92"/>
                  </a:lnTo>
                  <a:lnTo>
                    <a:pt x="2392" y="85"/>
                  </a:lnTo>
                  <a:lnTo>
                    <a:pt x="2418" y="82"/>
                  </a:lnTo>
                  <a:lnTo>
                    <a:pt x="2433" y="82"/>
                  </a:lnTo>
                  <a:lnTo>
                    <a:pt x="2448" y="81"/>
                  </a:lnTo>
                  <a:lnTo>
                    <a:pt x="2462" y="81"/>
                  </a:lnTo>
                  <a:lnTo>
                    <a:pt x="2476" y="82"/>
                  </a:lnTo>
                  <a:lnTo>
                    <a:pt x="2488" y="85"/>
                  </a:lnTo>
                  <a:lnTo>
                    <a:pt x="2499" y="91"/>
                  </a:lnTo>
                  <a:lnTo>
                    <a:pt x="2507" y="100"/>
                  </a:lnTo>
                  <a:lnTo>
                    <a:pt x="2513" y="112"/>
                  </a:lnTo>
                  <a:lnTo>
                    <a:pt x="2514" y="130"/>
                  </a:lnTo>
                  <a:lnTo>
                    <a:pt x="2535" y="206"/>
                  </a:lnTo>
                  <a:lnTo>
                    <a:pt x="2550" y="281"/>
                  </a:lnTo>
                  <a:lnTo>
                    <a:pt x="2560" y="356"/>
                  </a:lnTo>
                  <a:lnTo>
                    <a:pt x="2566" y="431"/>
                  </a:lnTo>
                  <a:lnTo>
                    <a:pt x="2569" y="509"/>
                  </a:lnTo>
                  <a:lnTo>
                    <a:pt x="2571" y="589"/>
                  </a:lnTo>
                  <a:lnTo>
                    <a:pt x="2571" y="673"/>
                  </a:lnTo>
                  <a:lnTo>
                    <a:pt x="2572" y="706"/>
                  </a:lnTo>
                  <a:lnTo>
                    <a:pt x="2574" y="738"/>
                  </a:lnTo>
                  <a:lnTo>
                    <a:pt x="2577" y="769"/>
                  </a:lnTo>
                  <a:lnTo>
                    <a:pt x="2578" y="797"/>
                  </a:lnTo>
                  <a:lnTo>
                    <a:pt x="2576" y="825"/>
                  </a:lnTo>
                  <a:lnTo>
                    <a:pt x="2571" y="850"/>
                  </a:lnTo>
                  <a:lnTo>
                    <a:pt x="2560" y="874"/>
                  </a:lnTo>
                  <a:lnTo>
                    <a:pt x="2542" y="896"/>
                  </a:lnTo>
                  <a:lnTo>
                    <a:pt x="2536" y="905"/>
                  </a:lnTo>
                  <a:lnTo>
                    <a:pt x="2530" y="919"/>
                  </a:lnTo>
                  <a:lnTo>
                    <a:pt x="2523" y="938"/>
                  </a:lnTo>
                  <a:lnTo>
                    <a:pt x="2515" y="960"/>
                  </a:lnTo>
                  <a:lnTo>
                    <a:pt x="2500" y="1009"/>
                  </a:lnTo>
                  <a:lnTo>
                    <a:pt x="2494" y="1034"/>
                  </a:lnTo>
                  <a:lnTo>
                    <a:pt x="2489" y="1056"/>
                  </a:lnTo>
                  <a:lnTo>
                    <a:pt x="2486" y="1074"/>
                  </a:lnTo>
                  <a:lnTo>
                    <a:pt x="2483" y="1089"/>
                  </a:lnTo>
                  <a:lnTo>
                    <a:pt x="2482" y="1098"/>
                  </a:lnTo>
                  <a:lnTo>
                    <a:pt x="2466" y="1136"/>
                  </a:lnTo>
                  <a:lnTo>
                    <a:pt x="2444" y="1177"/>
                  </a:lnTo>
                  <a:lnTo>
                    <a:pt x="2418" y="1218"/>
                  </a:lnTo>
                  <a:lnTo>
                    <a:pt x="2391" y="1259"/>
                  </a:lnTo>
                  <a:lnTo>
                    <a:pt x="2361" y="1297"/>
                  </a:lnTo>
                  <a:lnTo>
                    <a:pt x="2331" y="1333"/>
                  </a:lnTo>
                  <a:lnTo>
                    <a:pt x="2302" y="1364"/>
                  </a:lnTo>
                  <a:lnTo>
                    <a:pt x="2292" y="1375"/>
                  </a:lnTo>
                  <a:lnTo>
                    <a:pt x="2281" y="1389"/>
                  </a:lnTo>
                  <a:lnTo>
                    <a:pt x="2269" y="1408"/>
                  </a:lnTo>
                  <a:lnTo>
                    <a:pt x="2257" y="1428"/>
                  </a:lnTo>
                  <a:lnTo>
                    <a:pt x="2246" y="1447"/>
                  </a:lnTo>
                  <a:lnTo>
                    <a:pt x="2236" y="1464"/>
                  </a:lnTo>
                  <a:lnTo>
                    <a:pt x="2229" y="1480"/>
                  </a:lnTo>
                  <a:lnTo>
                    <a:pt x="2221" y="1489"/>
                  </a:lnTo>
                  <a:lnTo>
                    <a:pt x="2208" y="1495"/>
                  </a:lnTo>
                  <a:lnTo>
                    <a:pt x="2193" y="1500"/>
                  </a:lnTo>
                  <a:lnTo>
                    <a:pt x="2177" y="1504"/>
                  </a:lnTo>
                  <a:lnTo>
                    <a:pt x="2162" y="1506"/>
                  </a:lnTo>
                  <a:lnTo>
                    <a:pt x="2152" y="1508"/>
                  </a:lnTo>
                  <a:lnTo>
                    <a:pt x="2149" y="1509"/>
                  </a:lnTo>
                  <a:lnTo>
                    <a:pt x="2133" y="1514"/>
                  </a:lnTo>
                  <a:lnTo>
                    <a:pt x="2115" y="1522"/>
                  </a:lnTo>
                  <a:lnTo>
                    <a:pt x="2097" y="1533"/>
                  </a:lnTo>
                  <a:lnTo>
                    <a:pt x="2080" y="1547"/>
                  </a:lnTo>
                  <a:lnTo>
                    <a:pt x="2065" y="1562"/>
                  </a:lnTo>
                  <a:lnTo>
                    <a:pt x="2055" y="1576"/>
                  </a:lnTo>
                  <a:lnTo>
                    <a:pt x="2051" y="1591"/>
                  </a:lnTo>
                  <a:lnTo>
                    <a:pt x="2048" y="1623"/>
                  </a:lnTo>
                  <a:lnTo>
                    <a:pt x="2035" y="1654"/>
                  </a:lnTo>
                  <a:lnTo>
                    <a:pt x="2018" y="1685"/>
                  </a:lnTo>
                  <a:lnTo>
                    <a:pt x="1996" y="1713"/>
                  </a:lnTo>
                  <a:lnTo>
                    <a:pt x="1971" y="1741"/>
                  </a:lnTo>
                  <a:lnTo>
                    <a:pt x="1945" y="1767"/>
                  </a:lnTo>
                  <a:lnTo>
                    <a:pt x="1920" y="1792"/>
                  </a:lnTo>
                  <a:lnTo>
                    <a:pt x="1895" y="1814"/>
                  </a:lnTo>
                  <a:lnTo>
                    <a:pt x="1875" y="1834"/>
                  </a:lnTo>
                  <a:lnTo>
                    <a:pt x="1854" y="1857"/>
                  </a:lnTo>
                  <a:lnTo>
                    <a:pt x="1838" y="1882"/>
                  </a:lnTo>
                  <a:lnTo>
                    <a:pt x="1826" y="1908"/>
                  </a:lnTo>
                  <a:lnTo>
                    <a:pt x="1818" y="1937"/>
                  </a:lnTo>
                  <a:lnTo>
                    <a:pt x="1813" y="1970"/>
                  </a:lnTo>
                  <a:lnTo>
                    <a:pt x="1810" y="2008"/>
                  </a:lnTo>
                  <a:lnTo>
                    <a:pt x="1809" y="2053"/>
                  </a:lnTo>
                  <a:lnTo>
                    <a:pt x="1798" y="2054"/>
                  </a:lnTo>
                  <a:lnTo>
                    <a:pt x="1790" y="2056"/>
                  </a:lnTo>
                  <a:lnTo>
                    <a:pt x="1784" y="2059"/>
                  </a:lnTo>
                  <a:lnTo>
                    <a:pt x="1778" y="2060"/>
                  </a:lnTo>
                  <a:lnTo>
                    <a:pt x="1692" y="2573"/>
                  </a:lnTo>
                  <a:lnTo>
                    <a:pt x="1694" y="2653"/>
                  </a:lnTo>
                  <a:lnTo>
                    <a:pt x="1701" y="2732"/>
                  </a:lnTo>
                  <a:lnTo>
                    <a:pt x="1709" y="2811"/>
                  </a:lnTo>
                  <a:lnTo>
                    <a:pt x="1717" y="2888"/>
                  </a:lnTo>
                  <a:lnTo>
                    <a:pt x="1723" y="2966"/>
                  </a:lnTo>
                  <a:lnTo>
                    <a:pt x="1725" y="3043"/>
                  </a:lnTo>
                  <a:lnTo>
                    <a:pt x="1696" y="3534"/>
                  </a:lnTo>
                  <a:lnTo>
                    <a:pt x="1697" y="3548"/>
                  </a:lnTo>
                  <a:lnTo>
                    <a:pt x="1701" y="3566"/>
                  </a:lnTo>
                  <a:lnTo>
                    <a:pt x="1707" y="3586"/>
                  </a:lnTo>
                  <a:lnTo>
                    <a:pt x="1714" y="3608"/>
                  </a:lnTo>
                  <a:lnTo>
                    <a:pt x="1722" y="3629"/>
                  </a:lnTo>
                  <a:lnTo>
                    <a:pt x="1730" y="3650"/>
                  </a:lnTo>
                  <a:lnTo>
                    <a:pt x="1739" y="3669"/>
                  </a:lnTo>
                  <a:lnTo>
                    <a:pt x="1747" y="3682"/>
                  </a:lnTo>
                  <a:lnTo>
                    <a:pt x="1755" y="3692"/>
                  </a:lnTo>
                  <a:lnTo>
                    <a:pt x="1760" y="3697"/>
                  </a:lnTo>
                  <a:lnTo>
                    <a:pt x="1768" y="3707"/>
                  </a:lnTo>
                  <a:lnTo>
                    <a:pt x="1779" y="3719"/>
                  </a:lnTo>
                  <a:lnTo>
                    <a:pt x="1804" y="3749"/>
                  </a:lnTo>
                  <a:lnTo>
                    <a:pt x="1816" y="3765"/>
                  </a:lnTo>
                  <a:lnTo>
                    <a:pt x="1826" y="3779"/>
                  </a:lnTo>
                  <a:lnTo>
                    <a:pt x="1835" y="3794"/>
                  </a:lnTo>
                  <a:lnTo>
                    <a:pt x="1841" y="3805"/>
                  </a:lnTo>
                  <a:lnTo>
                    <a:pt x="1843" y="3814"/>
                  </a:lnTo>
                  <a:lnTo>
                    <a:pt x="1841" y="3824"/>
                  </a:lnTo>
                  <a:lnTo>
                    <a:pt x="1829" y="3843"/>
                  </a:lnTo>
                  <a:lnTo>
                    <a:pt x="1820" y="3853"/>
                  </a:lnTo>
                  <a:lnTo>
                    <a:pt x="1810" y="3861"/>
                  </a:lnTo>
                  <a:lnTo>
                    <a:pt x="1802" y="3867"/>
                  </a:lnTo>
                  <a:lnTo>
                    <a:pt x="1792" y="3870"/>
                  </a:lnTo>
                  <a:lnTo>
                    <a:pt x="1784" y="3870"/>
                  </a:lnTo>
                  <a:lnTo>
                    <a:pt x="1778" y="3867"/>
                  </a:lnTo>
                  <a:lnTo>
                    <a:pt x="1773" y="3858"/>
                  </a:lnTo>
                  <a:lnTo>
                    <a:pt x="1772" y="3846"/>
                  </a:lnTo>
                  <a:lnTo>
                    <a:pt x="1767" y="3864"/>
                  </a:lnTo>
                  <a:lnTo>
                    <a:pt x="1762" y="3875"/>
                  </a:lnTo>
                  <a:lnTo>
                    <a:pt x="1754" y="3883"/>
                  </a:lnTo>
                  <a:lnTo>
                    <a:pt x="1746" y="3885"/>
                  </a:lnTo>
                  <a:lnTo>
                    <a:pt x="1736" y="3883"/>
                  </a:lnTo>
                  <a:lnTo>
                    <a:pt x="1726" y="3879"/>
                  </a:lnTo>
                  <a:lnTo>
                    <a:pt x="1717" y="3872"/>
                  </a:lnTo>
                  <a:lnTo>
                    <a:pt x="1707" y="3863"/>
                  </a:lnTo>
                  <a:lnTo>
                    <a:pt x="1698" y="3853"/>
                  </a:lnTo>
                  <a:lnTo>
                    <a:pt x="1683" y="3834"/>
                  </a:lnTo>
                  <a:lnTo>
                    <a:pt x="1678" y="3826"/>
                  </a:lnTo>
                  <a:lnTo>
                    <a:pt x="1672" y="3815"/>
                  </a:lnTo>
                  <a:lnTo>
                    <a:pt x="1669" y="3802"/>
                  </a:lnTo>
                  <a:lnTo>
                    <a:pt x="1665" y="3789"/>
                  </a:lnTo>
                  <a:lnTo>
                    <a:pt x="1661" y="3776"/>
                  </a:lnTo>
                  <a:lnTo>
                    <a:pt x="1658" y="3763"/>
                  </a:lnTo>
                  <a:lnTo>
                    <a:pt x="1651" y="3754"/>
                  </a:lnTo>
                  <a:lnTo>
                    <a:pt x="1643" y="3745"/>
                  </a:lnTo>
                  <a:lnTo>
                    <a:pt x="1633" y="3740"/>
                  </a:lnTo>
                  <a:lnTo>
                    <a:pt x="1618" y="3738"/>
                  </a:lnTo>
                  <a:lnTo>
                    <a:pt x="1601" y="3735"/>
                  </a:lnTo>
                  <a:lnTo>
                    <a:pt x="1587" y="3729"/>
                  </a:lnTo>
                  <a:lnTo>
                    <a:pt x="1578" y="3719"/>
                  </a:lnTo>
                  <a:lnTo>
                    <a:pt x="1571" y="3706"/>
                  </a:lnTo>
                  <a:lnTo>
                    <a:pt x="1569" y="3691"/>
                  </a:lnTo>
                  <a:lnTo>
                    <a:pt x="1568" y="3674"/>
                  </a:lnTo>
                  <a:lnTo>
                    <a:pt x="1573" y="3634"/>
                  </a:lnTo>
                  <a:lnTo>
                    <a:pt x="1576" y="3614"/>
                  </a:lnTo>
                  <a:lnTo>
                    <a:pt x="1581" y="3594"/>
                  </a:lnTo>
                  <a:lnTo>
                    <a:pt x="1586" y="3574"/>
                  </a:lnTo>
                  <a:lnTo>
                    <a:pt x="1591" y="3555"/>
                  </a:lnTo>
                  <a:lnTo>
                    <a:pt x="1595" y="3539"/>
                  </a:lnTo>
                  <a:lnTo>
                    <a:pt x="1597" y="3525"/>
                  </a:lnTo>
                  <a:lnTo>
                    <a:pt x="1598" y="3512"/>
                  </a:lnTo>
                  <a:lnTo>
                    <a:pt x="1596" y="3457"/>
                  </a:lnTo>
                  <a:lnTo>
                    <a:pt x="1587" y="3403"/>
                  </a:lnTo>
                  <a:lnTo>
                    <a:pt x="1576" y="3350"/>
                  </a:lnTo>
                  <a:lnTo>
                    <a:pt x="1564" y="3297"/>
                  </a:lnTo>
                  <a:lnTo>
                    <a:pt x="1549" y="3244"/>
                  </a:lnTo>
                  <a:lnTo>
                    <a:pt x="1536" y="3190"/>
                  </a:lnTo>
                  <a:lnTo>
                    <a:pt x="1523" y="3136"/>
                  </a:lnTo>
                  <a:lnTo>
                    <a:pt x="1514" y="3078"/>
                  </a:lnTo>
                  <a:lnTo>
                    <a:pt x="1509" y="3019"/>
                  </a:lnTo>
                  <a:lnTo>
                    <a:pt x="1502" y="2835"/>
                  </a:lnTo>
                  <a:lnTo>
                    <a:pt x="1462" y="2481"/>
                  </a:lnTo>
                  <a:lnTo>
                    <a:pt x="1475" y="2426"/>
                  </a:lnTo>
                  <a:lnTo>
                    <a:pt x="1484" y="2370"/>
                  </a:lnTo>
                  <a:lnTo>
                    <a:pt x="1486" y="2316"/>
                  </a:lnTo>
                  <a:lnTo>
                    <a:pt x="1485" y="2263"/>
                  </a:lnTo>
                  <a:lnTo>
                    <a:pt x="1480" y="2209"/>
                  </a:lnTo>
                  <a:lnTo>
                    <a:pt x="1474" y="2155"/>
                  </a:lnTo>
                  <a:lnTo>
                    <a:pt x="1467" y="2100"/>
                  </a:lnTo>
                  <a:lnTo>
                    <a:pt x="1461" y="2043"/>
                  </a:lnTo>
                  <a:lnTo>
                    <a:pt x="1456" y="1986"/>
                  </a:lnTo>
                  <a:lnTo>
                    <a:pt x="1454" y="1927"/>
                  </a:lnTo>
                  <a:lnTo>
                    <a:pt x="1446" y="1916"/>
                  </a:lnTo>
                  <a:lnTo>
                    <a:pt x="1441" y="1903"/>
                  </a:lnTo>
                  <a:lnTo>
                    <a:pt x="1439" y="1884"/>
                  </a:lnTo>
                  <a:lnTo>
                    <a:pt x="1437" y="1863"/>
                  </a:lnTo>
                  <a:lnTo>
                    <a:pt x="1439" y="1841"/>
                  </a:lnTo>
                  <a:lnTo>
                    <a:pt x="1440" y="1816"/>
                  </a:lnTo>
                  <a:lnTo>
                    <a:pt x="1442" y="1793"/>
                  </a:lnTo>
                  <a:lnTo>
                    <a:pt x="1445" y="1768"/>
                  </a:lnTo>
                  <a:lnTo>
                    <a:pt x="1445" y="1722"/>
                  </a:lnTo>
                  <a:lnTo>
                    <a:pt x="1441" y="1702"/>
                  </a:lnTo>
                  <a:lnTo>
                    <a:pt x="1436" y="1685"/>
                  </a:lnTo>
                  <a:lnTo>
                    <a:pt x="1423" y="1663"/>
                  </a:lnTo>
                  <a:lnTo>
                    <a:pt x="1408" y="1643"/>
                  </a:lnTo>
                  <a:lnTo>
                    <a:pt x="1391" y="1624"/>
                  </a:lnTo>
                  <a:lnTo>
                    <a:pt x="1373" y="1608"/>
                  </a:lnTo>
                  <a:lnTo>
                    <a:pt x="1355" y="1591"/>
                  </a:lnTo>
                  <a:lnTo>
                    <a:pt x="1339" y="1575"/>
                  </a:lnTo>
                  <a:lnTo>
                    <a:pt x="1324" y="1557"/>
                  </a:lnTo>
                  <a:lnTo>
                    <a:pt x="1313" y="1538"/>
                  </a:lnTo>
                  <a:lnTo>
                    <a:pt x="1306" y="1516"/>
                  </a:lnTo>
                  <a:lnTo>
                    <a:pt x="1303" y="1490"/>
                  </a:lnTo>
                  <a:lnTo>
                    <a:pt x="1306" y="1487"/>
                  </a:lnTo>
                  <a:lnTo>
                    <a:pt x="1303" y="1478"/>
                  </a:lnTo>
                  <a:lnTo>
                    <a:pt x="1296" y="1467"/>
                  </a:lnTo>
                  <a:lnTo>
                    <a:pt x="1286" y="1453"/>
                  </a:lnTo>
                  <a:lnTo>
                    <a:pt x="1272" y="1437"/>
                  </a:lnTo>
                  <a:lnTo>
                    <a:pt x="1256" y="1419"/>
                  </a:lnTo>
                  <a:lnTo>
                    <a:pt x="1239" y="1398"/>
                  </a:lnTo>
                  <a:lnTo>
                    <a:pt x="1219" y="1377"/>
                  </a:lnTo>
                  <a:lnTo>
                    <a:pt x="1199" y="1355"/>
                  </a:lnTo>
                  <a:lnTo>
                    <a:pt x="1176" y="1332"/>
                  </a:lnTo>
                  <a:lnTo>
                    <a:pt x="1155" y="1309"/>
                  </a:lnTo>
                  <a:lnTo>
                    <a:pt x="1133" y="1286"/>
                  </a:lnTo>
                  <a:lnTo>
                    <a:pt x="1114" y="1264"/>
                  </a:lnTo>
                  <a:lnTo>
                    <a:pt x="1094" y="1243"/>
                  </a:lnTo>
                  <a:lnTo>
                    <a:pt x="1075" y="1223"/>
                  </a:lnTo>
                  <a:lnTo>
                    <a:pt x="1061" y="1206"/>
                  </a:lnTo>
                  <a:lnTo>
                    <a:pt x="1048" y="1190"/>
                  </a:lnTo>
                  <a:lnTo>
                    <a:pt x="1039" y="1178"/>
                  </a:lnTo>
                  <a:lnTo>
                    <a:pt x="1032" y="1168"/>
                  </a:lnTo>
                  <a:lnTo>
                    <a:pt x="1023" y="1148"/>
                  </a:lnTo>
                  <a:lnTo>
                    <a:pt x="1009" y="1125"/>
                  </a:lnTo>
                  <a:lnTo>
                    <a:pt x="994" y="1100"/>
                  </a:lnTo>
                  <a:lnTo>
                    <a:pt x="977" y="1076"/>
                  </a:lnTo>
                  <a:lnTo>
                    <a:pt x="959" y="1050"/>
                  </a:lnTo>
                  <a:lnTo>
                    <a:pt x="940" y="1026"/>
                  </a:lnTo>
                  <a:lnTo>
                    <a:pt x="920" y="1004"/>
                  </a:lnTo>
                  <a:lnTo>
                    <a:pt x="902" y="986"/>
                  </a:lnTo>
                  <a:lnTo>
                    <a:pt x="885" y="971"/>
                  </a:lnTo>
                  <a:lnTo>
                    <a:pt x="869" y="962"/>
                  </a:lnTo>
                  <a:lnTo>
                    <a:pt x="854" y="959"/>
                  </a:lnTo>
                  <a:lnTo>
                    <a:pt x="801" y="919"/>
                  </a:lnTo>
                  <a:lnTo>
                    <a:pt x="752" y="882"/>
                  </a:lnTo>
                  <a:lnTo>
                    <a:pt x="706" y="848"/>
                  </a:lnTo>
                  <a:lnTo>
                    <a:pt x="664" y="816"/>
                  </a:lnTo>
                  <a:lnTo>
                    <a:pt x="661" y="816"/>
                  </a:lnTo>
                  <a:lnTo>
                    <a:pt x="658" y="815"/>
                  </a:lnTo>
                  <a:lnTo>
                    <a:pt x="656" y="817"/>
                  </a:lnTo>
                  <a:lnTo>
                    <a:pt x="657" y="818"/>
                  </a:lnTo>
                  <a:lnTo>
                    <a:pt x="658" y="821"/>
                  </a:lnTo>
                  <a:lnTo>
                    <a:pt x="662" y="823"/>
                  </a:lnTo>
                  <a:lnTo>
                    <a:pt x="664" y="826"/>
                  </a:lnTo>
                  <a:lnTo>
                    <a:pt x="623" y="799"/>
                  </a:lnTo>
                  <a:lnTo>
                    <a:pt x="577" y="765"/>
                  </a:lnTo>
                  <a:lnTo>
                    <a:pt x="535" y="730"/>
                  </a:lnTo>
                  <a:lnTo>
                    <a:pt x="497" y="692"/>
                  </a:lnTo>
                  <a:lnTo>
                    <a:pt x="464" y="652"/>
                  </a:lnTo>
                  <a:lnTo>
                    <a:pt x="434" y="608"/>
                  </a:lnTo>
                  <a:lnTo>
                    <a:pt x="410" y="562"/>
                  </a:lnTo>
                  <a:lnTo>
                    <a:pt x="391" y="513"/>
                  </a:lnTo>
                  <a:lnTo>
                    <a:pt x="386" y="497"/>
                  </a:lnTo>
                  <a:lnTo>
                    <a:pt x="379" y="479"/>
                  </a:lnTo>
                  <a:lnTo>
                    <a:pt x="372" y="457"/>
                  </a:lnTo>
                  <a:lnTo>
                    <a:pt x="363" y="434"/>
                  </a:lnTo>
                  <a:lnTo>
                    <a:pt x="341" y="390"/>
                  </a:lnTo>
                  <a:lnTo>
                    <a:pt x="327" y="372"/>
                  </a:lnTo>
                  <a:lnTo>
                    <a:pt x="311" y="357"/>
                  </a:lnTo>
                  <a:lnTo>
                    <a:pt x="294" y="346"/>
                  </a:lnTo>
                  <a:lnTo>
                    <a:pt x="276" y="342"/>
                  </a:lnTo>
                  <a:lnTo>
                    <a:pt x="237" y="341"/>
                  </a:lnTo>
                  <a:lnTo>
                    <a:pt x="208" y="338"/>
                  </a:lnTo>
                  <a:lnTo>
                    <a:pt x="185" y="334"/>
                  </a:lnTo>
                  <a:lnTo>
                    <a:pt x="169" y="327"/>
                  </a:lnTo>
                  <a:lnTo>
                    <a:pt x="156" y="319"/>
                  </a:lnTo>
                  <a:lnTo>
                    <a:pt x="150" y="305"/>
                  </a:lnTo>
                  <a:lnTo>
                    <a:pt x="146" y="289"/>
                  </a:lnTo>
                  <a:lnTo>
                    <a:pt x="145" y="268"/>
                  </a:lnTo>
                  <a:lnTo>
                    <a:pt x="146" y="242"/>
                  </a:lnTo>
                  <a:lnTo>
                    <a:pt x="148" y="210"/>
                  </a:lnTo>
                  <a:lnTo>
                    <a:pt x="149" y="174"/>
                  </a:lnTo>
                  <a:lnTo>
                    <a:pt x="145" y="159"/>
                  </a:lnTo>
                  <a:lnTo>
                    <a:pt x="137" y="145"/>
                  </a:lnTo>
                  <a:lnTo>
                    <a:pt x="123" y="133"/>
                  </a:lnTo>
                  <a:lnTo>
                    <a:pt x="106" y="123"/>
                  </a:lnTo>
                  <a:lnTo>
                    <a:pt x="87" y="113"/>
                  </a:lnTo>
                  <a:lnTo>
                    <a:pt x="69" y="106"/>
                  </a:lnTo>
                  <a:lnTo>
                    <a:pt x="53" y="98"/>
                  </a:lnTo>
                  <a:lnTo>
                    <a:pt x="41" y="92"/>
                  </a:lnTo>
                  <a:lnTo>
                    <a:pt x="33" y="87"/>
                  </a:lnTo>
                  <a:lnTo>
                    <a:pt x="28" y="81"/>
                  </a:lnTo>
                  <a:lnTo>
                    <a:pt x="22" y="73"/>
                  </a:lnTo>
                  <a:lnTo>
                    <a:pt x="16" y="63"/>
                  </a:lnTo>
                  <a:lnTo>
                    <a:pt x="6" y="43"/>
                  </a:lnTo>
                  <a:lnTo>
                    <a:pt x="2" y="34"/>
                  </a:lnTo>
                  <a:lnTo>
                    <a:pt x="0" y="26"/>
                  </a:lnTo>
                  <a:lnTo>
                    <a:pt x="0" y="21"/>
                  </a:lnTo>
                  <a:lnTo>
                    <a:pt x="1" y="18"/>
                  </a:lnTo>
                  <a:lnTo>
                    <a:pt x="5" y="18"/>
                  </a:lnTo>
                  <a:lnTo>
                    <a:pt x="11" y="23"/>
                  </a:lnTo>
                  <a:lnTo>
                    <a:pt x="21" y="33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Прямоугольник 47"/>
          <p:cNvSpPr/>
          <p:nvPr/>
        </p:nvSpPr>
        <p:spPr>
          <a:xfrm>
            <a:off x="1000100" y="1062754"/>
            <a:ext cx="2786082" cy="12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48"/>
          <p:cNvSpPr/>
          <p:nvPr/>
        </p:nvSpPr>
        <p:spPr>
          <a:xfrm>
            <a:off x="1000100" y="1062755"/>
            <a:ext cx="2786082" cy="285751"/>
          </a:xfrm>
          <a:prstGeom prst="rect">
            <a:avLst/>
          </a:prstGeom>
          <a:gradFill>
            <a:gsLst>
              <a:gs pos="25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121"/>
          <p:cNvSpPr/>
          <p:nvPr/>
        </p:nvSpPr>
        <p:spPr>
          <a:xfrm>
            <a:off x="1285852" y="1428736"/>
            <a:ext cx="2143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121"/>
          <p:cNvSpPr/>
          <p:nvPr/>
        </p:nvSpPr>
        <p:spPr>
          <a:xfrm>
            <a:off x="1852348" y="1062754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24" name="Прямоугольник 47"/>
          <p:cNvSpPr/>
          <p:nvPr/>
        </p:nvSpPr>
        <p:spPr>
          <a:xfrm>
            <a:off x="5214942" y="1062754"/>
            <a:ext cx="2786082" cy="12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48"/>
          <p:cNvSpPr/>
          <p:nvPr/>
        </p:nvSpPr>
        <p:spPr>
          <a:xfrm>
            <a:off x="5214942" y="1062755"/>
            <a:ext cx="2786082" cy="285751"/>
          </a:xfrm>
          <a:prstGeom prst="rect">
            <a:avLst/>
          </a:prstGeom>
          <a:gradFill>
            <a:gsLst>
              <a:gs pos="25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121"/>
          <p:cNvSpPr/>
          <p:nvPr/>
        </p:nvSpPr>
        <p:spPr>
          <a:xfrm>
            <a:off x="5500694" y="1428736"/>
            <a:ext cx="2143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121"/>
          <p:cNvSpPr/>
          <p:nvPr/>
        </p:nvSpPr>
        <p:spPr>
          <a:xfrm>
            <a:off x="6067190" y="1062754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12944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52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